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6" r:id="rId3"/>
    <p:sldId id="268" r:id="rId4"/>
    <p:sldId id="264" r:id="rId5"/>
    <p:sldId id="260" r:id="rId6"/>
    <p:sldId id="261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NÁZEV:VY_32_INOVACE_02: </a:t>
          </a:r>
          <a:r>
            <a:rPr lang="cs-CZ" sz="2000" dirty="0" smtClean="0"/>
            <a:t>Verb </a:t>
          </a:r>
          <a:r>
            <a:rPr lang="cs-CZ" sz="2000" dirty="0" err="1" smtClean="0"/>
            <a:t>tenses</a:t>
          </a:r>
          <a:r>
            <a:rPr lang="cs-CZ" sz="2000" dirty="0" smtClean="0"/>
            <a:t>, 8.roč.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err="1" smtClean="0"/>
            <a:t>Present</a:t>
          </a:r>
          <a:r>
            <a:rPr lang="cs-CZ" sz="2000" b="1" dirty="0" smtClean="0"/>
            <a:t> </a:t>
          </a:r>
          <a:r>
            <a:rPr lang="cs-CZ" sz="2000" b="1" dirty="0" err="1" smtClean="0"/>
            <a:t>continuous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NÁZEV:VY_32_INOVACE_02: </a:t>
          </a:r>
          <a:r>
            <a:rPr lang="cs-CZ" sz="2000" kern="1200" dirty="0" smtClean="0"/>
            <a:t>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8.roč.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err="1" smtClean="0"/>
            <a:t>Present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continuous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8481741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96752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4752528"/>
          </a:xfrm>
        </p:spPr>
        <p:txBody>
          <a:bodyPr>
            <a:normAutofit fontScale="92500" lnSpcReduction="20000"/>
          </a:bodyPr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 Materiál slouží jako pomůcka při procvičování</a:t>
            </a:r>
          </a:p>
          <a:p>
            <a:pPr marL="109728" indent="0">
              <a:buNone/>
            </a:pPr>
            <a:r>
              <a:rPr lang="cs-CZ" dirty="0" smtClean="0"/>
              <a:t> slovesných časů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r>
              <a:rPr lang="cs-CZ" dirty="0" smtClean="0"/>
              <a:t> 3.,4. strana prezentace slouží k připomenutí pořadí        slov ve větě.</a:t>
            </a: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Žáci </a:t>
            </a:r>
            <a:r>
              <a:rPr lang="cs-CZ" dirty="0" smtClean="0"/>
              <a:t>překládají </a:t>
            </a:r>
            <a:r>
              <a:rPr lang="cs-CZ" dirty="0" smtClean="0"/>
              <a:t>věty písemně </a:t>
            </a:r>
            <a:r>
              <a:rPr lang="cs-CZ" dirty="0" smtClean="0"/>
              <a:t>do sešitu, poté si</a:t>
            </a:r>
          </a:p>
          <a:p>
            <a:pPr marL="109728" indent="0">
              <a:buNone/>
            </a:pPr>
            <a:r>
              <a:rPr lang="cs-CZ" dirty="0" smtClean="0"/>
              <a:t> překlad zkontrolují.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Doporučuji opsat i české věty, cvičení pak může</a:t>
            </a:r>
          </a:p>
          <a:p>
            <a:pPr marL="109728" indent="0">
              <a:buNone/>
            </a:pPr>
            <a:r>
              <a:rPr lang="cs-CZ" dirty="0" smtClean="0"/>
              <a:t> sloužit  jako domácí příprava.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3984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FQ\AppData\Local\Microsoft\Windows\Temporary Internet Files\Content.IE5\S7687CZ2\MP900427656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092546"/>
            <a:ext cx="4464496" cy="4360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24922" y="476672"/>
            <a:ext cx="1440160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They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86147" y="476672"/>
            <a:ext cx="1440160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are</a:t>
            </a:r>
            <a:endParaRPr lang="cs-CZ" sz="3600" b="1" dirty="0"/>
          </a:p>
        </p:txBody>
      </p:sp>
      <p:sp>
        <p:nvSpPr>
          <p:cNvPr id="6" name="Obdélník 5"/>
          <p:cNvSpPr/>
          <p:nvPr/>
        </p:nvSpPr>
        <p:spPr>
          <a:xfrm>
            <a:off x="3635896" y="476672"/>
            <a:ext cx="2736304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/>
              <a:t>b</a:t>
            </a:r>
            <a:r>
              <a:rPr lang="cs-CZ" sz="3600" b="1" dirty="0" err="1" smtClean="0"/>
              <a:t>lowing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off</a:t>
            </a:r>
            <a:endParaRPr lang="cs-CZ" sz="3600" b="1" dirty="0"/>
          </a:p>
        </p:txBody>
      </p:sp>
      <p:sp>
        <p:nvSpPr>
          <p:cNvPr id="7" name="Obdélník 6"/>
          <p:cNvSpPr/>
          <p:nvPr/>
        </p:nvSpPr>
        <p:spPr>
          <a:xfrm>
            <a:off x="6444208" y="476672"/>
            <a:ext cx="2232248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candles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4074627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7" y="332656"/>
            <a:ext cx="7102571" cy="1440160"/>
          </a:xfrm>
        </p:spPr>
        <p:txBody>
          <a:bodyPr>
            <a:normAutofit fontScale="90000"/>
          </a:bodyPr>
          <a:lstStyle/>
          <a:p>
            <a:r>
              <a:rPr lang="cs-CZ" sz="6000" b="1" dirty="0" err="1" smtClean="0"/>
              <a:t>Order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of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words-present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continuous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3204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000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Affirmative</a:t>
            </a:r>
            <a:endParaRPr lang="cs-CZ" sz="40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4000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Question</a:t>
            </a: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2780928"/>
            <a:ext cx="194421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SUBJECT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62153" y="2792315"/>
            <a:ext cx="165618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BE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78377" y="2794872"/>
            <a:ext cx="195266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VERB</a:t>
            </a:r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+ </a:t>
            </a:r>
            <a:r>
              <a:rPr lang="cs-CZ" sz="3200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ing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4869160"/>
            <a:ext cx="1944216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BE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62153" y="4880845"/>
            <a:ext cx="2016224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SUBJECT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75747" y="4880845"/>
            <a:ext cx="185909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VERB + </a:t>
            </a:r>
            <a:r>
              <a:rPr lang="cs-CZ" sz="3200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ing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777200" y="4869160"/>
            <a:ext cx="1827248" cy="9282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OTHERS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777200" y="2794872"/>
            <a:ext cx="182724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OTHERS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1058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Přítomný čas průběhový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229600" cy="5256584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sz="3600" b="1" dirty="0" smtClean="0"/>
              <a:t>1 Maminka právě kupuje narozeninový dort.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 smtClean="0"/>
              <a:t>2 Vysávám teď podlahu.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 smtClean="0"/>
              <a:t>3 Ty opice právě jí banány.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 smtClean="0"/>
              <a:t>4 </a:t>
            </a:r>
            <a:r>
              <a:rPr lang="cs-CZ" sz="3600" b="1" dirty="0" err="1" smtClean="0"/>
              <a:t>Kelly</a:t>
            </a:r>
            <a:r>
              <a:rPr lang="cs-CZ" sz="3600" b="1" dirty="0" smtClean="0"/>
              <a:t> teď poslouchá rádio.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 smtClean="0"/>
              <a:t>5 Žirafy v této chvíli nespí.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 smtClean="0"/>
              <a:t>6 Já teď nekrmím svého králíka.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 smtClean="0"/>
              <a:t>7 Umýváš teď okna?</a:t>
            </a:r>
          </a:p>
          <a:p>
            <a:pPr>
              <a:buFont typeface="Wingdings" pitchFamily="2" charset="2"/>
              <a:buChar char="§"/>
            </a:pPr>
            <a:r>
              <a:rPr lang="cs-CZ" sz="3600" b="1" dirty="0" smtClean="0"/>
              <a:t>8 Opravuje tatínek v této chvíli auto?</a:t>
            </a:r>
            <a:endParaRPr lang="cs-CZ" sz="3600" dirty="0" smtClean="0"/>
          </a:p>
          <a:p>
            <a:pPr>
              <a:buFont typeface="Wingdings" pitchFamily="2" charset="2"/>
              <a:buChar char="§"/>
            </a:pPr>
            <a:endParaRPr lang="cs-CZ" sz="3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712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 </a:t>
            </a:r>
            <a:r>
              <a:rPr lang="cs-CZ" sz="6000" b="1" dirty="0" err="1" smtClean="0"/>
              <a:t>Present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continuous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18457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 smtClean="0"/>
              <a:t>1 </a:t>
            </a:r>
            <a:r>
              <a:rPr lang="cs-CZ" b="1" dirty="0" err="1" smtClean="0"/>
              <a:t>Mum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buying</a:t>
            </a:r>
            <a:r>
              <a:rPr lang="cs-CZ" b="1" dirty="0" smtClean="0"/>
              <a:t> a </a:t>
            </a:r>
            <a:r>
              <a:rPr lang="cs-CZ" b="1" dirty="0" err="1" smtClean="0"/>
              <a:t>birthday</a:t>
            </a:r>
            <a:r>
              <a:rPr lang="cs-CZ" b="1" dirty="0" smtClean="0"/>
              <a:t> </a:t>
            </a:r>
            <a:r>
              <a:rPr lang="cs-CZ" b="1" dirty="0" err="1" smtClean="0"/>
              <a:t>cake</a:t>
            </a:r>
            <a:r>
              <a:rPr lang="cs-CZ" b="1" dirty="0"/>
              <a:t> </a:t>
            </a:r>
            <a:r>
              <a:rPr lang="cs-CZ" b="1" dirty="0" err="1" smtClean="0"/>
              <a:t>now</a:t>
            </a:r>
            <a:r>
              <a:rPr lang="cs-CZ" b="1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2 </a:t>
            </a:r>
            <a:r>
              <a:rPr lang="cs-CZ" b="1" dirty="0" err="1" smtClean="0"/>
              <a:t>I´m</a:t>
            </a:r>
            <a:r>
              <a:rPr lang="cs-CZ" b="1" dirty="0" smtClean="0"/>
              <a:t> </a:t>
            </a:r>
            <a:r>
              <a:rPr lang="cs-CZ" b="1" dirty="0" err="1" smtClean="0"/>
              <a:t>vacuuming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floor</a:t>
            </a:r>
            <a:r>
              <a:rPr lang="cs-CZ" b="1" dirty="0" smtClean="0"/>
              <a:t> </a:t>
            </a:r>
            <a:r>
              <a:rPr lang="cs-CZ" b="1" dirty="0" err="1" smtClean="0"/>
              <a:t>now</a:t>
            </a:r>
            <a:r>
              <a:rPr lang="cs-CZ" b="1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3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monkeys</a:t>
            </a:r>
            <a:r>
              <a:rPr lang="cs-CZ" b="1" dirty="0" smtClean="0"/>
              <a:t> are </a:t>
            </a:r>
            <a:r>
              <a:rPr lang="cs-CZ" b="1" dirty="0" err="1" smtClean="0"/>
              <a:t>eating</a:t>
            </a:r>
            <a:r>
              <a:rPr lang="cs-CZ" b="1" dirty="0" smtClean="0"/>
              <a:t> </a:t>
            </a:r>
            <a:r>
              <a:rPr lang="cs-CZ" b="1" dirty="0" err="1" smtClean="0"/>
              <a:t>some</a:t>
            </a:r>
            <a:r>
              <a:rPr lang="cs-CZ" b="1" dirty="0" smtClean="0"/>
              <a:t> </a:t>
            </a:r>
            <a:r>
              <a:rPr lang="cs-CZ" b="1" dirty="0" err="1" smtClean="0"/>
              <a:t>bananas</a:t>
            </a:r>
            <a:r>
              <a:rPr lang="cs-CZ" b="1" dirty="0"/>
              <a:t> </a:t>
            </a:r>
            <a:r>
              <a:rPr lang="cs-CZ" b="1" dirty="0" err="1" smtClean="0"/>
              <a:t>at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moment.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4 </a:t>
            </a:r>
            <a:r>
              <a:rPr lang="cs-CZ" b="1" dirty="0" err="1" smtClean="0"/>
              <a:t>Kelly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listening</a:t>
            </a:r>
            <a:r>
              <a:rPr lang="cs-CZ" b="1" dirty="0" smtClean="0"/>
              <a:t> to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radio</a:t>
            </a:r>
            <a:r>
              <a:rPr lang="cs-CZ" b="1" dirty="0" smtClean="0"/>
              <a:t> </a:t>
            </a:r>
            <a:r>
              <a:rPr lang="cs-CZ" b="1" dirty="0" err="1" smtClean="0"/>
              <a:t>now</a:t>
            </a:r>
            <a:r>
              <a:rPr lang="cs-CZ" b="1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b="1" dirty="0"/>
              <a:t>5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giraffes</a:t>
            </a:r>
            <a:r>
              <a:rPr lang="cs-CZ" b="1" dirty="0" smtClean="0"/>
              <a:t> </a:t>
            </a:r>
            <a:r>
              <a:rPr lang="cs-CZ" b="1" dirty="0" err="1" smtClean="0"/>
              <a:t>aren´t</a:t>
            </a:r>
            <a:r>
              <a:rPr lang="cs-CZ" b="1" dirty="0" smtClean="0"/>
              <a:t> </a:t>
            </a:r>
            <a:r>
              <a:rPr lang="cs-CZ" b="1" dirty="0" err="1" smtClean="0"/>
              <a:t>sleeping</a:t>
            </a:r>
            <a:r>
              <a:rPr lang="cs-CZ" b="1" dirty="0" smtClean="0"/>
              <a:t> </a:t>
            </a:r>
            <a:r>
              <a:rPr lang="cs-CZ" b="1" dirty="0" err="1" smtClean="0"/>
              <a:t>at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moment.</a:t>
            </a:r>
          </a:p>
          <a:p>
            <a:pPr>
              <a:buFont typeface="Wingdings" pitchFamily="2" charset="2"/>
              <a:buChar char="§"/>
            </a:pPr>
            <a:r>
              <a:rPr lang="cs-CZ" b="1" dirty="0" smtClean="0"/>
              <a:t>6 </a:t>
            </a:r>
            <a:r>
              <a:rPr lang="cs-CZ" b="1" dirty="0" err="1" smtClean="0"/>
              <a:t>I´m</a:t>
            </a:r>
            <a:r>
              <a:rPr lang="cs-CZ" b="1" dirty="0" smtClean="0"/>
              <a:t> not </a:t>
            </a:r>
            <a:r>
              <a:rPr lang="cs-CZ" b="1" dirty="0" err="1" smtClean="0"/>
              <a:t>feeding</a:t>
            </a:r>
            <a:r>
              <a:rPr lang="cs-CZ" b="1" dirty="0" smtClean="0"/>
              <a:t> my </a:t>
            </a:r>
            <a:r>
              <a:rPr lang="cs-CZ" b="1" dirty="0" err="1" smtClean="0"/>
              <a:t>rabbit</a:t>
            </a:r>
            <a:r>
              <a:rPr lang="cs-CZ" b="1" dirty="0" smtClean="0"/>
              <a:t> </a:t>
            </a:r>
            <a:r>
              <a:rPr lang="cs-CZ" b="1" dirty="0" err="1" smtClean="0"/>
              <a:t>now</a:t>
            </a:r>
            <a:r>
              <a:rPr lang="cs-CZ" b="1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b="1" dirty="0"/>
              <a:t>7</a:t>
            </a:r>
            <a:r>
              <a:rPr lang="cs-CZ" b="1" dirty="0" smtClean="0"/>
              <a:t> Are </a:t>
            </a:r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clening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windows</a:t>
            </a:r>
            <a:r>
              <a:rPr lang="cs-CZ" b="1" dirty="0" smtClean="0"/>
              <a:t> </a:t>
            </a:r>
            <a:r>
              <a:rPr lang="cs-CZ" b="1" dirty="0" err="1" smtClean="0"/>
              <a:t>now</a:t>
            </a:r>
            <a:r>
              <a:rPr lang="cs-CZ" b="1" dirty="0" smtClean="0"/>
              <a:t>?</a:t>
            </a:r>
          </a:p>
          <a:p>
            <a:pPr>
              <a:buFont typeface="Wingdings" pitchFamily="2" charset="2"/>
              <a:buChar char="§"/>
            </a:pPr>
            <a:r>
              <a:rPr lang="cs-CZ" b="1" dirty="0"/>
              <a:t>8</a:t>
            </a:r>
            <a:r>
              <a:rPr lang="cs-CZ" b="1" dirty="0" smtClean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dad</a:t>
            </a:r>
            <a:r>
              <a:rPr lang="cs-CZ" b="1" dirty="0" smtClean="0"/>
              <a:t> </a:t>
            </a:r>
            <a:r>
              <a:rPr lang="cs-CZ" b="1" dirty="0" err="1" smtClean="0"/>
              <a:t>repairing</a:t>
            </a:r>
            <a:r>
              <a:rPr lang="cs-CZ" b="1" dirty="0" smtClean="0"/>
              <a:t> a car </a:t>
            </a:r>
            <a:r>
              <a:rPr lang="cs-CZ" b="1" dirty="0" err="1" smtClean="0"/>
              <a:t>now</a:t>
            </a:r>
            <a:r>
              <a:rPr lang="cs-CZ" b="1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448887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096344"/>
          </a:xfrm>
        </p:spPr>
        <p:txBody>
          <a:bodyPr/>
          <a:lstStyle/>
          <a:p>
            <a:r>
              <a:rPr lang="cs-CZ" dirty="0" smtClean="0"/>
              <a:t>Celý materiál byl vytvořen autorem dne20.9.2011.</a:t>
            </a:r>
          </a:p>
          <a:p>
            <a:r>
              <a:rPr lang="cs-CZ" dirty="0" smtClean="0"/>
              <a:t>Obrázek byl použit z otevřené galérie</a:t>
            </a:r>
          </a:p>
          <a:p>
            <a:pPr marL="0" indent="0">
              <a:buNone/>
            </a:pPr>
            <a:r>
              <a:rPr lang="cs-CZ" dirty="0" smtClean="0"/>
              <a:t>     Office. </a:t>
            </a:r>
            <a:r>
              <a:rPr lang="cs-CZ" dirty="0" err="1" smtClean="0"/>
              <a:t>microsoft</a:t>
            </a:r>
            <a:r>
              <a:rPr lang="cs-CZ" dirty="0" smtClean="0"/>
              <a:t>. </a:t>
            </a:r>
            <a:r>
              <a:rPr lang="cs-CZ" dirty="0" err="1"/>
              <a:t>c</a:t>
            </a:r>
            <a:r>
              <a:rPr lang="cs-CZ" dirty="0" err="1" smtClean="0"/>
              <a:t>om</a:t>
            </a:r>
            <a:r>
              <a:rPr lang="cs-CZ" dirty="0" smtClean="0"/>
              <a:t> dne 20.9.2011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4440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207</TotalTime>
  <Words>263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Order of the words-present continuous</vt:lpstr>
      <vt:lpstr>Přítomný čas průběhový</vt:lpstr>
      <vt:lpstr> Present continuous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49</cp:revision>
  <dcterms:created xsi:type="dcterms:W3CDTF">2011-09-10T16:31:29Z</dcterms:created>
  <dcterms:modified xsi:type="dcterms:W3CDTF">2012-06-01T18:18:03Z</dcterms:modified>
</cp:coreProperties>
</file>