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6" r:id="rId3"/>
    <p:sldId id="268" r:id="rId4"/>
    <p:sldId id="265" r:id="rId5"/>
    <p:sldId id="260" r:id="rId6"/>
    <p:sldId id="261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NÁZEV:VY_32_INOVACE_03: </a:t>
          </a:r>
          <a:r>
            <a:rPr lang="cs-CZ" sz="2000" dirty="0" smtClean="0"/>
            <a:t>Verb </a:t>
          </a:r>
          <a:r>
            <a:rPr lang="cs-CZ" sz="2000" dirty="0" err="1" smtClean="0"/>
            <a:t>tenses</a:t>
          </a:r>
          <a:r>
            <a:rPr lang="cs-CZ" sz="2000" dirty="0" smtClean="0"/>
            <a:t>, 8.roč.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smtClean="0"/>
            <a:t>Past tense – to </a:t>
          </a:r>
          <a:r>
            <a:rPr lang="cs-CZ" sz="2000" b="1" dirty="0" err="1" smtClean="0"/>
            <a:t>be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NÁZEV:VY_32_INOVACE_03: </a:t>
          </a:r>
          <a:r>
            <a:rPr lang="cs-CZ" sz="2000" kern="1200" dirty="0" smtClean="0"/>
            <a:t>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8.roč.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smtClean="0"/>
            <a:t>Past tense – to </a:t>
          </a:r>
          <a:r>
            <a:rPr lang="cs-CZ" sz="2000" b="1" kern="1200" dirty="0" err="1" smtClean="0"/>
            <a:t>be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025336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5112568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Materiál slouží jako pomůcka při procvičování</a:t>
            </a:r>
          </a:p>
          <a:p>
            <a:pPr marL="109728" indent="0">
              <a:buNone/>
            </a:pPr>
            <a:r>
              <a:rPr lang="cs-CZ" dirty="0" smtClean="0"/>
              <a:t> slovesných časů.</a:t>
            </a:r>
          </a:p>
          <a:p>
            <a:pPr marL="109728" indent="0">
              <a:buNone/>
            </a:pPr>
            <a:r>
              <a:rPr lang="cs-CZ" dirty="0" smtClean="0"/>
              <a:t> 3.,4. strana prezentace slouží k připomenutí </a:t>
            </a:r>
            <a:r>
              <a:rPr lang="cs-CZ" smtClean="0"/>
              <a:t>pořadí   slov ve větě.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Žáci věty překládají písemně do sešitu, poté si</a:t>
            </a:r>
          </a:p>
          <a:p>
            <a:pPr marL="109728" indent="0">
              <a:buNone/>
            </a:pPr>
            <a:r>
              <a:rPr lang="cs-CZ" dirty="0" smtClean="0"/>
              <a:t> překlad zkontrolují.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Doporučuji opsat i české věty, cvičení pak může</a:t>
            </a:r>
          </a:p>
          <a:p>
            <a:pPr marL="109728" indent="0">
              <a:buNone/>
            </a:pPr>
            <a:r>
              <a:rPr lang="cs-CZ" dirty="0" smtClean="0"/>
              <a:t> sloužit  jako domácí příprava.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775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FQ\AppData\Local\Microsoft\Windows\Temporary Internet Files\Content.IE5\DE4CGPLA\MP90039953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88840"/>
            <a:ext cx="4900766" cy="392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9512" y="548680"/>
            <a:ext cx="208823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Where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11760" y="548680"/>
            <a:ext cx="201622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were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72000" y="548680"/>
            <a:ext cx="158417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you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300192" y="548680"/>
            <a:ext cx="244827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o</a:t>
            </a:r>
            <a:r>
              <a:rPr lang="cs-CZ" sz="3600" b="1" dirty="0" smtClean="0">
                <a:solidFill>
                  <a:schemeClr val="tx1"/>
                </a:solidFill>
              </a:rPr>
              <a:t>n </a:t>
            </a:r>
            <a:r>
              <a:rPr lang="cs-CZ" sz="3600" b="1" dirty="0" err="1" smtClean="0">
                <a:solidFill>
                  <a:schemeClr val="tx1"/>
                </a:solidFill>
              </a:rPr>
              <a:t>holiday</a:t>
            </a:r>
            <a:r>
              <a:rPr lang="cs-CZ" sz="3600" b="1" dirty="0" smtClean="0">
                <a:solidFill>
                  <a:schemeClr val="tx1"/>
                </a:solidFill>
              </a:rPr>
              <a:t>?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72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120680" cy="1440160"/>
          </a:xfrm>
        </p:spPr>
        <p:txBody>
          <a:bodyPr>
            <a:normAutofit fontScale="90000"/>
          </a:bodyPr>
          <a:lstStyle/>
          <a:p>
            <a:r>
              <a:rPr lang="cs-CZ" sz="6000" b="1" dirty="0" err="1" smtClean="0"/>
              <a:t>Order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words</a:t>
            </a:r>
            <a:r>
              <a:rPr lang="cs-CZ" sz="6000" b="1" dirty="0" smtClean="0"/>
              <a:t>-past tense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04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2">
                    <a:lumMod val="25000"/>
                  </a:schemeClr>
                </a:solidFill>
              </a:rPr>
              <a:t>Affirmative</a:t>
            </a:r>
            <a:endParaRPr lang="cs-CZ" sz="40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2">
                    <a:lumMod val="25000"/>
                  </a:schemeClr>
                </a:solidFill>
              </a:rPr>
              <a:t>Question</a:t>
            </a:r>
            <a:endParaRPr lang="cs-CZ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98492" y="2767163"/>
            <a:ext cx="201622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SUBJECT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59832" y="2780928"/>
            <a:ext cx="28083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BE: WAS/WERE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01963" y="2780928"/>
            <a:ext cx="230425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98492" y="4814784"/>
            <a:ext cx="30963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BE: WAS/WERE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139952" y="4817907"/>
            <a:ext cx="230425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SUBJECT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12696" y="4869160"/>
            <a:ext cx="2051720" cy="9282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3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Minulý čas prostý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54461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1 Včera jsem byl </a:t>
            </a:r>
            <a:r>
              <a:rPr lang="cs-CZ" b="1" dirty="0"/>
              <a:t>v</a:t>
            </a:r>
            <a:r>
              <a:rPr lang="cs-CZ" b="1" dirty="0" smtClean="0"/>
              <a:t> bazénu.</a:t>
            </a:r>
            <a:endParaRPr lang="cs-CZ" b="1" dirty="0" smtClean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2 Carol and Julia  byly na dovolené minulý týden.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3 Janet nebyla minulý týden nemocná.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4 Teta a strejda </a:t>
            </a:r>
            <a:r>
              <a:rPr lang="cs-CZ" b="1" dirty="0" smtClean="0"/>
              <a:t>nebyli </a:t>
            </a:r>
            <a:r>
              <a:rPr lang="cs-CZ" b="1" dirty="0" smtClean="0"/>
              <a:t>minulý měsíc v zahraničí.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5 Nebyla maminka včera rozzlobená?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6 Kde jsi byl včera?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7 Včera bylo krásné počasí.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8 V jaké zemi byli </a:t>
            </a:r>
            <a:r>
              <a:rPr lang="cs-CZ" b="1" dirty="0" err="1" smtClean="0"/>
              <a:t>Greenovi</a:t>
            </a:r>
            <a:r>
              <a:rPr lang="cs-CZ" b="1" dirty="0" smtClean="0"/>
              <a:t> v létě?</a:t>
            </a:r>
          </a:p>
          <a:p>
            <a:pPr>
              <a:buFont typeface="Wingdings" pitchFamily="2" charset="2"/>
              <a:buChar char="§"/>
            </a:pP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008112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 Past </a:t>
            </a:r>
            <a:r>
              <a:rPr lang="cs-CZ" sz="6000" b="1" dirty="0" err="1" smtClean="0"/>
              <a:t>simle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96752"/>
            <a:ext cx="8856984" cy="518457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1 I </a:t>
            </a:r>
            <a:r>
              <a:rPr lang="cs-CZ" b="1" dirty="0" err="1" smtClean="0"/>
              <a:t>was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swimming</a:t>
            </a:r>
            <a:r>
              <a:rPr lang="cs-CZ" b="1" dirty="0" smtClean="0"/>
              <a:t> pool </a:t>
            </a:r>
            <a:r>
              <a:rPr lang="cs-CZ" b="1" dirty="0" err="1" smtClean="0"/>
              <a:t>yesterday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2 Carol and Julia </a:t>
            </a:r>
            <a:r>
              <a:rPr lang="cs-CZ" b="1" dirty="0" err="1" smtClean="0"/>
              <a:t>were</a:t>
            </a:r>
            <a:r>
              <a:rPr lang="cs-CZ" b="1" dirty="0" smtClean="0"/>
              <a:t> on </a:t>
            </a:r>
            <a:r>
              <a:rPr lang="cs-CZ" b="1" dirty="0" err="1" smtClean="0"/>
              <a:t>holiday</a:t>
            </a:r>
            <a:r>
              <a:rPr lang="cs-CZ" b="1" dirty="0" smtClean="0"/>
              <a:t> last </a:t>
            </a:r>
            <a:r>
              <a:rPr lang="cs-CZ" b="1" dirty="0" err="1" smtClean="0"/>
              <a:t>week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3 Janet </a:t>
            </a:r>
            <a:r>
              <a:rPr lang="cs-CZ" b="1" dirty="0" err="1" smtClean="0"/>
              <a:t>wasn´t</a:t>
            </a:r>
            <a:r>
              <a:rPr lang="cs-CZ" b="1" dirty="0" smtClean="0"/>
              <a:t> </a:t>
            </a:r>
            <a:r>
              <a:rPr lang="cs-CZ" b="1" dirty="0" err="1" smtClean="0"/>
              <a:t>ill</a:t>
            </a:r>
            <a:r>
              <a:rPr lang="cs-CZ" b="1" dirty="0" smtClean="0"/>
              <a:t> last </a:t>
            </a:r>
            <a:r>
              <a:rPr lang="cs-CZ" b="1" dirty="0" err="1" smtClean="0"/>
              <a:t>week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4 </a:t>
            </a:r>
            <a:r>
              <a:rPr lang="cs-CZ" b="1" dirty="0" err="1" smtClean="0"/>
              <a:t>Aunt</a:t>
            </a:r>
            <a:r>
              <a:rPr lang="cs-CZ" b="1" dirty="0" smtClean="0"/>
              <a:t> and </a:t>
            </a:r>
            <a:r>
              <a:rPr lang="cs-CZ" b="1" dirty="0" err="1" smtClean="0"/>
              <a:t>uncle</a:t>
            </a:r>
            <a:r>
              <a:rPr lang="cs-CZ" b="1" dirty="0" smtClean="0"/>
              <a:t> </a:t>
            </a:r>
            <a:r>
              <a:rPr lang="cs-CZ" b="1" dirty="0" err="1" smtClean="0"/>
              <a:t>weren´t</a:t>
            </a:r>
            <a:r>
              <a:rPr lang="cs-CZ" b="1" dirty="0" smtClean="0"/>
              <a:t> </a:t>
            </a:r>
            <a:r>
              <a:rPr lang="cs-CZ" b="1" dirty="0" err="1" smtClean="0"/>
              <a:t>abroad</a:t>
            </a:r>
            <a:r>
              <a:rPr lang="cs-CZ" b="1" dirty="0" smtClean="0"/>
              <a:t> last </a:t>
            </a:r>
            <a:r>
              <a:rPr lang="cs-CZ" b="1" dirty="0" err="1" smtClean="0"/>
              <a:t>month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5 </a:t>
            </a:r>
            <a:r>
              <a:rPr lang="cs-CZ" b="1" dirty="0" err="1" smtClean="0"/>
              <a:t>Wasn´t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mum</a:t>
            </a:r>
            <a:r>
              <a:rPr lang="cs-CZ" b="1" dirty="0" smtClean="0"/>
              <a:t> </a:t>
            </a:r>
            <a:r>
              <a:rPr lang="cs-CZ" b="1" dirty="0" err="1" smtClean="0"/>
              <a:t>angry</a:t>
            </a:r>
            <a:r>
              <a:rPr lang="cs-CZ" b="1" dirty="0" smtClean="0"/>
              <a:t> </a:t>
            </a:r>
            <a:r>
              <a:rPr lang="cs-CZ" b="1" dirty="0" err="1" smtClean="0"/>
              <a:t>yesterday</a:t>
            </a:r>
            <a:r>
              <a:rPr lang="cs-CZ" b="1" dirty="0" smtClean="0"/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6 </a:t>
            </a:r>
            <a:r>
              <a:rPr lang="cs-CZ" b="1" dirty="0" err="1" smtClean="0"/>
              <a:t>Where</a:t>
            </a:r>
            <a:r>
              <a:rPr lang="cs-CZ" b="1" dirty="0" smtClean="0"/>
              <a:t> </a:t>
            </a:r>
            <a:r>
              <a:rPr lang="cs-CZ" b="1" dirty="0" err="1" smtClean="0"/>
              <a:t>were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yesterday</a:t>
            </a:r>
            <a:r>
              <a:rPr lang="cs-CZ" b="1" dirty="0" smtClean="0"/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7 </a:t>
            </a:r>
            <a:r>
              <a:rPr lang="cs-CZ" b="1" dirty="0" err="1" smtClean="0"/>
              <a:t>It</a:t>
            </a:r>
            <a:r>
              <a:rPr lang="cs-CZ" b="1" dirty="0" smtClean="0"/>
              <a:t> </a:t>
            </a:r>
            <a:r>
              <a:rPr lang="cs-CZ" b="1" dirty="0" err="1" smtClean="0"/>
              <a:t>was</a:t>
            </a:r>
            <a:r>
              <a:rPr lang="cs-CZ" b="1" dirty="0" smtClean="0"/>
              <a:t> nice </a:t>
            </a:r>
            <a:r>
              <a:rPr lang="cs-CZ" b="1" dirty="0" err="1" smtClean="0"/>
              <a:t>weather</a:t>
            </a:r>
            <a:r>
              <a:rPr lang="cs-CZ" b="1" dirty="0" smtClean="0"/>
              <a:t> </a:t>
            </a:r>
            <a:r>
              <a:rPr lang="cs-CZ" b="1" dirty="0" err="1" smtClean="0"/>
              <a:t>yesterday</a:t>
            </a:r>
            <a:r>
              <a:rPr lang="cs-CZ" b="1" dirty="0"/>
              <a:t>.</a:t>
            </a:r>
            <a:endParaRPr lang="cs-CZ" b="1" dirty="0" smtClean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8 </a:t>
            </a:r>
            <a:r>
              <a:rPr lang="cs-CZ" b="1" dirty="0" err="1" smtClean="0"/>
              <a:t>What</a:t>
            </a:r>
            <a:r>
              <a:rPr lang="cs-CZ" b="1" dirty="0" smtClean="0"/>
              <a:t> country </a:t>
            </a:r>
            <a:r>
              <a:rPr lang="cs-CZ" b="1" dirty="0" err="1" smtClean="0"/>
              <a:t>were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Greens</a:t>
            </a:r>
            <a:r>
              <a:rPr lang="cs-CZ" b="1" dirty="0" smtClean="0"/>
              <a:t> </a:t>
            </a:r>
            <a:r>
              <a:rPr lang="cs-CZ" b="1" dirty="0" smtClean="0"/>
              <a:t>in </a:t>
            </a:r>
            <a:r>
              <a:rPr lang="cs-CZ" b="1" dirty="0" err="1" smtClean="0"/>
              <a:t>ithe</a:t>
            </a:r>
            <a:r>
              <a:rPr lang="cs-CZ" b="1" dirty="0" smtClean="0"/>
              <a:t> </a:t>
            </a:r>
            <a:r>
              <a:rPr lang="cs-CZ" b="1" dirty="0" err="1" smtClean="0"/>
              <a:t>summer</a:t>
            </a:r>
            <a:r>
              <a:rPr lang="cs-CZ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488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456384"/>
          </a:xfrm>
        </p:spPr>
        <p:txBody>
          <a:bodyPr/>
          <a:lstStyle/>
          <a:p>
            <a:r>
              <a:rPr lang="cs-CZ" dirty="0" smtClean="0"/>
              <a:t>Celý materiál byl vytvořen autorem dne 28.9.2011.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Obrázek byl použit z otevřené galérie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smtClean="0"/>
              <a:t>Office.microsoft.com dne 28.9.2011.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731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0">
      <a:dk1>
        <a:sysClr val="windowText" lastClr="000000"/>
      </a:dk1>
      <a:lt1>
        <a:srgbClr val="C0C0C0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269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Order of the words-past tense</vt:lpstr>
      <vt:lpstr>Minulý čas prostý</vt:lpstr>
      <vt:lpstr> Past simle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Dana</cp:lastModifiedBy>
  <cp:revision>60</cp:revision>
  <dcterms:created xsi:type="dcterms:W3CDTF">2011-09-10T16:31:29Z</dcterms:created>
  <dcterms:modified xsi:type="dcterms:W3CDTF">2013-02-16T16:28:39Z</dcterms:modified>
</cp:coreProperties>
</file>