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9" r:id="rId3"/>
    <p:sldId id="266" r:id="rId4"/>
    <p:sldId id="271" r:id="rId5"/>
    <p:sldId id="272" r:id="rId6"/>
    <p:sldId id="273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NÁZEV:VY_32_INOVACE_04: </a:t>
          </a:r>
          <a:r>
            <a:rPr lang="cs-CZ" sz="2000" dirty="0" smtClean="0"/>
            <a:t>Verb </a:t>
          </a:r>
          <a:r>
            <a:rPr lang="cs-CZ" sz="2000" dirty="0" err="1" smtClean="0"/>
            <a:t>tenses</a:t>
          </a:r>
          <a:r>
            <a:rPr lang="cs-CZ" sz="2000" dirty="0" smtClean="0"/>
            <a:t>, 8.roč.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smtClean="0"/>
            <a:t>Past tense – </a:t>
          </a:r>
          <a:r>
            <a:rPr lang="cs-CZ" sz="2000" b="1" dirty="0" err="1" smtClean="0"/>
            <a:t>regular</a:t>
          </a:r>
          <a:r>
            <a:rPr lang="cs-CZ" sz="2000" b="1" dirty="0" smtClean="0"/>
            <a:t> </a:t>
          </a:r>
          <a:r>
            <a:rPr lang="cs-CZ" sz="2000" b="1" dirty="0" err="1" smtClean="0"/>
            <a:t>verbs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NÁZEV:VY_32_INOVACE_04: </a:t>
          </a:r>
          <a:r>
            <a:rPr lang="cs-CZ" sz="2000" kern="1200" dirty="0" smtClean="0"/>
            <a:t>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8.roč.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smtClean="0"/>
            <a:t>Past tense – </a:t>
          </a:r>
          <a:r>
            <a:rPr lang="cs-CZ" sz="2000" b="1" kern="1200" dirty="0" err="1" smtClean="0"/>
            <a:t>regular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verbs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7690855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752528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 Materiál slouží jako pomůcka při procvičování</a:t>
            </a:r>
          </a:p>
          <a:p>
            <a:pPr marL="109728" indent="0">
              <a:buNone/>
            </a:pPr>
            <a:r>
              <a:rPr lang="cs-CZ" dirty="0" smtClean="0"/>
              <a:t> slovesných časů</a:t>
            </a:r>
            <a:r>
              <a:rPr lang="cs-CZ" dirty="0" smtClean="0"/>
              <a:t>.</a:t>
            </a:r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3.,4. strana slouží k opakování pořadí slov ve větě.</a:t>
            </a: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 Žáci věty překládají písemně do sešitu, poté si</a:t>
            </a:r>
          </a:p>
          <a:p>
            <a:pPr marL="109728" indent="0">
              <a:buNone/>
            </a:pPr>
            <a:r>
              <a:rPr lang="cs-CZ" dirty="0" smtClean="0"/>
              <a:t>     </a:t>
            </a:r>
            <a:r>
              <a:rPr lang="cs-CZ" dirty="0" smtClean="0"/>
              <a:t>překlad zkontrolují.</a:t>
            </a:r>
          </a:p>
          <a:p>
            <a:pPr marL="109728" indent="0">
              <a:buNone/>
            </a:pPr>
            <a:r>
              <a:rPr lang="cs-CZ" dirty="0" smtClean="0"/>
              <a:t>     </a:t>
            </a:r>
            <a:r>
              <a:rPr lang="cs-CZ" dirty="0" smtClean="0"/>
              <a:t>Doporučuji opsat i české věty, cvičení pak může</a:t>
            </a:r>
          </a:p>
          <a:p>
            <a:pPr marL="109728" indent="0">
              <a:buNone/>
            </a:pPr>
            <a:r>
              <a:rPr lang="cs-CZ" smtClean="0"/>
              <a:t>     </a:t>
            </a:r>
            <a:r>
              <a:rPr lang="cs-CZ" dirty="0" smtClean="0"/>
              <a:t>sloužit  jako domácí příprava.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4679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17638" y="404664"/>
            <a:ext cx="6121400" cy="177323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err="1" smtClean="0"/>
              <a:t>Order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of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words</a:t>
            </a:r>
            <a:r>
              <a:rPr lang="cs-CZ" sz="6000" b="1" dirty="0" smtClean="0"/>
              <a:t>-past tense</a:t>
            </a:r>
            <a:br>
              <a:rPr lang="cs-CZ" sz="6000" b="1" dirty="0" smtClean="0"/>
            </a:b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916113"/>
            <a:ext cx="8229600" cy="43211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Affirmative</a:t>
            </a:r>
            <a:endParaRPr lang="cs-CZ" sz="4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Question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4213" y="2781300"/>
            <a:ext cx="2016125" cy="9350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bg1"/>
                </a:solidFill>
              </a:rPr>
              <a:t>SUBJECT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59113" y="2781300"/>
            <a:ext cx="2808287" cy="9350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 b="1" dirty="0">
                <a:solidFill>
                  <a:srgbClr val="0D0D0D"/>
                </a:solidFill>
                <a:latin typeface="Arial" charset="0"/>
              </a:rPr>
              <a:t>VERB + </a:t>
            </a:r>
            <a:r>
              <a:rPr lang="cs-CZ" sz="3200" b="1" dirty="0" err="1">
                <a:solidFill>
                  <a:srgbClr val="0D0D0D"/>
                </a:solidFill>
                <a:latin typeface="Arial" charset="0"/>
              </a:rPr>
              <a:t>ed</a:t>
            </a:r>
            <a:endParaRPr lang="cs-CZ" sz="3200" b="1" dirty="0">
              <a:solidFill>
                <a:srgbClr val="0D0D0D"/>
              </a:solidFill>
              <a:latin typeface="Arial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02363" y="2781300"/>
            <a:ext cx="2303462" cy="9350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OTHERS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288" y="4868863"/>
            <a:ext cx="1944687" cy="936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 b="1">
                <a:solidFill>
                  <a:srgbClr val="0D0D0D"/>
                </a:solidFill>
                <a:latin typeface="Arial" charset="0"/>
              </a:rPr>
              <a:t>DID</a:t>
            </a:r>
          </a:p>
        </p:txBody>
      </p:sp>
      <p:sp>
        <p:nvSpPr>
          <p:cNvPr id="9" name="Obdélník 8"/>
          <p:cNvSpPr/>
          <p:nvPr/>
        </p:nvSpPr>
        <p:spPr>
          <a:xfrm>
            <a:off x="2462213" y="4881563"/>
            <a:ext cx="2016125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SUBJECT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188" y="4881563"/>
            <a:ext cx="1858962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 b="1" dirty="0">
                <a:solidFill>
                  <a:srgbClr val="0D0D0D"/>
                </a:solidFill>
                <a:latin typeface="Arial" charset="0"/>
              </a:rPr>
              <a:t>VERB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11963" y="4868863"/>
            <a:ext cx="2052637" cy="9286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OTHERS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261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FQ\AppData\Local\Microsoft\Windows\Temporary Internet Files\Content.IE5\K0O7W0UI\MP900149094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034380"/>
            <a:ext cx="4176464" cy="4418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2" y="332656"/>
            <a:ext cx="194421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bg1"/>
                </a:solidFill>
              </a:rPr>
              <a:t>We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43808" y="332656"/>
            <a:ext cx="187220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visited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5148064" y="332656"/>
            <a:ext cx="3600400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/>
              <a:t>a</a:t>
            </a:r>
            <a:r>
              <a:rPr lang="cs-CZ" sz="3200" b="1" dirty="0" err="1" smtClean="0"/>
              <a:t>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old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castle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weekend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961597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Translate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sentences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Do Rakouska jsem cestovali autem.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Na nádraží jsme dorazili v šest hodin.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Na dovolené jsem zkoušel mluvit španělsky.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Victoria šla do školy pěšky.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Práci jsem skončil pozdě večer.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611560" y="1298639"/>
            <a:ext cx="7920880" cy="576064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bg1"/>
                </a:solidFill>
              </a:rPr>
              <a:t>We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travelled</a:t>
            </a:r>
            <a:r>
              <a:rPr lang="cs-CZ" sz="3200" b="1" dirty="0" smtClean="0">
                <a:solidFill>
                  <a:schemeClr val="bg1"/>
                </a:solidFill>
              </a:rPr>
              <a:t> to </a:t>
            </a:r>
            <a:r>
              <a:rPr lang="cs-CZ" sz="3200" b="1" dirty="0" err="1" smtClean="0">
                <a:solidFill>
                  <a:schemeClr val="bg1"/>
                </a:solidFill>
              </a:rPr>
              <a:t>Austria</a:t>
            </a:r>
            <a:r>
              <a:rPr lang="cs-CZ" sz="3200" b="1" dirty="0" smtClean="0">
                <a:solidFill>
                  <a:schemeClr val="bg1"/>
                </a:solidFill>
              </a:rPr>
              <a:t> by car.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92413" y="2564904"/>
            <a:ext cx="7920880" cy="64807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bg1"/>
                </a:solidFill>
              </a:rPr>
              <a:t>We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arrived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at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the</a:t>
            </a:r>
            <a:r>
              <a:rPr lang="cs-CZ" sz="3200" b="1" dirty="0" smtClean="0">
                <a:solidFill>
                  <a:schemeClr val="bg1"/>
                </a:solidFill>
              </a:rPr>
              <a:t> station </a:t>
            </a:r>
            <a:r>
              <a:rPr lang="cs-CZ" sz="3200" b="1" dirty="0" err="1" smtClean="0">
                <a:solidFill>
                  <a:schemeClr val="bg1"/>
                </a:solidFill>
              </a:rPr>
              <a:t>at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six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o´clock</a:t>
            </a:r>
            <a:r>
              <a:rPr lang="cs-CZ" sz="3200" b="1" dirty="0" smtClean="0">
                <a:solidFill>
                  <a:schemeClr val="bg1"/>
                </a:solidFill>
              </a:rPr>
              <a:t>. 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65060" y="3640476"/>
            <a:ext cx="7920880" cy="64807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I </a:t>
            </a:r>
            <a:r>
              <a:rPr lang="cs-CZ" sz="3200" b="1" dirty="0" err="1" smtClean="0">
                <a:solidFill>
                  <a:schemeClr val="bg1"/>
                </a:solidFill>
              </a:rPr>
              <a:t>tried</a:t>
            </a:r>
            <a:r>
              <a:rPr lang="cs-CZ" sz="3200" b="1" dirty="0" smtClean="0">
                <a:solidFill>
                  <a:schemeClr val="bg1"/>
                </a:solidFill>
              </a:rPr>
              <a:t> to </a:t>
            </a:r>
            <a:r>
              <a:rPr lang="cs-CZ" sz="3200" b="1" dirty="0" err="1" smtClean="0">
                <a:solidFill>
                  <a:schemeClr val="bg1"/>
                </a:solidFill>
              </a:rPr>
              <a:t>speak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Spanish</a:t>
            </a:r>
            <a:r>
              <a:rPr lang="cs-CZ" sz="3200" b="1" dirty="0" smtClean="0">
                <a:solidFill>
                  <a:schemeClr val="bg1"/>
                </a:solidFill>
              </a:rPr>
              <a:t> on </a:t>
            </a:r>
            <a:r>
              <a:rPr lang="cs-CZ" sz="3200" b="1" dirty="0" err="1" smtClean="0">
                <a:solidFill>
                  <a:schemeClr val="bg1"/>
                </a:solidFill>
              </a:rPr>
              <a:t>holiday</a:t>
            </a:r>
            <a:r>
              <a:rPr lang="cs-CZ" sz="3200" b="1" dirty="0" smtClean="0">
                <a:solidFill>
                  <a:schemeClr val="bg1"/>
                </a:solidFill>
              </a:rPr>
              <a:t>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5060" y="4869160"/>
            <a:ext cx="7920880" cy="64807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Victoria </a:t>
            </a:r>
            <a:r>
              <a:rPr lang="cs-CZ" sz="3200" b="1" dirty="0" err="1" smtClean="0">
                <a:solidFill>
                  <a:schemeClr val="bg1"/>
                </a:solidFill>
              </a:rPr>
              <a:t>walked</a:t>
            </a:r>
            <a:r>
              <a:rPr lang="cs-CZ" sz="3200" b="1" dirty="0" smtClean="0">
                <a:solidFill>
                  <a:schemeClr val="bg1"/>
                </a:solidFill>
              </a:rPr>
              <a:t> to </a:t>
            </a:r>
            <a:r>
              <a:rPr lang="cs-CZ" sz="3200" b="1" dirty="0" err="1" smtClean="0">
                <a:solidFill>
                  <a:schemeClr val="bg1"/>
                </a:solidFill>
              </a:rPr>
              <a:t>school</a:t>
            </a:r>
            <a:r>
              <a:rPr lang="cs-CZ" sz="3200" b="1" dirty="0" smtClean="0">
                <a:solidFill>
                  <a:schemeClr val="bg1"/>
                </a:solidFill>
              </a:rPr>
              <a:t>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5060" y="6021288"/>
            <a:ext cx="796737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I </a:t>
            </a:r>
            <a:r>
              <a:rPr lang="cs-CZ" sz="3200" b="1" dirty="0" err="1" smtClean="0">
                <a:solidFill>
                  <a:schemeClr val="bg1"/>
                </a:solidFill>
              </a:rPr>
              <a:t>finished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work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late</a:t>
            </a:r>
            <a:r>
              <a:rPr lang="cs-CZ" sz="3200" b="1" dirty="0" smtClean="0">
                <a:solidFill>
                  <a:schemeClr val="bg1"/>
                </a:solidFill>
              </a:rPr>
              <a:t> in </a:t>
            </a:r>
            <a:r>
              <a:rPr lang="cs-CZ" sz="3200" b="1" dirty="0" err="1" smtClean="0">
                <a:solidFill>
                  <a:schemeClr val="bg1"/>
                </a:solidFill>
              </a:rPr>
              <a:t>the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evening</a:t>
            </a:r>
            <a:r>
              <a:rPr lang="cs-CZ" sz="3200" b="1" dirty="0" smtClean="0">
                <a:solidFill>
                  <a:schemeClr val="bg1"/>
                </a:solidFill>
              </a:rPr>
              <a:t>.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7583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Translate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sentences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Jaký film jste včera sledovali?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V </a:t>
            </a:r>
            <a:r>
              <a:rPr lang="cs-CZ" b="1" dirty="0" err="1" smtClean="0"/>
              <a:t>Tv</a:t>
            </a:r>
            <a:r>
              <a:rPr lang="cs-CZ" b="1" dirty="0" smtClean="0"/>
              <a:t> jsme nehráli fotbal.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Jakou knihu jsi včera potřeboval?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Svůj pokoj jsem ráno uklidil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Maminka umývala odpoledne okna.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611560" y="1298639"/>
            <a:ext cx="7920880" cy="576064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bg1"/>
                </a:solidFill>
              </a:rPr>
              <a:t>What</a:t>
            </a:r>
            <a:r>
              <a:rPr lang="cs-CZ" sz="3200" b="1" dirty="0" smtClean="0">
                <a:solidFill>
                  <a:schemeClr val="bg1"/>
                </a:solidFill>
              </a:rPr>
              <a:t> film </a:t>
            </a:r>
            <a:r>
              <a:rPr lang="cs-CZ" sz="3200" b="1" dirty="0" err="1" smtClean="0">
                <a:solidFill>
                  <a:schemeClr val="bg1"/>
                </a:solidFill>
              </a:rPr>
              <a:t>did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you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watch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yesterday</a:t>
            </a:r>
            <a:r>
              <a:rPr lang="cs-CZ" sz="32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592413" y="2564904"/>
            <a:ext cx="7920880" cy="64807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bg1"/>
                </a:solidFill>
              </a:rPr>
              <a:t>We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didn´t</a:t>
            </a:r>
            <a:r>
              <a:rPr lang="cs-CZ" sz="3200" b="1" dirty="0" smtClean="0">
                <a:solidFill>
                  <a:schemeClr val="bg1"/>
                </a:solidFill>
              </a:rPr>
              <a:t> play </a:t>
            </a:r>
            <a:r>
              <a:rPr lang="cs-CZ" sz="3200" b="1" dirty="0" err="1" smtClean="0">
                <a:solidFill>
                  <a:schemeClr val="bg1"/>
                </a:solidFill>
              </a:rPr>
              <a:t>football</a:t>
            </a:r>
            <a:r>
              <a:rPr lang="cs-CZ" sz="3200" b="1" dirty="0" smtClean="0">
                <a:solidFill>
                  <a:schemeClr val="bg1"/>
                </a:solidFill>
              </a:rPr>
              <a:t> on P.E. 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65060" y="3717032"/>
            <a:ext cx="7920880" cy="571516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bg1"/>
                </a:solidFill>
              </a:rPr>
              <a:t>What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book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did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you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need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yesterday</a:t>
            </a:r>
            <a:r>
              <a:rPr lang="cs-CZ" sz="3200" b="1" dirty="0" smtClean="0">
                <a:solidFill>
                  <a:schemeClr val="bg1"/>
                </a:solidFill>
              </a:rPr>
              <a:t>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5060" y="4869160"/>
            <a:ext cx="7920880" cy="64807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I </a:t>
            </a:r>
            <a:r>
              <a:rPr lang="cs-CZ" sz="3200" b="1" dirty="0" err="1" smtClean="0">
                <a:solidFill>
                  <a:schemeClr val="bg1"/>
                </a:solidFill>
              </a:rPr>
              <a:t>tidied</a:t>
            </a:r>
            <a:r>
              <a:rPr lang="cs-CZ" sz="3200" b="1" dirty="0" smtClean="0">
                <a:solidFill>
                  <a:schemeClr val="bg1"/>
                </a:solidFill>
              </a:rPr>
              <a:t> my </a:t>
            </a:r>
            <a:r>
              <a:rPr lang="cs-CZ" sz="3200" b="1" dirty="0" err="1" smtClean="0">
                <a:solidFill>
                  <a:schemeClr val="bg1"/>
                </a:solidFill>
              </a:rPr>
              <a:t>room</a:t>
            </a:r>
            <a:r>
              <a:rPr lang="cs-CZ" sz="3200" b="1" dirty="0" smtClean="0">
                <a:solidFill>
                  <a:schemeClr val="bg1"/>
                </a:solidFill>
              </a:rPr>
              <a:t> in </a:t>
            </a:r>
            <a:r>
              <a:rPr lang="cs-CZ" sz="3200" b="1" dirty="0" err="1" smtClean="0">
                <a:solidFill>
                  <a:schemeClr val="bg1"/>
                </a:solidFill>
              </a:rPr>
              <a:t>the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morning</a:t>
            </a:r>
            <a:r>
              <a:rPr lang="cs-CZ" sz="3200" b="1" dirty="0" smtClean="0">
                <a:solidFill>
                  <a:schemeClr val="bg1"/>
                </a:solidFill>
              </a:rPr>
              <a:t>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5060" y="6021288"/>
            <a:ext cx="796737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bg1"/>
                </a:solidFill>
              </a:rPr>
              <a:t>Mum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cleaned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the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windows</a:t>
            </a:r>
            <a:r>
              <a:rPr lang="cs-CZ" sz="3200" b="1" dirty="0" smtClean="0">
                <a:solidFill>
                  <a:schemeClr val="bg1"/>
                </a:solidFill>
              </a:rPr>
              <a:t> in </a:t>
            </a:r>
            <a:r>
              <a:rPr lang="cs-CZ" sz="3200" b="1" dirty="0" err="1" smtClean="0">
                <a:solidFill>
                  <a:schemeClr val="bg1"/>
                </a:solidFill>
              </a:rPr>
              <a:t>the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afternoon</a:t>
            </a:r>
            <a:r>
              <a:rPr lang="cs-CZ" sz="3200" b="1" dirty="0" smtClean="0">
                <a:solidFill>
                  <a:schemeClr val="bg1"/>
                </a:solidFill>
              </a:rPr>
              <a:t>.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028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672408"/>
          </a:xfrm>
        </p:spPr>
        <p:txBody>
          <a:bodyPr/>
          <a:lstStyle/>
          <a:p>
            <a:r>
              <a:rPr lang="cs-CZ" dirty="0" smtClean="0"/>
              <a:t>Celý materiál byl vytvořen autorem dne 5.10.2011.</a:t>
            </a:r>
            <a:endParaRPr lang="cs-CZ" dirty="0"/>
          </a:p>
          <a:p>
            <a:r>
              <a:rPr lang="cs-CZ" dirty="0"/>
              <a:t>Obrázek byl použit z otevřené galérie </a:t>
            </a:r>
          </a:p>
          <a:p>
            <a:pPr marL="0" indent="0">
              <a:buNone/>
            </a:pPr>
            <a:r>
              <a:rPr lang="cs-CZ" dirty="0"/>
              <a:t>     Office.microsoft.com dne </a:t>
            </a:r>
            <a:r>
              <a:rPr lang="cs-CZ" dirty="0" smtClean="0"/>
              <a:t>5.10.2011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1420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299</TotalTime>
  <Words>276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Order of the words-past tense </vt:lpstr>
      <vt:lpstr>Prezentace aplikace PowerPoint</vt:lpstr>
      <vt:lpstr>Translate the sentences</vt:lpstr>
      <vt:lpstr>Translate the sentences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79</cp:revision>
  <dcterms:created xsi:type="dcterms:W3CDTF">2011-09-10T16:31:29Z</dcterms:created>
  <dcterms:modified xsi:type="dcterms:W3CDTF">2012-06-01T21:54:31Z</dcterms:modified>
</cp:coreProperties>
</file>