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2" r:id="rId4"/>
    <p:sldId id="266" r:id="rId5"/>
    <p:sldId id="269" r:id="rId6"/>
    <p:sldId id="268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NÁZEV:VY_32_INOVACE_05: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– </a:t>
          </a:r>
          <a:r>
            <a:rPr lang="cs-CZ" sz="2000" b="1" dirty="0" err="1" smtClean="0"/>
            <a:t>irregular</a:t>
          </a:r>
          <a:r>
            <a:rPr lang="cs-CZ" sz="2000" b="1" dirty="0" smtClean="0"/>
            <a:t> </a:t>
          </a:r>
          <a:r>
            <a:rPr lang="cs-CZ" sz="2000" b="1" dirty="0" err="1" smtClean="0"/>
            <a:t>verbs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NÁZEV:VY_32_INOVACE_05: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– </a:t>
          </a:r>
          <a:r>
            <a:rPr lang="cs-CZ" sz="2000" b="1" kern="1200" dirty="0" err="1" smtClean="0"/>
            <a:t>irregular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verbs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286059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896544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slovesných časů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3.,4. strana prezentace slouží k opakování učiva-   pořadí slov ve větě s minulým časem.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Žáci věty překládají písemně do sešitu, poté si</a:t>
            </a:r>
          </a:p>
          <a:p>
            <a:pPr marL="109728" indent="0">
              <a:buNone/>
            </a:pPr>
            <a:r>
              <a:rPr lang="cs-CZ" dirty="0" smtClean="0"/>
              <a:t> překlad zkontrolují.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Doporučuji opsat i české věty, cvičení pak může</a:t>
            </a:r>
          </a:p>
          <a:p>
            <a:pPr marL="109728" indent="0">
              <a:buNone/>
            </a:pPr>
            <a:r>
              <a:rPr lang="cs-CZ" dirty="0" smtClean="0"/>
              <a:t> sloužit  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772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57018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YHXV97WB\MM900043783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692" y="2582906"/>
            <a:ext cx="5436604" cy="339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764704"/>
            <a:ext cx="2232248" cy="1224136"/>
          </a:xfrm>
          <a:prstGeom prst="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Small</a:t>
            </a:r>
            <a:r>
              <a:rPr lang="cs-CZ" sz="3600" b="1" dirty="0" smtClean="0">
                <a:solidFill>
                  <a:schemeClr val="bg1"/>
                </a:solidFill>
              </a:rPr>
              <a:t> Barbara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764704"/>
            <a:ext cx="1512168" cy="1224136"/>
          </a:xfrm>
          <a:prstGeom prst="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drew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5076056" y="764704"/>
            <a:ext cx="3744416" cy="1224136"/>
          </a:xfrm>
          <a:prstGeom prst="rect">
            <a:avLst/>
          </a:prstGeom>
          <a:solidFill>
            <a:srgbClr val="00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a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 to her </a:t>
            </a:r>
            <a:r>
              <a:rPr lang="cs-CZ" sz="3600" b="1" dirty="0" err="1" smtClean="0"/>
              <a:t>mum</a:t>
            </a:r>
            <a:r>
              <a:rPr lang="cs-CZ" sz="3600" b="1" dirty="0"/>
              <a:t> </a:t>
            </a:r>
            <a:r>
              <a:rPr lang="cs-CZ" sz="3600" b="1" dirty="0" smtClean="0"/>
              <a:t>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morning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45059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17638" y="404664"/>
            <a:ext cx="6121400" cy="17732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</a:t>
            </a:r>
            <a:r>
              <a:rPr lang="cs-CZ" sz="6000" b="1" dirty="0" smtClean="0"/>
              <a:t>-past tense</a:t>
            </a:r>
            <a:br>
              <a:rPr lang="cs-CZ" sz="6000" b="1" dirty="0" smtClean="0"/>
            </a:b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229600" cy="4321175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4000" b="1" dirty="0" err="1" smtClean="0">
                <a:solidFill>
                  <a:schemeClr val="accent1">
                    <a:lumMod val="50000"/>
                  </a:schemeClr>
                </a:solidFill>
              </a:rPr>
              <a:t>Question</a:t>
            </a:r>
            <a:endParaRPr lang="cs-CZ" sz="4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4213" y="2781300"/>
            <a:ext cx="2016125" cy="935038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113" y="2781300"/>
            <a:ext cx="2808287" cy="935038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 smtClean="0">
                <a:solidFill>
                  <a:srgbClr val="0D0D0D"/>
                </a:solidFill>
                <a:latin typeface="Arial" charset="0"/>
              </a:rPr>
              <a:t>VERB ( </a:t>
            </a:r>
            <a:r>
              <a:rPr lang="cs-CZ" sz="3200" b="1" dirty="0" err="1" smtClean="0">
                <a:solidFill>
                  <a:srgbClr val="0D0D0D"/>
                </a:solidFill>
                <a:latin typeface="Arial" charset="0"/>
              </a:rPr>
              <a:t>the</a:t>
            </a:r>
            <a:r>
              <a:rPr lang="cs-CZ" sz="3200" b="1" dirty="0" smtClean="0">
                <a:solidFill>
                  <a:srgbClr val="0D0D0D"/>
                </a:solidFill>
                <a:latin typeface="Arial" charset="0"/>
              </a:rPr>
              <a:t> list)</a:t>
            </a:r>
            <a:endParaRPr lang="cs-CZ" sz="3200" b="1" dirty="0">
              <a:solidFill>
                <a:srgbClr val="0D0D0D"/>
              </a:solidFill>
              <a:latin typeface="Arial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2363" y="2781300"/>
            <a:ext cx="2303462" cy="935038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288" y="4868863"/>
            <a:ext cx="1944687" cy="936625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>
                <a:solidFill>
                  <a:srgbClr val="0D0D0D"/>
                </a:solidFill>
                <a:latin typeface="Arial" charset="0"/>
              </a:rPr>
              <a:t>DID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62213" y="4881563"/>
            <a:ext cx="2016125" cy="935037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188" y="4881563"/>
            <a:ext cx="1858962" cy="935037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 dirty="0">
                <a:solidFill>
                  <a:srgbClr val="0D0D0D"/>
                </a:solidFill>
                <a:latin typeface="Arial" charset="0"/>
              </a:rPr>
              <a:t>VERB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811963" y="4868863"/>
            <a:ext cx="2052637" cy="928687"/>
          </a:xfrm>
          <a:prstGeom prst="rec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261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539750" y="0"/>
            <a:ext cx="8229600" cy="1079500"/>
          </a:xfrm>
        </p:spPr>
        <p:txBody>
          <a:bodyPr/>
          <a:lstStyle/>
          <a:p>
            <a:r>
              <a:rPr lang="cs-CZ" sz="6000" b="1" smtClean="0">
                <a:latin typeface="Arial" charset="0"/>
              </a:rPr>
              <a:t>Minulý čas prostý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1125538"/>
            <a:ext cx="8229600" cy="51847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1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Včera jsem ztratil klíče.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2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James měl minulý týden nehodu.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3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Andrew si v Tv zlomil nohu. 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4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O víkendu jsme ještě plavali v jezeře.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5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Jak jsi jel ráno do školy?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6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Nezapomněl jsi minulou hodinu úkol? </a:t>
            </a:r>
          </a:p>
          <a:p>
            <a:pPr>
              <a:buFont typeface="Wingdings" pitchFamily="2" charset="2"/>
              <a:buChar char="§"/>
            </a:pPr>
            <a:r>
              <a:rPr lang="cs-CZ" b="1" smtClean="0">
                <a:solidFill>
                  <a:srgbClr val="0D0D0D"/>
                </a:solidFill>
              </a:rPr>
              <a:t>7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Jakou knihu jsi četl o prázdninách?</a:t>
            </a:r>
            <a:endParaRPr lang="cs-CZ" sz="3600" b="1" smtClean="0">
              <a:solidFill>
                <a:srgbClr val="0D0D0D"/>
              </a:solidFill>
              <a:latin typeface="Arial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smtClean="0">
                <a:solidFill>
                  <a:srgbClr val="0D0D0D"/>
                </a:solidFill>
              </a:rPr>
              <a:t>8</a:t>
            </a:r>
            <a:r>
              <a:rPr lang="cs-CZ" sz="3600" b="1" smtClean="0">
                <a:solidFill>
                  <a:srgbClr val="0D0D0D"/>
                </a:solidFill>
                <a:latin typeface="Arial" charset="0"/>
              </a:rPr>
              <a:t> </a:t>
            </a:r>
            <a:r>
              <a:rPr lang="cs-CZ" b="1" smtClean="0">
                <a:solidFill>
                  <a:srgbClr val="0D0D0D"/>
                </a:solidFill>
                <a:latin typeface="Arial" charset="0"/>
              </a:rPr>
              <a:t>Na snídani jsem pil mléko.</a:t>
            </a: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rgbClr val="0D0D0D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mtClean="0">
              <a:solidFill>
                <a:srgbClr val="0D0D0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5850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23850" y="-171450"/>
            <a:ext cx="8229600" cy="1138238"/>
          </a:xfrm>
        </p:spPr>
        <p:txBody>
          <a:bodyPr/>
          <a:lstStyle/>
          <a:p>
            <a:r>
              <a:rPr lang="cs-CZ" sz="6000" b="1" dirty="0" smtClean="0"/>
              <a:t> Past </a:t>
            </a:r>
            <a:r>
              <a:rPr lang="cs-CZ" sz="6000" b="1" smtClean="0"/>
              <a:t>simple</a:t>
            </a:r>
            <a:endParaRPr lang="cs-CZ" sz="6000" b="1" dirty="0" smtClean="0">
              <a:latin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92696"/>
            <a:ext cx="8229600" cy="662473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1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lost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my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keys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yesterday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2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James had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an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accident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last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week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3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Andrew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broke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his leg on P.E.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4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We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swam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in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the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lake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at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the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weekend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yet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5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How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did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you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go to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school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in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the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morning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6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Didn´t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you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forget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your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homework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last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lesson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7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What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book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did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you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read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during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holidays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8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I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drank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milk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for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breakfast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Arial" charset="0"/>
              </a:rPr>
              <a:t>.</a:t>
            </a:r>
            <a:r>
              <a:rPr lang="cs-CZ" sz="2800" b="1" dirty="0" smtClean="0">
                <a:solidFill>
                  <a:srgbClr val="0D0D0D"/>
                </a:solidFill>
                <a:latin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9993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2664296"/>
          </a:xfrm>
        </p:spPr>
        <p:txBody>
          <a:bodyPr/>
          <a:lstStyle/>
          <a:p>
            <a:r>
              <a:rPr lang="cs-CZ" dirty="0" smtClean="0"/>
              <a:t>Celý materiál byl vytvořen autorem dne 9.10.2011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Office.microsoft.com. Dne 9.10.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783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393</TotalTime>
  <Words>286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Order of the words-past tense </vt:lpstr>
      <vt:lpstr>Minulý čas prostý</vt:lpstr>
      <vt:lpstr> Past simple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79</cp:revision>
  <dcterms:created xsi:type="dcterms:W3CDTF">2011-09-10T16:31:29Z</dcterms:created>
  <dcterms:modified xsi:type="dcterms:W3CDTF">2012-06-06T19:57:12Z</dcterms:modified>
</cp:coreProperties>
</file>