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70" r:id="rId3"/>
    <p:sldId id="273" r:id="rId4"/>
    <p:sldId id="266" r:id="rId5"/>
    <p:sldId id="269" r:id="rId6"/>
    <p:sldId id="272" r:id="rId7"/>
    <p:sldId id="27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076" y="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NÁZEV:VY_32_INOVACE_07: </a:t>
          </a:r>
          <a:r>
            <a:rPr lang="cs-CZ" sz="2000" dirty="0" smtClean="0"/>
            <a:t>Verb </a:t>
          </a:r>
          <a:r>
            <a:rPr lang="cs-CZ" sz="2000" dirty="0" err="1" smtClean="0"/>
            <a:t>tenses</a:t>
          </a:r>
          <a:r>
            <a:rPr lang="cs-CZ" sz="2000" dirty="0" smtClean="0"/>
            <a:t>, 8.roč.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et Bc. Michaela Bumbová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b="1" dirty="0" smtClean="0"/>
            <a:t>Past tense - </a:t>
          </a:r>
          <a:r>
            <a:rPr lang="cs-CZ" sz="2000" b="1" dirty="0" err="1" smtClean="0"/>
            <a:t>revision</a:t>
          </a:r>
          <a:r>
            <a:rPr lang="cs-CZ" sz="2000" b="1" dirty="0" smtClean="0"/>
            <a:t> 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LinFactNeighborX="-765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765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B9E4C8-7A17-4499-A21A-958A622848EF}" type="presOf" srcId="{D1D4F407-5343-4D3F-B5B9-D407B03CAEB4}" destId="{AED2198E-93D5-4001-81B4-73124B309672}" srcOrd="1" destOrd="0" presId="urn:microsoft.com/office/officeart/2005/8/layout/target3"/>
    <dgm:cxn modelId="{3B05F62E-99A0-4663-94DA-CC0343B260A6}" type="presOf" srcId="{B651F6E3-6281-48DB-9319-2AEAFDAE7572}" destId="{619D679B-A015-4ECF-8348-D1034C574F40}" srcOrd="0" destOrd="0" presId="urn:microsoft.com/office/officeart/2005/8/layout/target3"/>
    <dgm:cxn modelId="{4F7DB0BC-71B5-49A2-9B63-49FF59FFD6BF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52EC2A4-F1A8-4F85-B6F1-7D765608FFFE}" type="presOf" srcId="{D8197B8C-B260-4A16-BDF4-0947B075E274}" destId="{5A5FFA88-C948-4069-8E93-59FA12366E83}" srcOrd="1" destOrd="0" presId="urn:microsoft.com/office/officeart/2005/8/layout/target3"/>
    <dgm:cxn modelId="{4C3B027F-2404-4CAB-B7A8-50EF65CA611B}" type="presOf" srcId="{B651F6E3-6281-48DB-9319-2AEAFDAE7572}" destId="{6BB5E863-4638-4E1D-BFDE-399D028AC4ED}" srcOrd="1" destOrd="0" presId="urn:microsoft.com/office/officeart/2005/8/layout/target3"/>
    <dgm:cxn modelId="{B0DEE932-45D0-4891-AFC7-DB940E800433}" type="presOf" srcId="{D1D4F407-5343-4D3F-B5B9-D407B03CAEB4}" destId="{D005CE8C-CC26-4C3E-AC11-E15060ECD759}" srcOrd="0" destOrd="0" presId="urn:microsoft.com/office/officeart/2005/8/layout/target3"/>
    <dgm:cxn modelId="{E8CFC131-08BC-4384-A040-5D1C8DD5B2B8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CEA0389-3FBA-45C5-8D27-C470185FD5FF}" type="presOf" srcId="{D1B46980-6531-4606-95E6-44980827E919}" destId="{6140AFEC-043D-4C43-A2F9-D0F5331DF3A3}" srcOrd="0" destOrd="0" presId="urn:microsoft.com/office/officeart/2005/8/layout/target3"/>
    <dgm:cxn modelId="{65042600-0A2C-40AC-9260-53A33F522F36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F56388F-1EBD-4501-9719-A6AD698B3CDD}" type="presOf" srcId="{757F3AB3-0718-4624-B441-E567A8F0AB56}" destId="{333A1088-737F-45CB-B68E-254E46348037}" srcOrd="0" destOrd="0" presId="urn:microsoft.com/office/officeart/2005/8/layout/target3"/>
    <dgm:cxn modelId="{510B69FD-6045-4FF7-BE57-4920448A135F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1469F4C-E154-4386-9F9A-C08A9DF67914}" type="presParOf" srcId="{333A1088-737F-45CB-B68E-254E46348037}" destId="{F5ABB229-8D3B-4694-996A-96F23CF14429}" srcOrd="0" destOrd="0" presId="urn:microsoft.com/office/officeart/2005/8/layout/target3"/>
    <dgm:cxn modelId="{FAF84B57-0D44-47FF-803D-F27BD3A31858}" type="presParOf" srcId="{333A1088-737F-45CB-B68E-254E46348037}" destId="{F41139FD-01EE-4571-8B17-4FB00FC51163}" srcOrd="1" destOrd="0" presId="urn:microsoft.com/office/officeart/2005/8/layout/target3"/>
    <dgm:cxn modelId="{92BDE242-FD35-453E-8E44-8A6230141A40}" type="presParOf" srcId="{333A1088-737F-45CB-B68E-254E46348037}" destId="{D005CE8C-CC26-4C3E-AC11-E15060ECD759}" srcOrd="2" destOrd="0" presId="urn:microsoft.com/office/officeart/2005/8/layout/target3"/>
    <dgm:cxn modelId="{D2987361-F579-48B8-AEBB-B162970ED4F9}" type="presParOf" srcId="{333A1088-737F-45CB-B68E-254E46348037}" destId="{2C702D82-9B77-49B7-9568-BB8EB47C3372}" srcOrd="3" destOrd="0" presId="urn:microsoft.com/office/officeart/2005/8/layout/target3"/>
    <dgm:cxn modelId="{DF87A09A-2EC0-4C5D-9A57-0AC93E0870E7}" type="presParOf" srcId="{333A1088-737F-45CB-B68E-254E46348037}" destId="{A52A0455-90FF-4808-ABD0-F02540D31D5A}" srcOrd="4" destOrd="0" presId="urn:microsoft.com/office/officeart/2005/8/layout/target3"/>
    <dgm:cxn modelId="{9992E71F-FD2F-49CB-A486-D32C9346247F}" type="presParOf" srcId="{333A1088-737F-45CB-B68E-254E46348037}" destId="{6140AFEC-043D-4C43-A2F9-D0F5331DF3A3}" srcOrd="5" destOrd="0" presId="urn:microsoft.com/office/officeart/2005/8/layout/target3"/>
    <dgm:cxn modelId="{BD9152E2-6C4B-4C7B-9166-37FA93192A6E}" type="presParOf" srcId="{333A1088-737F-45CB-B68E-254E46348037}" destId="{9358AC05-5D7D-4327-9F80-1AD486AEA664}" srcOrd="6" destOrd="0" presId="urn:microsoft.com/office/officeart/2005/8/layout/target3"/>
    <dgm:cxn modelId="{ED99A4E0-C46B-4066-8060-DAF48690C472}" type="presParOf" srcId="{333A1088-737F-45CB-B68E-254E46348037}" destId="{313FC574-E1CD-4FB4-B054-0B805CE0447D}" srcOrd="7" destOrd="0" presId="urn:microsoft.com/office/officeart/2005/8/layout/target3"/>
    <dgm:cxn modelId="{BD73A0C0-32C8-4C52-B5A1-A744DFEAF19A}" type="presParOf" srcId="{333A1088-737F-45CB-B68E-254E46348037}" destId="{619D679B-A015-4ECF-8348-D1034C574F40}" srcOrd="8" destOrd="0" presId="urn:microsoft.com/office/officeart/2005/8/layout/target3"/>
    <dgm:cxn modelId="{E5C4B56F-1BD4-4876-9750-F2557541E954}" type="presParOf" srcId="{333A1088-737F-45CB-B68E-254E46348037}" destId="{322283A8-4A27-4CDA-BAE3-F381106A9174}" srcOrd="9" destOrd="0" presId="urn:microsoft.com/office/officeart/2005/8/layout/target3"/>
    <dgm:cxn modelId="{D93A19CF-90AA-4B2D-A432-BD45E0268580}" type="presParOf" srcId="{333A1088-737F-45CB-B68E-254E46348037}" destId="{FFC9F71D-1B4F-4AD9-A4A6-86ADEFC8AF5C}" srcOrd="10" destOrd="0" presId="urn:microsoft.com/office/officeart/2005/8/layout/target3"/>
    <dgm:cxn modelId="{473A018A-658D-4D12-8400-8621AB128275}" type="presParOf" srcId="{333A1088-737F-45CB-B68E-254E46348037}" destId="{25B08C86-7E15-44DC-BE7F-FFB55DD49D12}" srcOrd="11" destOrd="0" presId="urn:microsoft.com/office/officeart/2005/8/layout/target3"/>
    <dgm:cxn modelId="{32D96266-B4B4-4B27-BEA8-6BC507BAA386}" type="presParOf" srcId="{333A1088-737F-45CB-B68E-254E46348037}" destId="{76644BE8-9D7C-4C09-B250-3D10AF48CBB7}" srcOrd="12" destOrd="0" presId="urn:microsoft.com/office/officeart/2005/8/layout/target3"/>
    <dgm:cxn modelId="{4FA7C342-8034-4AC1-8FB6-E7A1123BFCF4}" type="presParOf" srcId="{333A1088-737F-45CB-B68E-254E46348037}" destId="{EE85B701-7295-41C0-BA7A-34D3756A2AE6}" srcOrd="13" destOrd="0" presId="urn:microsoft.com/office/officeart/2005/8/layout/target3"/>
    <dgm:cxn modelId="{25ADCBF1-72C1-4376-ABDA-8F74FCBA6F21}" type="presParOf" srcId="{333A1088-737F-45CB-B68E-254E46348037}" destId="{8BEBB6EC-1DAA-4CAC-8A25-BC0FCBD5DBD5}" srcOrd="14" destOrd="0" presId="urn:microsoft.com/office/officeart/2005/8/layout/target3"/>
    <dgm:cxn modelId="{4B813D2E-1BE6-4428-AA14-29714997F9EF}" type="presParOf" srcId="{333A1088-737F-45CB-B68E-254E46348037}" destId="{AED2198E-93D5-4001-81B4-73124B309672}" srcOrd="15" destOrd="0" presId="urn:microsoft.com/office/officeart/2005/8/layout/target3"/>
    <dgm:cxn modelId="{58FA6B89-803F-4B9E-BDE4-17AB61FF96D6}" type="presParOf" srcId="{333A1088-737F-45CB-B68E-254E46348037}" destId="{2BE915AB-18AA-4053-B92C-3BFC9ED204BB}" srcOrd="16" destOrd="0" presId="urn:microsoft.com/office/officeart/2005/8/layout/target3"/>
    <dgm:cxn modelId="{7EB2D82D-9BDC-4A3A-B7BF-CC065C5E31DB}" type="presParOf" srcId="{333A1088-737F-45CB-B68E-254E46348037}" destId="{6BB5E863-4638-4E1D-BFDE-399D028AC4ED}" srcOrd="17" destOrd="0" presId="urn:microsoft.com/office/officeart/2005/8/layout/target3"/>
    <dgm:cxn modelId="{826145DB-C8A9-43A2-95AA-21597863A691}" type="presParOf" srcId="{333A1088-737F-45CB-B68E-254E46348037}" destId="{5A5FFA88-C948-4069-8E93-59FA12366E83}" srcOrd="18" destOrd="0" presId="urn:microsoft.com/office/officeart/2005/8/layout/target3"/>
    <dgm:cxn modelId="{1340BCFE-223F-44A1-A395-76A06E2D211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24143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et Bc. Michaela Bumbová</a:t>
          </a:r>
          <a:endParaRPr lang="cs-CZ" sz="2000" kern="1200" dirty="0"/>
        </a:p>
      </dsp:txBody>
      <dsp:txXfrm>
        <a:off x="1224143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43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NÁZEV:VY_32_INOVACE_07: </a:t>
          </a:r>
          <a:r>
            <a:rPr lang="cs-CZ" sz="2000" kern="1200" dirty="0" smtClean="0"/>
            <a:t>Verb </a:t>
          </a:r>
          <a:r>
            <a:rPr lang="cs-CZ" sz="2000" kern="1200" dirty="0" err="1" smtClean="0"/>
            <a:t>tenses</a:t>
          </a:r>
          <a:r>
            <a:rPr lang="cs-CZ" sz="2000" kern="1200" dirty="0" smtClean="0"/>
            <a:t>, 8.roč.</a:t>
          </a:r>
          <a:endParaRPr lang="cs-CZ" sz="2000" kern="1200" dirty="0"/>
        </a:p>
      </dsp:txBody>
      <dsp:txXfrm>
        <a:off x="1224143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b="1" kern="1200" dirty="0" smtClean="0"/>
            <a:t>Past tense - </a:t>
          </a:r>
          <a:r>
            <a:rPr lang="cs-CZ" sz="2000" b="1" kern="1200" dirty="0" err="1" smtClean="0"/>
            <a:t>revision</a:t>
          </a:r>
          <a:r>
            <a:rPr lang="cs-CZ" sz="2000" b="1" kern="1200" dirty="0" smtClean="0"/>
            <a:t> </a:t>
          </a:r>
          <a:endParaRPr lang="cs-CZ" sz="2000" b="1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492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693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848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7229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861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725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3680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115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01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118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176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DA36B-3238-4BEF-8E74-84D5C31F1FF9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431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50679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065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196752"/>
            <a:ext cx="289066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Anotace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92696"/>
            <a:ext cx="8229600" cy="5832648"/>
          </a:xfrm>
        </p:spPr>
        <p:txBody>
          <a:bodyPr>
            <a:normAutofit fontScale="92500" lnSpcReduction="10000"/>
          </a:bodyPr>
          <a:lstStyle/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r>
              <a:rPr lang="cs-CZ" dirty="0" smtClean="0"/>
              <a:t> </a:t>
            </a:r>
          </a:p>
          <a:p>
            <a:pPr marL="566928" indent="-457200"/>
            <a:r>
              <a:rPr lang="cs-CZ" dirty="0" smtClean="0"/>
              <a:t>Materiál slouží jako pomůcka při procvičování slovesných časů.</a:t>
            </a:r>
          </a:p>
          <a:p>
            <a:pPr marL="566928" indent="-457200"/>
            <a:r>
              <a:rPr lang="cs-CZ" dirty="0" smtClean="0"/>
              <a:t>3.,4. strana prezentace slouží jako opakování pořadí slov ve větě</a:t>
            </a:r>
          </a:p>
          <a:p>
            <a:pPr marL="566928" indent="-457200"/>
            <a:r>
              <a:rPr lang="cs-CZ" dirty="0" smtClean="0"/>
              <a:t> Žáci překládají věty </a:t>
            </a:r>
          </a:p>
          <a:p>
            <a:pPr marL="566928" indent="-457200"/>
            <a:r>
              <a:rPr lang="cs-CZ" dirty="0" smtClean="0"/>
              <a:t>Přeložené věty </a:t>
            </a:r>
            <a:r>
              <a:rPr lang="cs-CZ" smtClean="0"/>
              <a:t>si zkontrolují</a:t>
            </a:r>
            <a:endParaRPr lang="cs-CZ" dirty="0" smtClean="0"/>
          </a:p>
          <a:p>
            <a:pPr marL="566928" indent="-457200"/>
            <a:r>
              <a:rPr lang="cs-CZ" dirty="0" smtClean="0"/>
              <a:t> Doporučuji opsat i české věty, cvičení pak může</a:t>
            </a:r>
          </a:p>
          <a:p>
            <a:pPr marL="109728" indent="0">
              <a:buNone/>
            </a:pPr>
            <a:r>
              <a:rPr lang="cs-CZ" dirty="0" smtClean="0"/>
              <a:t>      sloužit  jako domácí příprava.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7101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353347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7" name="Picture 3" descr="C:\Users\08FQ\AppData\Local\Microsoft\Windows\Temporary Internet Files\Content.IE5\VCH9GGW3\MP90020132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7065" y="1988840"/>
            <a:ext cx="5835260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526945" y="332656"/>
            <a:ext cx="2160240" cy="1326798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bg1"/>
                </a:solidFill>
              </a:rPr>
              <a:t>Lucy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026652" y="332656"/>
            <a:ext cx="1944216" cy="1296144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rode</a:t>
            </a:r>
            <a:endParaRPr lang="cs-CZ" sz="4000" b="1" dirty="0"/>
          </a:p>
        </p:txBody>
      </p:sp>
      <p:sp>
        <p:nvSpPr>
          <p:cNvPr id="9" name="Obdélník 8"/>
          <p:cNvSpPr/>
          <p:nvPr/>
        </p:nvSpPr>
        <p:spPr>
          <a:xfrm>
            <a:off x="5364088" y="332656"/>
            <a:ext cx="3384376" cy="1296144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/>
              <a:t>a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horse</a:t>
            </a:r>
            <a:r>
              <a:rPr lang="cs-CZ" sz="4000" b="1" dirty="0" smtClean="0"/>
              <a:t> on </a:t>
            </a:r>
            <a:r>
              <a:rPr lang="cs-CZ" sz="4000" b="1" dirty="0" err="1" smtClean="0"/>
              <a:t>holiday</a:t>
            </a:r>
            <a:r>
              <a:rPr lang="cs-CZ" sz="4000" b="1" dirty="0" smtClean="0"/>
              <a:t>.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720886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17638" y="404664"/>
            <a:ext cx="6121400" cy="1773238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b="1" dirty="0" err="1" smtClean="0"/>
              <a:t>Order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of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the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words</a:t>
            </a:r>
            <a:r>
              <a:rPr lang="cs-CZ" sz="6000" b="1" dirty="0" smtClean="0"/>
              <a:t>-past tense</a:t>
            </a:r>
            <a:br>
              <a:rPr lang="cs-CZ" sz="6000" b="1" dirty="0" smtClean="0"/>
            </a:b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1916113"/>
            <a:ext cx="8229600" cy="432117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4000" b="1" dirty="0" err="1" smtClean="0">
                <a:solidFill>
                  <a:schemeClr val="accent1">
                    <a:lumMod val="50000"/>
                  </a:schemeClr>
                </a:solidFill>
              </a:rPr>
              <a:t>Affirmative</a:t>
            </a:r>
            <a:endParaRPr lang="cs-CZ" sz="4000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endParaRPr lang="cs-CZ" sz="40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0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4000" b="1" dirty="0" err="1" smtClean="0">
                <a:solidFill>
                  <a:schemeClr val="accent1">
                    <a:lumMod val="50000"/>
                  </a:schemeClr>
                </a:solidFill>
              </a:rPr>
              <a:t>Question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4213" y="2781300"/>
            <a:ext cx="2016125" cy="935038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bg1"/>
                </a:solidFill>
              </a:rPr>
              <a:t>SUBJECT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059113" y="2781300"/>
            <a:ext cx="2808287" cy="935038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3200" b="1" dirty="0" smtClean="0">
                <a:solidFill>
                  <a:srgbClr val="0D0D0D"/>
                </a:solidFill>
                <a:latin typeface="Arial" charset="0"/>
              </a:rPr>
              <a:t>VERB in past </a:t>
            </a:r>
            <a:r>
              <a:rPr lang="cs-CZ" sz="3200" b="1" dirty="0" err="1" smtClean="0">
                <a:solidFill>
                  <a:srgbClr val="0D0D0D"/>
                </a:solidFill>
                <a:latin typeface="Arial" charset="0"/>
              </a:rPr>
              <a:t>form</a:t>
            </a:r>
            <a:endParaRPr lang="cs-CZ" sz="3200" b="1" dirty="0">
              <a:solidFill>
                <a:srgbClr val="0D0D0D"/>
              </a:solidFill>
              <a:latin typeface="Arial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02363" y="2781300"/>
            <a:ext cx="2303462" cy="935038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OTHERS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5288" y="4868863"/>
            <a:ext cx="1944687" cy="936625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3200" b="1" dirty="0">
                <a:solidFill>
                  <a:srgbClr val="0D0D0D"/>
                </a:solidFill>
                <a:latin typeface="Arial" charset="0"/>
              </a:rPr>
              <a:t>DID</a:t>
            </a:r>
          </a:p>
        </p:txBody>
      </p:sp>
      <p:sp>
        <p:nvSpPr>
          <p:cNvPr id="9" name="Obdélník 8"/>
          <p:cNvSpPr/>
          <p:nvPr/>
        </p:nvSpPr>
        <p:spPr>
          <a:xfrm>
            <a:off x="2462213" y="4881563"/>
            <a:ext cx="2016125" cy="935037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SUBJECT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675188" y="4881563"/>
            <a:ext cx="1858962" cy="935037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3200" b="1" dirty="0">
                <a:solidFill>
                  <a:srgbClr val="0D0D0D"/>
                </a:solidFill>
                <a:latin typeface="Arial" charset="0"/>
              </a:rPr>
              <a:t>VERB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811963" y="4868863"/>
            <a:ext cx="2052637" cy="928687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OTHERS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5261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611382" y="116632"/>
            <a:ext cx="8229600" cy="692696"/>
          </a:xfrm>
        </p:spPr>
        <p:txBody>
          <a:bodyPr>
            <a:normAutofit fontScale="90000"/>
          </a:bodyPr>
          <a:lstStyle/>
          <a:p>
            <a:r>
              <a:rPr lang="cs-CZ" sz="6000" b="1" dirty="0" err="1" smtClean="0">
                <a:latin typeface="Arial" charset="0"/>
              </a:rPr>
              <a:t>Translate</a:t>
            </a:r>
            <a:r>
              <a:rPr lang="cs-CZ" sz="6000" b="1" dirty="0" smtClean="0">
                <a:latin typeface="Arial" charset="0"/>
              </a:rPr>
              <a:t> </a:t>
            </a:r>
            <a:r>
              <a:rPr lang="cs-CZ" sz="6000" b="1" dirty="0" err="1" smtClean="0">
                <a:latin typeface="Arial" charset="0"/>
              </a:rPr>
              <a:t>the</a:t>
            </a:r>
            <a:r>
              <a:rPr lang="cs-CZ" sz="6000" b="1" dirty="0" smtClean="0">
                <a:latin typeface="Arial" charset="0"/>
              </a:rPr>
              <a:t> </a:t>
            </a:r>
            <a:r>
              <a:rPr lang="cs-CZ" sz="6000" b="1" dirty="0" err="1" smtClean="0">
                <a:latin typeface="Arial" charset="0"/>
              </a:rPr>
              <a:t>sentences</a:t>
            </a:r>
            <a:endParaRPr lang="cs-CZ" sz="6000" b="1" dirty="0" smtClean="0">
              <a:latin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750" y="764704"/>
            <a:ext cx="8229600" cy="5545609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sz="3900" b="1" dirty="0" smtClean="0">
                <a:solidFill>
                  <a:srgbClr val="0D0D0D"/>
                </a:solidFill>
              </a:rPr>
              <a:t>1 Ráno jsem poslouchal rádio.</a:t>
            </a:r>
          </a:p>
          <a:p>
            <a:pPr>
              <a:buFont typeface="Wingdings" pitchFamily="2" charset="2"/>
              <a:buChar char="§"/>
            </a:pPr>
            <a:endParaRPr lang="cs-CZ" sz="3900" b="1" dirty="0" smtClean="0">
              <a:solidFill>
                <a:srgbClr val="0D0D0D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3900" b="1" dirty="0" smtClean="0">
                <a:solidFill>
                  <a:srgbClr val="0D0D0D"/>
                </a:solidFill>
              </a:rPr>
              <a:t>2 Ten dort jsem včera neochutnal.</a:t>
            </a:r>
          </a:p>
          <a:p>
            <a:pPr>
              <a:buFont typeface="Wingdings" pitchFamily="2" charset="2"/>
              <a:buChar char="§"/>
            </a:pPr>
            <a:endParaRPr lang="cs-CZ" sz="3900" b="1" dirty="0" smtClean="0">
              <a:solidFill>
                <a:srgbClr val="0D0D0D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3900" b="1" smtClean="0">
                <a:solidFill>
                  <a:srgbClr val="0D0D0D"/>
                </a:solidFill>
              </a:rPr>
              <a:t>3 </a:t>
            </a:r>
            <a:r>
              <a:rPr lang="cs-CZ" sz="3900" b="1" smtClean="0">
                <a:solidFill>
                  <a:srgbClr val="0D0D0D"/>
                </a:solidFill>
              </a:rPr>
              <a:t>Kam </a:t>
            </a:r>
            <a:r>
              <a:rPr lang="cs-CZ" sz="3900" b="1" dirty="0" smtClean="0">
                <a:solidFill>
                  <a:srgbClr val="0D0D0D"/>
                </a:solidFill>
              </a:rPr>
              <a:t>jsi šel o víkendu plavat?</a:t>
            </a:r>
          </a:p>
          <a:p>
            <a:pPr>
              <a:buFont typeface="Wingdings" pitchFamily="2" charset="2"/>
              <a:buChar char="§"/>
            </a:pPr>
            <a:r>
              <a:rPr lang="cs-CZ" sz="3900" b="1" dirty="0" smtClean="0">
                <a:solidFill>
                  <a:srgbClr val="0D0D0D"/>
                </a:solidFill>
              </a:rPr>
              <a:t> </a:t>
            </a:r>
          </a:p>
          <a:p>
            <a:pPr>
              <a:buFont typeface="Wingdings" pitchFamily="2" charset="2"/>
              <a:buChar char="§"/>
            </a:pPr>
            <a:r>
              <a:rPr lang="cs-CZ" sz="3900" b="1" dirty="0" smtClean="0">
                <a:solidFill>
                  <a:srgbClr val="0D0D0D"/>
                </a:solidFill>
              </a:rPr>
              <a:t>4 Ve výtvarné výchově jsme kreslili zvířata.</a:t>
            </a:r>
          </a:p>
          <a:p>
            <a:pPr>
              <a:buFont typeface="Wingdings" pitchFamily="2" charset="2"/>
              <a:buChar char="§"/>
            </a:pPr>
            <a:endParaRPr lang="cs-CZ" sz="3900" dirty="0" smtClean="0">
              <a:solidFill>
                <a:srgbClr val="0D0D0D"/>
              </a:solidFill>
            </a:endParaRPr>
          </a:p>
          <a:p>
            <a:pPr>
              <a:buFont typeface="Wingdings" pitchFamily="2" charset="2"/>
              <a:buChar char="§"/>
            </a:pPr>
            <a:endParaRPr lang="cs-CZ" dirty="0" smtClean="0">
              <a:solidFill>
                <a:srgbClr val="0D0D0D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11560" y="1337467"/>
            <a:ext cx="8424936" cy="72008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Font typeface="Wingdings" pitchFamily="2" charset="2"/>
              <a:buChar char="§"/>
            </a:pPr>
            <a:r>
              <a:rPr lang="cs-CZ" sz="3600" b="1" dirty="0"/>
              <a:t>1 I </a:t>
            </a:r>
            <a:r>
              <a:rPr lang="cs-CZ" sz="3600" b="1" dirty="0" err="1"/>
              <a:t>listened</a:t>
            </a:r>
            <a:r>
              <a:rPr lang="cs-CZ" sz="3600" b="1" dirty="0"/>
              <a:t> to </a:t>
            </a:r>
            <a:r>
              <a:rPr lang="cs-CZ" sz="3600" b="1" dirty="0" err="1"/>
              <a:t>the</a:t>
            </a:r>
            <a:r>
              <a:rPr lang="cs-CZ" sz="3600" b="1" dirty="0"/>
              <a:t> </a:t>
            </a:r>
            <a:r>
              <a:rPr lang="cs-CZ" sz="3600" b="1" dirty="0" err="1"/>
              <a:t>radio</a:t>
            </a:r>
            <a:r>
              <a:rPr lang="cs-CZ" sz="3600" b="1" dirty="0"/>
              <a:t> in </a:t>
            </a:r>
            <a:r>
              <a:rPr lang="cs-CZ" sz="3600" b="1" dirty="0" err="1"/>
              <a:t>the</a:t>
            </a:r>
            <a:r>
              <a:rPr lang="cs-CZ" sz="3600" b="1" dirty="0"/>
              <a:t> </a:t>
            </a:r>
            <a:r>
              <a:rPr lang="cs-CZ" sz="3600" b="1" dirty="0" err="1"/>
              <a:t>morning</a:t>
            </a:r>
            <a:r>
              <a:rPr lang="cs-CZ" b="1" dirty="0"/>
              <a:t>.</a:t>
            </a:r>
          </a:p>
        </p:txBody>
      </p:sp>
      <p:sp>
        <p:nvSpPr>
          <p:cNvPr id="5" name="Obdélník 4"/>
          <p:cNvSpPr/>
          <p:nvPr/>
        </p:nvSpPr>
        <p:spPr>
          <a:xfrm>
            <a:off x="611560" y="2740910"/>
            <a:ext cx="8424936" cy="68809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Font typeface="Wingdings" pitchFamily="2" charset="2"/>
              <a:buChar char="§"/>
            </a:pPr>
            <a:r>
              <a:rPr lang="cs-CZ" sz="3600" b="1" dirty="0"/>
              <a:t>2 I </a:t>
            </a:r>
            <a:r>
              <a:rPr lang="cs-CZ" sz="3600" b="1" dirty="0" err="1"/>
              <a:t>didn´t</a:t>
            </a:r>
            <a:r>
              <a:rPr lang="cs-CZ" sz="3600" b="1" dirty="0"/>
              <a:t> taste </a:t>
            </a:r>
            <a:r>
              <a:rPr lang="cs-CZ" sz="3600" b="1" dirty="0" err="1"/>
              <a:t>the</a:t>
            </a:r>
            <a:r>
              <a:rPr lang="cs-CZ" sz="3600" b="1" dirty="0"/>
              <a:t> </a:t>
            </a:r>
            <a:r>
              <a:rPr lang="cs-CZ" sz="3600" b="1" dirty="0" err="1"/>
              <a:t>cake</a:t>
            </a:r>
            <a:r>
              <a:rPr lang="cs-CZ" sz="3600" b="1" dirty="0"/>
              <a:t> </a:t>
            </a:r>
            <a:r>
              <a:rPr lang="cs-CZ" sz="3600" b="1" dirty="0" err="1"/>
              <a:t>yesterday</a:t>
            </a:r>
            <a:r>
              <a:rPr lang="cs-CZ" b="1" dirty="0"/>
              <a:t>.</a:t>
            </a:r>
          </a:p>
        </p:txBody>
      </p:sp>
      <p:sp>
        <p:nvSpPr>
          <p:cNvPr id="6" name="Obdélník 5"/>
          <p:cNvSpPr/>
          <p:nvPr/>
        </p:nvSpPr>
        <p:spPr>
          <a:xfrm>
            <a:off x="611560" y="4005064"/>
            <a:ext cx="8424936" cy="648072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Font typeface="Wingdings" pitchFamily="2" charset="2"/>
              <a:buChar char="§"/>
            </a:pPr>
            <a:r>
              <a:rPr lang="cs-CZ" sz="3200" b="1" dirty="0" err="1"/>
              <a:t>Where</a:t>
            </a:r>
            <a:r>
              <a:rPr lang="cs-CZ" sz="3200" b="1" dirty="0"/>
              <a:t> </a:t>
            </a:r>
            <a:r>
              <a:rPr lang="cs-CZ" sz="3200" b="1" dirty="0" err="1"/>
              <a:t>did</a:t>
            </a:r>
            <a:r>
              <a:rPr lang="cs-CZ" sz="3200" b="1" dirty="0"/>
              <a:t> </a:t>
            </a:r>
            <a:r>
              <a:rPr lang="cs-CZ" sz="3200" b="1" dirty="0" err="1"/>
              <a:t>you</a:t>
            </a:r>
            <a:r>
              <a:rPr lang="cs-CZ" sz="3200" b="1" dirty="0"/>
              <a:t> go </a:t>
            </a:r>
            <a:r>
              <a:rPr lang="cs-CZ" sz="3200" b="1" dirty="0" err="1"/>
              <a:t>swimming</a:t>
            </a:r>
            <a:r>
              <a:rPr lang="cs-CZ" sz="3200" b="1" dirty="0"/>
              <a:t> </a:t>
            </a:r>
            <a:r>
              <a:rPr lang="cs-CZ" sz="3200" b="1" dirty="0" err="1"/>
              <a:t>at</a:t>
            </a:r>
            <a:r>
              <a:rPr lang="cs-CZ" sz="3200" b="1" dirty="0"/>
              <a:t> </a:t>
            </a:r>
            <a:r>
              <a:rPr lang="cs-CZ" sz="3200" b="1" dirty="0" err="1"/>
              <a:t>the</a:t>
            </a:r>
            <a:r>
              <a:rPr lang="cs-CZ" sz="3200" b="1" dirty="0"/>
              <a:t> </a:t>
            </a:r>
            <a:r>
              <a:rPr lang="cs-CZ" sz="3200" b="1" dirty="0" err="1"/>
              <a:t>weekend</a:t>
            </a:r>
            <a:r>
              <a:rPr lang="cs-CZ" sz="3200" b="1" dirty="0"/>
              <a:t>?</a:t>
            </a:r>
          </a:p>
        </p:txBody>
      </p:sp>
      <p:sp>
        <p:nvSpPr>
          <p:cNvPr id="7" name="Obdélník 6"/>
          <p:cNvSpPr/>
          <p:nvPr/>
        </p:nvSpPr>
        <p:spPr>
          <a:xfrm>
            <a:off x="611560" y="5805264"/>
            <a:ext cx="8424936" cy="648072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Font typeface="Wingdings" pitchFamily="2" charset="2"/>
              <a:buChar char="§"/>
            </a:pPr>
            <a:r>
              <a:rPr lang="cs-CZ" sz="3600" b="1" dirty="0"/>
              <a:t>4 </a:t>
            </a:r>
            <a:r>
              <a:rPr lang="cs-CZ" sz="3600" b="1" dirty="0" err="1"/>
              <a:t>We</a:t>
            </a:r>
            <a:r>
              <a:rPr lang="cs-CZ" sz="3600" b="1" dirty="0"/>
              <a:t> </a:t>
            </a:r>
            <a:r>
              <a:rPr lang="cs-CZ" sz="3600" b="1" dirty="0" err="1"/>
              <a:t>drew</a:t>
            </a:r>
            <a:r>
              <a:rPr lang="cs-CZ" sz="3600" b="1" dirty="0"/>
              <a:t> </a:t>
            </a:r>
            <a:r>
              <a:rPr lang="cs-CZ" sz="3600" b="1" dirty="0" err="1"/>
              <a:t>some</a:t>
            </a:r>
            <a:r>
              <a:rPr lang="cs-CZ" sz="3600" b="1" dirty="0"/>
              <a:t> </a:t>
            </a:r>
            <a:r>
              <a:rPr lang="cs-CZ" sz="3600" b="1" dirty="0" err="1"/>
              <a:t>animals</a:t>
            </a:r>
            <a:r>
              <a:rPr lang="cs-CZ" sz="3600" b="1" dirty="0"/>
              <a:t> on </a:t>
            </a:r>
            <a:r>
              <a:rPr lang="cs-CZ" sz="3600" b="1" dirty="0" err="1"/>
              <a:t>lesson</a:t>
            </a:r>
            <a:r>
              <a:rPr lang="cs-CZ" sz="3600" b="1" dirty="0"/>
              <a:t> </a:t>
            </a:r>
            <a:r>
              <a:rPr lang="cs-CZ" sz="3600" b="1" dirty="0" err="1"/>
              <a:t>of</a:t>
            </a:r>
            <a:r>
              <a:rPr lang="cs-CZ" sz="3600" b="1" dirty="0"/>
              <a:t> Art.</a:t>
            </a:r>
          </a:p>
        </p:txBody>
      </p:sp>
    </p:spTree>
    <p:extLst>
      <p:ext uri="{BB962C8B-B14F-4D97-AF65-F5344CB8AC3E}">
        <p14:creationId xmlns:p14="http://schemas.microsoft.com/office/powerpoint/2010/main" val="193058505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418058"/>
          </a:xfrm>
        </p:spPr>
        <p:txBody>
          <a:bodyPr>
            <a:noAutofit/>
          </a:bodyPr>
          <a:lstStyle/>
          <a:p>
            <a:r>
              <a:rPr lang="cs-CZ" sz="3200" b="1" dirty="0" err="1" smtClean="0"/>
              <a:t>Translate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the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sentences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7034" y="836712"/>
            <a:ext cx="8229600" cy="5505475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b="1" dirty="0">
                <a:solidFill>
                  <a:srgbClr val="0D0D0D"/>
                </a:solidFill>
              </a:rPr>
              <a:t>5 Včera jsem dostal pohled od babičky</a:t>
            </a:r>
            <a:r>
              <a:rPr lang="cs-CZ" b="1" dirty="0" smtClean="0">
                <a:solidFill>
                  <a:srgbClr val="0D0D0D"/>
                </a:solidFill>
              </a:rPr>
              <a:t>.</a:t>
            </a:r>
          </a:p>
          <a:p>
            <a:pPr marL="0" indent="0">
              <a:buNone/>
            </a:pPr>
            <a:endParaRPr lang="cs-CZ" b="1" dirty="0">
              <a:solidFill>
                <a:srgbClr val="0D0D0D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>
                <a:solidFill>
                  <a:srgbClr val="0D0D0D"/>
                </a:solidFill>
              </a:rPr>
              <a:t>6 Silný vítr foukal celý víkend</a:t>
            </a:r>
            <a:r>
              <a:rPr lang="cs-CZ" b="1" dirty="0" smtClean="0">
                <a:solidFill>
                  <a:srgbClr val="0D0D0D"/>
                </a:solidFill>
              </a:rPr>
              <a:t>.</a:t>
            </a:r>
          </a:p>
          <a:p>
            <a:pPr marL="0" indent="0">
              <a:buNone/>
            </a:pPr>
            <a:endParaRPr lang="cs-CZ" b="1" dirty="0">
              <a:solidFill>
                <a:srgbClr val="0D0D0D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D0D0D"/>
                </a:solidFill>
              </a:rPr>
              <a:t>7 </a:t>
            </a:r>
            <a:r>
              <a:rPr lang="cs-CZ" b="1" dirty="0">
                <a:solidFill>
                  <a:srgbClr val="0D0D0D"/>
                </a:solidFill>
              </a:rPr>
              <a:t>Laura spadla minulý týden z kola</a:t>
            </a:r>
            <a:r>
              <a:rPr lang="cs-CZ" b="1" dirty="0" smtClean="0">
                <a:solidFill>
                  <a:srgbClr val="0D0D0D"/>
                </a:solidFill>
              </a:rPr>
              <a:t>.</a:t>
            </a:r>
          </a:p>
          <a:p>
            <a:pPr>
              <a:buFont typeface="Wingdings" pitchFamily="2" charset="2"/>
              <a:buChar char="§"/>
            </a:pPr>
            <a:endParaRPr lang="cs-CZ" b="1" dirty="0" smtClean="0">
              <a:solidFill>
                <a:srgbClr val="0D0D0D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0D0D0D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>
                <a:solidFill>
                  <a:srgbClr val="0D0D0D"/>
                </a:solidFill>
              </a:rPr>
              <a:t>8 Kde vyrůstal tvůj dědeček?</a:t>
            </a:r>
          </a:p>
          <a:p>
            <a:pPr>
              <a:buFont typeface="Wingdings" pitchFamily="2" charset="2"/>
              <a:buChar char="§"/>
            </a:pPr>
            <a:endParaRPr lang="cs-CZ" dirty="0">
              <a:solidFill>
                <a:srgbClr val="0D0D0D"/>
              </a:solidFill>
            </a:endParaRP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62147" y="1340768"/>
            <a:ext cx="8136904" cy="72008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5 I </a:t>
            </a:r>
            <a:r>
              <a:rPr lang="cs-CZ" sz="3200" b="1" dirty="0" err="1"/>
              <a:t>got</a:t>
            </a:r>
            <a:r>
              <a:rPr lang="cs-CZ" sz="3200" b="1" dirty="0"/>
              <a:t>  a </a:t>
            </a:r>
            <a:r>
              <a:rPr lang="cs-CZ" sz="3200" b="1" dirty="0" err="1"/>
              <a:t>postcard</a:t>
            </a:r>
            <a:r>
              <a:rPr lang="cs-CZ" sz="3200" b="1" dirty="0"/>
              <a:t> </a:t>
            </a:r>
            <a:r>
              <a:rPr lang="cs-CZ" sz="3200" b="1" dirty="0" err="1"/>
              <a:t>from</a:t>
            </a:r>
            <a:r>
              <a:rPr lang="cs-CZ" sz="3200" b="1" dirty="0"/>
              <a:t> my </a:t>
            </a:r>
            <a:r>
              <a:rPr lang="cs-CZ" sz="3200" b="1" dirty="0" err="1"/>
              <a:t>grandma</a:t>
            </a:r>
            <a:r>
              <a:rPr lang="cs-CZ" sz="3200" b="1" dirty="0"/>
              <a:t> </a:t>
            </a:r>
            <a:r>
              <a:rPr lang="cs-CZ" sz="3200" b="1" dirty="0" err="1" smtClean="0"/>
              <a:t>yesterday</a:t>
            </a:r>
            <a:r>
              <a:rPr lang="cs-CZ" sz="3200" b="1" dirty="0" smtClean="0"/>
              <a:t>.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562147" y="2486236"/>
            <a:ext cx="8136904" cy="792088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Font typeface="Wingdings" pitchFamily="2" charset="2"/>
              <a:buChar char="§"/>
            </a:pPr>
            <a:r>
              <a:rPr lang="cs-CZ" sz="3200" b="1" dirty="0"/>
              <a:t>6 </a:t>
            </a:r>
            <a:r>
              <a:rPr lang="cs-CZ" sz="3200" b="1" dirty="0" err="1"/>
              <a:t>The</a:t>
            </a:r>
            <a:r>
              <a:rPr lang="cs-CZ" sz="3200" b="1" dirty="0"/>
              <a:t> </a:t>
            </a:r>
            <a:r>
              <a:rPr lang="cs-CZ" sz="3200" b="1" dirty="0" err="1"/>
              <a:t>strong</a:t>
            </a:r>
            <a:r>
              <a:rPr lang="cs-CZ" sz="3200" b="1" dirty="0"/>
              <a:t> </a:t>
            </a:r>
            <a:r>
              <a:rPr lang="cs-CZ" sz="3200" b="1" dirty="0" err="1"/>
              <a:t>wind</a:t>
            </a:r>
            <a:r>
              <a:rPr lang="cs-CZ" sz="3200" b="1" dirty="0"/>
              <a:t> </a:t>
            </a:r>
            <a:r>
              <a:rPr lang="cs-CZ" sz="3200" b="1" dirty="0" err="1"/>
              <a:t>blew</a:t>
            </a:r>
            <a:r>
              <a:rPr lang="cs-CZ" sz="3200" b="1" dirty="0"/>
              <a:t> </a:t>
            </a:r>
            <a:r>
              <a:rPr lang="cs-CZ" sz="3200" b="1" dirty="0" err="1"/>
              <a:t>all</a:t>
            </a:r>
            <a:r>
              <a:rPr lang="cs-CZ" sz="3200" b="1" dirty="0"/>
              <a:t> </a:t>
            </a:r>
            <a:r>
              <a:rPr lang="cs-CZ" sz="3200" b="1" dirty="0" err="1"/>
              <a:t>weekend</a:t>
            </a:r>
            <a:r>
              <a:rPr lang="cs-CZ" b="1" dirty="0"/>
              <a:t>.</a:t>
            </a:r>
          </a:p>
        </p:txBody>
      </p:sp>
      <p:sp>
        <p:nvSpPr>
          <p:cNvPr id="6" name="Obdélník 5"/>
          <p:cNvSpPr/>
          <p:nvPr/>
        </p:nvSpPr>
        <p:spPr>
          <a:xfrm>
            <a:off x="539552" y="3789040"/>
            <a:ext cx="8136904" cy="936104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Font typeface="Wingdings" pitchFamily="2" charset="2"/>
              <a:buChar char="§"/>
            </a:pPr>
            <a:r>
              <a:rPr lang="cs-CZ" sz="3200" b="1" dirty="0"/>
              <a:t>7 Laura </a:t>
            </a:r>
            <a:r>
              <a:rPr lang="cs-CZ" sz="3200" b="1" dirty="0" err="1"/>
              <a:t>fell</a:t>
            </a:r>
            <a:r>
              <a:rPr lang="cs-CZ" sz="3200" b="1" dirty="0"/>
              <a:t> </a:t>
            </a:r>
            <a:r>
              <a:rPr lang="cs-CZ" sz="3200" b="1" dirty="0" err="1"/>
              <a:t>down</a:t>
            </a:r>
            <a:r>
              <a:rPr lang="cs-CZ" sz="3200" b="1" dirty="0"/>
              <a:t> </a:t>
            </a:r>
            <a:r>
              <a:rPr lang="cs-CZ" sz="3200" b="1" dirty="0" err="1"/>
              <a:t>from</a:t>
            </a:r>
            <a:r>
              <a:rPr lang="cs-CZ" sz="3200" b="1" dirty="0"/>
              <a:t> a bike last </a:t>
            </a:r>
            <a:r>
              <a:rPr lang="cs-CZ" sz="3200" b="1" dirty="0" err="1"/>
              <a:t>week</a:t>
            </a:r>
            <a:r>
              <a:rPr lang="cs-CZ" sz="3200" b="1" dirty="0"/>
              <a:t>.</a:t>
            </a:r>
          </a:p>
        </p:txBody>
      </p:sp>
      <p:sp>
        <p:nvSpPr>
          <p:cNvPr id="7" name="Obdélník 6"/>
          <p:cNvSpPr/>
          <p:nvPr/>
        </p:nvSpPr>
        <p:spPr>
          <a:xfrm>
            <a:off x="562147" y="5445224"/>
            <a:ext cx="8136904" cy="792088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Font typeface="Wingdings" pitchFamily="2" charset="2"/>
              <a:buChar char="§"/>
            </a:pPr>
            <a:r>
              <a:rPr lang="cs-CZ" sz="3200" b="1" dirty="0"/>
              <a:t>8 </a:t>
            </a:r>
            <a:r>
              <a:rPr lang="cs-CZ" sz="3200" b="1" dirty="0" err="1"/>
              <a:t>Where</a:t>
            </a:r>
            <a:r>
              <a:rPr lang="cs-CZ" sz="3200" b="1" dirty="0"/>
              <a:t> </a:t>
            </a:r>
            <a:r>
              <a:rPr lang="cs-CZ" sz="3200" b="1" dirty="0" err="1"/>
              <a:t>did</a:t>
            </a:r>
            <a:r>
              <a:rPr lang="cs-CZ" sz="3200" b="1" dirty="0"/>
              <a:t> </a:t>
            </a:r>
            <a:r>
              <a:rPr lang="cs-CZ" sz="3200" b="1" dirty="0" err="1"/>
              <a:t>your</a:t>
            </a:r>
            <a:r>
              <a:rPr lang="cs-CZ" sz="3200" b="1" dirty="0"/>
              <a:t> </a:t>
            </a:r>
            <a:r>
              <a:rPr lang="cs-CZ" sz="3200" b="1" dirty="0" err="1"/>
              <a:t>grandad</a:t>
            </a:r>
            <a:r>
              <a:rPr lang="cs-CZ" sz="3200" b="1" dirty="0"/>
              <a:t> </a:t>
            </a:r>
            <a:r>
              <a:rPr lang="cs-CZ" sz="3200" b="1" dirty="0" err="1"/>
              <a:t>grow</a:t>
            </a:r>
            <a:r>
              <a:rPr lang="cs-CZ" sz="3200" b="1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850390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36712"/>
            <a:ext cx="273630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Citace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176464"/>
          </a:xfrm>
        </p:spPr>
        <p:txBody>
          <a:bodyPr/>
          <a:lstStyle/>
          <a:p>
            <a:r>
              <a:rPr lang="cs-CZ" dirty="0" smtClean="0"/>
              <a:t>Celý materiál byl vytvořen autorem dne 9.11.2011.</a:t>
            </a:r>
          </a:p>
          <a:p>
            <a:r>
              <a:rPr lang="cs-CZ" dirty="0"/>
              <a:t>Obrázek byl použit z otevřené galérie</a:t>
            </a:r>
          </a:p>
          <a:p>
            <a:pPr marL="0" indent="0">
              <a:buNone/>
            </a:pPr>
            <a:r>
              <a:rPr lang="cs-CZ" dirty="0"/>
              <a:t>    Office.microsoft.com dne </a:t>
            </a:r>
            <a:r>
              <a:rPr lang="cs-CZ" dirty="0" smtClean="0"/>
              <a:t>9.11.2011.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0341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344</TotalTime>
  <Words>264</Words>
  <Application>Microsoft Office PowerPoint</Application>
  <PresentationFormat>Předvádění na obrazovce (4:3)</PresentationFormat>
  <Paragraphs>59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Prezentace aplikace PowerPoint</vt:lpstr>
      <vt:lpstr>Order of the words-past tense </vt:lpstr>
      <vt:lpstr>Translate the sentences</vt:lpstr>
      <vt:lpstr>Translate the sentences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08FQ</dc:creator>
  <cp:lastModifiedBy>Dana</cp:lastModifiedBy>
  <cp:revision>91</cp:revision>
  <dcterms:created xsi:type="dcterms:W3CDTF">2011-09-10T16:31:29Z</dcterms:created>
  <dcterms:modified xsi:type="dcterms:W3CDTF">2013-02-16T16:41:36Z</dcterms:modified>
</cp:coreProperties>
</file>