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7" r:id="rId2"/>
    <p:sldId id="266" r:id="rId3"/>
    <p:sldId id="268" r:id="rId4"/>
    <p:sldId id="264" r:id="rId5"/>
    <p:sldId id="269" r:id="rId6"/>
    <p:sldId id="270" r:id="rId7"/>
    <p:sldId id="267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NÁZEV:VY_32_INOVACE_11: Verb </a:t>
          </a:r>
          <a:r>
            <a:rPr lang="cs-CZ" sz="2000" dirty="0" err="1" smtClean="0"/>
            <a:t>tenses</a:t>
          </a:r>
          <a:r>
            <a:rPr lang="cs-CZ" sz="2000" dirty="0" smtClean="0"/>
            <a:t>, 8.roč.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Benešov, příspěvková organ.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et Bc. Michaela Bumbová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</a:t>
          </a:r>
          <a:r>
            <a:rPr lang="cs-CZ" sz="2000" b="1" dirty="0" err="1" smtClean="0"/>
            <a:t>Future</a:t>
          </a:r>
          <a:r>
            <a:rPr lang="cs-CZ" sz="2000" b="1" dirty="0" smtClean="0"/>
            <a:t> </a:t>
          </a:r>
          <a:r>
            <a:rPr lang="cs-CZ" sz="2000" b="1" dirty="0" err="1" smtClean="0"/>
            <a:t>with</a:t>
          </a:r>
          <a:r>
            <a:rPr lang="cs-CZ" sz="2000" b="1" dirty="0" smtClean="0"/>
            <a:t> </a:t>
          </a:r>
          <a:r>
            <a:rPr lang="cs-CZ" sz="2000" b="1" dirty="0" err="1" smtClean="0"/>
            <a:t>going</a:t>
          </a:r>
          <a:r>
            <a:rPr lang="cs-CZ" sz="2000" b="1" dirty="0" smtClean="0"/>
            <a:t> to</a:t>
          </a:r>
          <a:endParaRPr lang="cs-CZ" sz="2000" b="1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 custLinFactNeighborX="-765" custLinFactNeighborY="1213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 custLinFactNeighborX="-765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1B9E4C8-7A17-4499-A21A-958A622848EF}" type="presOf" srcId="{D1D4F407-5343-4D3F-B5B9-D407B03CAEB4}" destId="{AED2198E-93D5-4001-81B4-73124B309672}" srcOrd="1" destOrd="0" presId="urn:microsoft.com/office/officeart/2005/8/layout/target3"/>
    <dgm:cxn modelId="{3B05F62E-99A0-4663-94DA-CC0343B260A6}" type="presOf" srcId="{B651F6E3-6281-48DB-9319-2AEAFDAE7572}" destId="{619D679B-A015-4ECF-8348-D1034C574F40}" srcOrd="0" destOrd="0" presId="urn:microsoft.com/office/officeart/2005/8/layout/target3"/>
    <dgm:cxn modelId="{4F7DB0BC-71B5-49A2-9B63-49FF59FFD6BF}" type="presOf" srcId="{D8197B8C-B260-4A16-BDF4-0947B075E274}" destId="{25B08C86-7E15-44DC-BE7F-FFB55DD49D12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152EC2A4-F1A8-4F85-B6F1-7D765608FFFE}" type="presOf" srcId="{D8197B8C-B260-4A16-BDF4-0947B075E274}" destId="{5A5FFA88-C948-4069-8E93-59FA12366E83}" srcOrd="1" destOrd="0" presId="urn:microsoft.com/office/officeart/2005/8/layout/target3"/>
    <dgm:cxn modelId="{4C3B027F-2404-4CAB-B7A8-50EF65CA611B}" type="presOf" srcId="{B651F6E3-6281-48DB-9319-2AEAFDAE7572}" destId="{6BB5E863-4638-4E1D-BFDE-399D028AC4ED}" srcOrd="1" destOrd="0" presId="urn:microsoft.com/office/officeart/2005/8/layout/target3"/>
    <dgm:cxn modelId="{B0DEE932-45D0-4891-AFC7-DB940E800433}" type="presOf" srcId="{D1D4F407-5343-4D3F-B5B9-D407B03CAEB4}" destId="{D005CE8C-CC26-4C3E-AC11-E15060ECD759}" srcOrd="0" destOrd="0" presId="urn:microsoft.com/office/officeart/2005/8/layout/target3"/>
    <dgm:cxn modelId="{E8CFC131-08BC-4384-A040-5D1C8DD5B2B8}" type="presOf" srcId="{D1B46980-6531-4606-95E6-44980827E919}" destId="{2BE915AB-18AA-4053-B92C-3BFC9ED204BB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4CEA0389-3FBA-45C5-8D27-C470185FD5FF}" type="presOf" srcId="{D1B46980-6531-4606-95E6-44980827E919}" destId="{6140AFEC-043D-4C43-A2F9-D0F5331DF3A3}" srcOrd="0" destOrd="0" presId="urn:microsoft.com/office/officeart/2005/8/layout/target3"/>
    <dgm:cxn modelId="{65042600-0A2C-40AC-9260-53A33F522F36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510B69FD-6045-4FF7-BE57-4920448A135F}" type="presOf" srcId="{4C35D32F-0EAB-4CD7-82EE-45574DC2A586}" destId="{8BEBB6EC-1DAA-4CAC-8A25-BC0FCBD5DBD5}" srcOrd="0" destOrd="0" presId="urn:microsoft.com/office/officeart/2005/8/layout/target3"/>
    <dgm:cxn modelId="{1F56388F-1EBD-4501-9719-A6AD698B3CDD}" type="presOf" srcId="{757F3AB3-0718-4624-B441-E567A8F0AB56}" destId="{333A1088-737F-45CB-B68E-254E46348037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F1469F4C-E154-4386-9F9A-C08A9DF67914}" type="presParOf" srcId="{333A1088-737F-45CB-B68E-254E46348037}" destId="{F5ABB229-8D3B-4694-996A-96F23CF14429}" srcOrd="0" destOrd="0" presId="urn:microsoft.com/office/officeart/2005/8/layout/target3"/>
    <dgm:cxn modelId="{FAF84B57-0D44-47FF-803D-F27BD3A31858}" type="presParOf" srcId="{333A1088-737F-45CB-B68E-254E46348037}" destId="{F41139FD-01EE-4571-8B17-4FB00FC51163}" srcOrd="1" destOrd="0" presId="urn:microsoft.com/office/officeart/2005/8/layout/target3"/>
    <dgm:cxn modelId="{92BDE242-FD35-453E-8E44-8A6230141A40}" type="presParOf" srcId="{333A1088-737F-45CB-B68E-254E46348037}" destId="{D005CE8C-CC26-4C3E-AC11-E15060ECD759}" srcOrd="2" destOrd="0" presId="urn:microsoft.com/office/officeart/2005/8/layout/target3"/>
    <dgm:cxn modelId="{D2987361-F579-48B8-AEBB-B162970ED4F9}" type="presParOf" srcId="{333A1088-737F-45CB-B68E-254E46348037}" destId="{2C702D82-9B77-49B7-9568-BB8EB47C3372}" srcOrd="3" destOrd="0" presId="urn:microsoft.com/office/officeart/2005/8/layout/target3"/>
    <dgm:cxn modelId="{DF87A09A-2EC0-4C5D-9A57-0AC93E0870E7}" type="presParOf" srcId="{333A1088-737F-45CB-B68E-254E46348037}" destId="{A52A0455-90FF-4808-ABD0-F02540D31D5A}" srcOrd="4" destOrd="0" presId="urn:microsoft.com/office/officeart/2005/8/layout/target3"/>
    <dgm:cxn modelId="{9992E71F-FD2F-49CB-A486-D32C9346247F}" type="presParOf" srcId="{333A1088-737F-45CB-B68E-254E46348037}" destId="{6140AFEC-043D-4C43-A2F9-D0F5331DF3A3}" srcOrd="5" destOrd="0" presId="urn:microsoft.com/office/officeart/2005/8/layout/target3"/>
    <dgm:cxn modelId="{BD9152E2-6C4B-4C7B-9166-37FA93192A6E}" type="presParOf" srcId="{333A1088-737F-45CB-B68E-254E46348037}" destId="{9358AC05-5D7D-4327-9F80-1AD486AEA664}" srcOrd="6" destOrd="0" presId="urn:microsoft.com/office/officeart/2005/8/layout/target3"/>
    <dgm:cxn modelId="{ED99A4E0-C46B-4066-8060-DAF48690C472}" type="presParOf" srcId="{333A1088-737F-45CB-B68E-254E46348037}" destId="{313FC574-E1CD-4FB4-B054-0B805CE0447D}" srcOrd="7" destOrd="0" presId="urn:microsoft.com/office/officeart/2005/8/layout/target3"/>
    <dgm:cxn modelId="{BD73A0C0-32C8-4C52-B5A1-A744DFEAF19A}" type="presParOf" srcId="{333A1088-737F-45CB-B68E-254E46348037}" destId="{619D679B-A015-4ECF-8348-D1034C574F40}" srcOrd="8" destOrd="0" presId="urn:microsoft.com/office/officeart/2005/8/layout/target3"/>
    <dgm:cxn modelId="{E5C4B56F-1BD4-4876-9750-F2557541E954}" type="presParOf" srcId="{333A1088-737F-45CB-B68E-254E46348037}" destId="{322283A8-4A27-4CDA-BAE3-F381106A9174}" srcOrd="9" destOrd="0" presId="urn:microsoft.com/office/officeart/2005/8/layout/target3"/>
    <dgm:cxn modelId="{D93A19CF-90AA-4B2D-A432-BD45E0268580}" type="presParOf" srcId="{333A1088-737F-45CB-B68E-254E46348037}" destId="{FFC9F71D-1B4F-4AD9-A4A6-86ADEFC8AF5C}" srcOrd="10" destOrd="0" presId="urn:microsoft.com/office/officeart/2005/8/layout/target3"/>
    <dgm:cxn modelId="{473A018A-658D-4D12-8400-8621AB128275}" type="presParOf" srcId="{333A1088-737F-45CB-B68E-254E46348037}" destId="{25B08C86-7E15-44DC-BE7F-FFB55DD49D12}" srcOrd="11" destOrd="0" presId="urn:microsoft.com/office/officeart/2005/8/layout/target3"/>
    <dgm:cxn modelId="{32D96266-B4B4-4B27-BEA8-6BC507BAA386}" type="presParOf" srcId="{333A1088-737F-45CB-B68E-254E46348037}" destId="{76644BE8-9D7C-4C09-B250-3D10AF48CBB7}" srcOrd="12" destOrd="0" presId="urn:microsoft.com/office/officeart/2005/8/layout/target3"/>
    <dgm:cxn modelId="{4FA7C342-8034-4AC1-8FB6-E7A1123BFCF4}" type="presParOf" srcId="{333A1088-737F-45CB-B68E-254E46348037}" destId="{EE85B701-7295-41C0-BA7A-34D3756A2AE6}" srcOrd="13" destOrd="0" presId="urn:microsoft.com/office/officeart/2005/8/layout/target3"/>
    <dgm:cxn modelId="{25ADCBF1-72C1-4376-ABDA-8F74FCBA6F21}" type="presParOf" srcId="{333A1088-737F-45CB-B68E-254E46348037}" destId="{8BEBB6EC-1DAA-4CAC-8A25-BC0FCBD5DBD5}" srcOrd="14" destOrd="0" presId="urn:microsoft.com/office/officeart/2005/8/layout/target3"/>
    <dgm:cxn modelId="{4B813D2E-1BE6-4428-AA14-29714997F9EF}" type="presParOf" srcId="{333A1088-737F-45CB-B68E-254E46348037}" destId="{AED2198E-93D5-4001-81B4-73124B309672}" srcOrd="15" destOrd="0" presId="urn:microsoft.com/office/officeart/2005/8/layout/target3"/>
    <dgm:cxn modelId="{58FA6B89-803F-4B9E-BDE4-17AB61FF96D6}" type="presParOf" srcId="{333A1088-737F-45CB-B68E-254E46348037}" destId="{2BE915AB-18AA-4053-B92C-3BFC9ED204BB}" srcOrd="16" destOrd="0" presId="urn:microsoft.com/office/officeart/2005/8/layout/target3"/>
    <dgm:cxn modelId="{7EB2D82D-9BDC-4A3A-B7BF-CC065C5E31DB}" type="presParOf" srcId="{333A1088-737F-45CB-B68E-254E46348037}" destId="{6BB5E863-4638-4E1D-BFDE-399D028AC4ED}" srcOrd="17" destOrd="0" presId="urn:microsoft.com/office/officeart/2005/8/layout/target3"/>
    <dgm:cxn modelId="{826145DB-C8A9-43A2-95AA-21597863A691}" type="presParOf" srcId="{333A1088-737F-45CB-B68E-254E46348037}" destId="{5A5FFA88-C948-4069-8E93-59FA12366E83}" srcOrd="18" destOrd="0" presId="urn:microsoft.com/office/officeart/2005/8/layout/target3"/>
    <dgm:cxn modelId="{1340BCFE-223F-44A1-A395-76A06E2D211E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Benešov, příspěvková organ.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24143" y="432048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et Bc. Michaela Bumbová</a:t>
          </a:r>
          <a:endParaRPr lang="cs-CZ" sz="2000" kern="1200" dirty="0"/>
        </a:p>
      </dsp:txBody>
      <dsp:txXfrm>
        <a:off x="1224143" y="432048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24143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NÁZEV:VY_32_INOVACE_11: Verb </a:t>
          </a:r>
          <a:r>
            <a:rPr lang="cs-CZ" sz="2000" kern="1200" dirty="0" err="1" smtClean="0"/>
            <a:t>tenses</a:t>
          </a:r>
          <a:r>
            <a:rPr lang="cs-CZ" sz="2000" kern="1200" dirty="0" smtClean="0"/>
            <a:t>, 8.roč.</a:t>
          </a:r>
          <a:endParaRPr lang="cs-CZ" sz="2000" kern="1200" dirty="0"/>
        </a:p>
      </dsp:txBody>
      <dsp:txXfrm>
        <a:off x="1224143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24143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</a:t>
          </a:r>
          <a:r>
            <a:rPr lang="cs-CZ" sz="2000" b="1" kern="1200" dirty="0" err="1" smtClean="0"/>
            <a:t>Future</a:t>
          </a:r>
          <a:r>
            <a:rPr lang="cs-CZ" sz="2000" b="1" kern="1200" dirty="0" smtClean="0"/>
            <a:t> </a:t>
          </a:r>
          <a:r>
            <a:rPr lang="cs-CZ" sz="2000" b="1" kern="1200" dirty="0" err="1" smtClean="0"/>
            <a:t>with</a:t>
          </a:r>
          <a:r>
            <a:rPr lang="cs-CZ" sz="2000" b="1" kern="1200" dirty="0" smtClean="0"/>
            <a:t> </a:t>
          </a:r>
          <a:r>
            <a:rPr lang="cs-CZ" sz="2000" b="1" kern="1200" dirty="0" err="1" smtClean="0"/>
            <a:t>going</a:t>
          </a:r>
          <a:r>
            <a:rPr lang="cs-CZ" sz="2000" b="1" kern="1200" dirty="0" smtClean="0"/>
            <a:t> to</a:t>
          </a:r>
          <a:endParaRPr lang="cs-CZ" sz="2000" b="1" kern="1200" dirty="0"/>
        </a:p>
      </dsp:txBody>
      <dsp:txXfrm>
        <a:off x="1224143" y="122413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04924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36934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58488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16.6.2012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72294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16.6.2012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78610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16.6.2012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17251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16.6.2012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36804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16.6.2012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81152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16.6.2012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8010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11180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16.6.2012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11767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FDA36B-3238-4BEF-8E74-84D5C31F1FF9}" type="datetimeFigureOut">
              <a:rPr lang="cs-CZ" smtClean="0"/>
              <a:t>16.6.2012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2431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905820098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7065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1196752"/>
            <a:ext cx="2890664" cy="1143000"/>
          </a:xfrm>
        </p:spPr>
        <p:txBody>
          <a:bodyPr/>
          <a:lstStyle/>
          <a:p>
            <a:r>
              <a:rPr lang="cs-CZ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Anotace</a:t>
            </a:r>
            <a:endParaRPr lang="cs-CZ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980728"/>
            <a:ext cx="8229600" cy="4525963"/>
          </a:xfrm>
        </p:spPr>
        <p:txBody>
          <a:bodyPr>
            <a:normAutofit fontScale="77500" lnSpcReduction="20000"/>
          </a:bodyPr>
          <a:lstStyle/>
          <a:p>
            <a:pPr marL="109728" indent="0">
              <a:buNone/>
            </a:pPr>
            <a:endParaRPr lang="cs-CZ" dirty="0" smtClean="0"/>
          </a:p>
          <a:p>
            <a:pPr marL="109728" indent="0">
              <a:buNone/>
            </a:pPr>
            <a:endParaRPr lang="cs-CZ" dirty="0" smtClean="0"/>
          </a:p>
          <a:p>
            <a:pPr marL="109728" indent="0">
              <a:buNone/>
            </a:pPr>
            <a:endParaRPr lang="cs-CZ" dirty="0" smtClean="0"/>
          </a:p>
          <a:p>
            <a:pPr marL="109728" indent="0">
              <a:buNone/>
            </a:pPr>
            <a:endParaRPr lang="cs-CZ" dirty="0" smtClean="0"/>
          </a:p>
          <a:p>
            <a:pPr marL="109728" indent="0">
              <a:buNone/>
            </a:pPr>
            <a:r>
              <a:rPr lang="cs-CZ" dirty="0" smtClean="0"/>
              <a:t> Materiál slouží jako pomůcka při procvičování</a:t>
            </a:r>
          </a:p>
          <a:p>
            <a:pPr marL="109728" indent="0">
              <a:buNone/>
            </a:pPr>
            <a:r>
              <a:rPr lang="cs-CZ" dirty="0" smtClean="0"/>
              <a:t> budoucího času s „</a:t>
            </a:r>
            <a:r>
              <a:rPr lang="cs-CZ" dirty="0" err="1" smtClean="0"/>
              <a:t>going</a:t>
            </a:r>
            <a:r>
              <a:rPr lang="cs-CZ" dirty="0" smtClean="0"/>
              <a:t> to“.</a:t>
            </a:r>
          </a:p>
          <a:p>
            <a:pPr marL="109728" indent="0">
              <a:buNone/>
            </a:pPr>
            <a:r>
              <a:rPr lang="cs-CZ" dirty="0" smtClean="0"/>
              <a:t> 3.,4. strana slouží k připomenutí pořadí slov </a:t>
            </a:r>
          </a:p>
          <a:p>
            <a:pPr marL="109728" indent="0">
              <a:buNone/>
            </a:pPr>
            <a:r>
              <a:rPr lang="cs-CZ" dirty="0"/>
              <a:t> </a:t>
            </a:r>
            <a:r>
              <a:rPr lang="cs-CZ" dirty="0" smtClean="0"/>
              <a:t> ve </a:t>
            </a:r>
            <a:r>
              <a:rPr lang="cs-CZ" smtClean="0"/>
              <a:t>větě.</a:t>
            </a:r>
            <a:endParaRPr lang="cs-CZ" dirty="0" smtClean="0"/>
          </a:p>
          <a:p>
            <a:pPr marL="109728" indent="0">
              <a:buNone/>
            </a:pPr>
            <a:r>
              <a:rPr lang="cs-CZ" dirty="0" smtClean="0"/>
              <a:t> Žáci doplňují věty na IWB, poté si</a:t>
            </a:r>
          </a:p>
          <a:p>
            <a:pPr marL="109728" indent="0">
              <a:buNone/>
            </a:pPr>
            <a:r>
              <a:rPr lang="cs-CZ" dirty="0" smtClean="0"/>
              <a:t> překlad zkontrolují.</a:t>
            </a:r>
          </a:p>
          <a:p>
            <a:pPr marL="109728" indent="0">
              <a:buNone/>
            </a:pPr>
            <a:r>
              <a:rPr lang="cs-CZ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43984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79512" y="260649"/>
            <a:ext cx="1440160" cy="15841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err="1" smtClean="0">
                <a:solidFill>
                  <a:schemeClr val="bg1"/>
                </a:solidFill>
              </a:rPr>
              <a:t>They</a:t>
            </a:r>
            <a:endParaRPr lang="cs-CZ" sz="3600" b="1" dirty="0">
              <a:solidFill>
                <a:schemeClr val="bg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763688" y="260649"/>
            <a:ext cx="1440160" cy="15841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/>
              <a:t>are</a:t>
            </a:r>
            <a:endParaRPr lang="cs-CZ" sz="3600" b="1" dirty="0"/>
          </a:p>
        </p:txBody>
      </p:sp>
      <p:sp>
        <p:nvSpPr>
          <p:cNvPr id="6" name="Obdélník 5"/>
          <p:cNvSpPr/>
          <p:nvPr/>
        </p:nvSpPr>
        <p:spPr>
          <a:xfrm>
            <a:off x="3347864" y="260649"/>
            <a:ext cx="1728192" cy="15841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err="1"/>
              <a:t>g</a:t>
            </a:r>
            <a:r>
              <a:rPr lang="cs-CZ" sz="3600" b="1" dirty="0" err="1" smtClean="0"/>
              <a:t>oing</a:t>
            </a:r>
            <a:r>
              <a:rPr lang="cs-CZ" sz="3600" b="1" dirty="0" smtClean="0"/>
              <a:t> to</a:t>
            </a:r>
            <a:endParaRPr lang="cs-CZ" sz="3600" b="1" dirty="0"/>
          </a:p>
        </p:txBody>
      </p:sp>
      <p:sp>
        <p:nvSpPr>
          <p:cNvPr id="7" name="Obdélník 6"/>
          <p:cNvSpPr/>
          <p:nvPr/>
        </p:nvSpPr>
        <p:spPr>
          <a:xfrm>
            <a:off x="5220072" y="260649"/>
            <a:ext cx="1656184" cy="15841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err="1" smtClean="0"/>
              <a:t>climb</a:t>
            </a:r>
            <a:endParaRPr lang="cs-CZ" sz="3600" b="1" dirty="0"/>
          </a:p>
        </p:txBody>
      </p:sp>
      <p:sp>
        <p:nvSpPr>
          <p:cNvPr id="3" name="Obdélník 2"/>
          <p:cNvSpPr/>
          <p:nvPr/>
        </p:nvSpPr>
        <p:spPr>
          <a:xfrm>
            <a:off x="7020272" y="254968"/>
            <a:ext cx="1728192" cy="15841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>
                <a:solidFill>
                  <a:schemeClr val="bg1"/>
                </a:solidFill>
              </a:rPr>
              <a:t>m</a:t>
            </a:r>
            <a:r>
              <a:rPr lang="cs-CZ" sz="2400" b="1" dirty="0" err="1" smtClean="0">
                <a:solidFill>
                  <a:schemeClr val="bg1"/>
                </a:solidFill>
              </a:rPr>
              <a:t>ountains</a:t>
            </a:r>
            <a:r>
              <a:rPr lang="cs-CZ" sz="2400" b="1" dirty="0" smtClean="0">
                <a:solidFill>
                  <a:schemeClr val="bg1"/>
                </a:solidFill>
              </a:rPr>
              <a:t> </a:t>
            </a:r>
            <a:r>
              <a:rPr lang="cs-CZ" sz="2400" b="1" dirty="0" err="1" smtClean="0">
                <a:solidFill>
                  <a:schemeClr val="bg1"/>
                </a:solidFill>
              </a:rPr>
              <a:t>at</a:t>
            </a:r>
            <a:r>
              <a:rPr lang="cs-CZ" sz="2400" b="1" dirty="0" smtClean="0">
                <a:solidFill>
                  <a:schemeClr val="bg1"/>
                </a:solidFill>
              </a:rPr>
              <a:t> </a:t>
            </a:r>
            <a:r>
              <a:rPr lang="cs-CZ" sz="2400" b="1" dirty="0" err="1" smtClean="0">
                <a:solidFill>
                  <a:schemeClr val="bg1"/>
                </a:solidFill>
              </a:rPr>
              <a:t>the</a:t>
            </a:r>
            <a:r>
              <a:rPr lang="cs-CZ" sz="2400" b="1" dirty="0" smtClean="0">
                <a:solidFill>
                  <a:schemeClr val="bg1"/>
                </a:solidFill>
              </a:rPr>
              <a:t> </a:t>
            </a:r>
            <a:r>
              <a:rPr lang="cs-CZ" sz="2400" b="1" dirty="0" err="1" smtClean="0">
                <a:solidFill>
                  <a:schemeClr val="bg1"/>
                </a:solidFill>
              </a:rPr>
              <a:t>weekend</a:t>
            </a:r>
            <a:endParaRPr lang="cs-CZ" sz="2400" b="1" dirty="0">
              <a:solidFill>
                <a:schemeClr val="bg1"/>
              </a:solidFill>
            </a:endParaRPr>
          </a:p>
        </p:txBody>
      </p:sp>
      <p:pic>
        <p:nvPicPr>
          <p:cNvPr id="9" name="Picture 2" descr="C:\Users\08FQ\AppData\Local\Microsoft\Windows\Temporary Internet Files\Content.IE5\S7687CZ2\MC900287586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2394256"/>
            <a:ext cx="4032448" cy="4275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4627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03647" y="332656"/>
            <a:ext cx="7102571" cy="1440160"/>
          </a:xfrm>
        </p:spPr>
        <p:txBody>
          <a:bodyPr>
            <a:normAutofit fontScale="90000"/>
          </a:bodyPr>
          <a:lstStyle/>
          <a:p>
            <a:r>
              <a:rPr lang="cs-CZ" sz="6000" b="1" dirty="0" err="1" smtClean="0"/>
              <a:t>Order</a:t>
            </a:r>
            <a:r>
              <a:rPr lang="cs-CZ" sz="6000" b="1" dirty="0" smtClean="0"/>
              <a:t> </a:t>
            </a:r>
            <a:r>
              <a:rPr lang="cs-CZ" sz="6000" b="1" dirty="0" err="1" smtClean="0"/>
              <a:t>of</a:t>
            </a:r>
            <a:r>
              <a:rPr lang="cs-CZ" sz="6000" b="1" dirty="0" smtClean="0"/>
              <a:t> </a:t>
            </a:r>
            <a:r>
              <a:rPr lang="cs-CZ" sz="6000" b="1" dirty="0" err="1" smtClean="0"/>
              <a:t>the</a:t>
            </a:r>
            <a:r>
              <a:rPr lang="cs-CZ" sz="6000" b="1" dirty="0" smtClean="0"/>
              <a:t> </a:t>
            </a:r>
            <a:r>
              <a:rPr lang="cs-CZ" sz="6000" b="1" dirty="0" err="1" smtClean="0"/>
              <a:t>words-future</a:t>
            </a:r>
            <a:r>
              <a:rPr lang="cs-CZ" sz="6000" b="1" dirty="0" smtClean="0"/>
              <a:t> </a:t>
            </a:r>
            <a:r>
              <a:rPr lang="cs-CZ" sz="6000" b="1" dirty="0" err="1" smtClean="0"/>
              <a:t>with</a:t>
            </a:r>
            <a:r>
              <a:rPr lang="cs-CZ" sz="6000" b="1" dirty="0" smtClean="0"/>
              <a:t> </a:t>
            </a:r>
            <a:r>
              <a:rPr lang="cs-CZ" sz="6000" b="1" dirty="0" err="1" smtClean="0"/>
              <a:t>going</a:t>
            </a:r>
            <a:r>
              <a:rPr lang="cs-CZ" sz="6000" b="1" dirty="0" smtClean="0"/>
              <a:t> to</a:t>
            </a:r>
            <a:endParaRPr lang="cs-CZ" sz="6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916832"/>
            <a:ext cx="8229600" cy="432048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4000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Affirmative</a:t>
            </a:r>
            <a:endParaRPr lang="cs-CZ" sz="4000" b="1" dirty="0" smtClean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pPr>
              <a:buFont typeface="Wingdings" pitchFamily="2" charset="2"/>
              <a:buChar char="§"/>
            </a:pPr>
            <a:endParaRPr lang="cs-CZ" sz="4000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endParaRPr lang="cs-CZ" sz="4000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pPr>
              <a:buFont typeface="Wingdings" pitchFamily="2" charset="2"/>
              <a:buChar char="§"/>
            </a:pPr>
            <a:r>
              <a:rPr lang="cs-CZ" sz="4000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Question</a:t>
            </a:r>
            <a:endParaRPr lang="cs-CZ" sz="4000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95536" y="2780928"/>
            <a:ext cx="1656184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bg1"/>
                </a:solidFill>
              </a:rPr>
              <a:t>SUBJECT</a:t>
            </a:r>
            <a:endParaRPr lang="cs-CZ" sz="3200" b="1" dirty="0">
              <a:solidFill>
                <a:schemeClr val="bg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195736" y="2774001"/>
            <a:ext cx="1274529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BE</a:t>
            </a:r>
            <a:endParaRPr lang="cs-CZ" sz="3200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617834" y="2767163"/>
            <a:ext cx="160223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bg1"/>
                </a:solidFill>
              </a:rPr>
              <a:t>GOING TO</a:t>
            </a:r>
            <a:endParaRPr lang="cs-CZ" sz="3200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95536" y="4869160"/>
            <a:ext cx="97210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BE</a:t>
            </a:r>
            <a:endParaRPr lang="cs-CZ" sz="3200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1463939" y="4850610"/>
            <a:ext cx="1667901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SUBJECT</a:t>
            </a:r>
            <a:endParaRPr lang="cs-CZ" sz="3200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3288966" y="4853346"/>
            <a:ext cx="185909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GOING TO</a:t>
            </a:r>
            <a:endParaRPr lang="cs-CZ" sz="3200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5236305" y="4826024"/>
            <a:ext cx="1413112" cy="9606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VERB</a:t>
            </a:r>
            <a:endParaRPr lang="cs-CZ" sz="3200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5364088" y="2767163"/>
            <a:ext cx="1413112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bg1"/>
                </a:solidFill>
              </a:rPr>
              <a:t>VERB</a:t>
            </a:r>
            <a:endParaRPr lang="cs-CZ" sz="3200" b="1" dirty="0">
              <a:solidFill>
                <a:schemeClr val="bg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6876256" y="2780928"/>
            <a:ext cx="2160240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bg1"/>
                </a:solidFill>
              </a:rPr>
              <a:t>OTHERS</a:t>
            </a:r>
            <a:endParaRPr lang="cs-CZ" sz="3200" b="1" dirty="0">
              <a:solidFill>
                <a:schemeClr val="bg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6767747" y="4812557"/>
            <a:ext cx="2160240" cy="91755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bg1"/>
                </a:solidFill>
              </a:rPr>
              <a:t>OTHERS</a:t>
            </a:r>
            <a:endParaRPr lang="cs-CZ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1058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4" grpId="0" animBg="1"/>
      <p:bldP spid="12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11266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cs-CZ" b="1" dirty="0" err="1" smtClean="0"/>
              <a:t>Put</a:t>
            </a:r>
            <a:r>
              <a:rPr lang="cs-CZ" b="1" dirty="0" smtClean="0"/>
              <a:t> </a:t>
            </a:r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  <a:r>
              <a:rPr lang="cs-CZ" b="1" dirty="0" err="1" smtClean="0"/>
              <a:t>verbs</a:t>
            </a:r>
            <a:r>
              <a:rPr lang="cs-CZ" b="1" dirty="0" smtClean="0"/>
              <a:t> to </a:t>
            </a:r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  <a:r>
              <a:rPr lang="cs-CZ" b="1" dirty="0" err="1" smtClean="0"/>
              <a:t>sentences</a:t>
            </a:r>
            <a:endParaRPr lang="cs-CZ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908720"/>
            <a:ext cx="8229600" cy="5688632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1  I ……………………................ </a:t>
            </a:r>
            <a:r>
              <a:rPr lang="cs-CZ" b="1" dirty="0" err="1"/>
              <a:t>f</a:t>
            </a:r>
            <a:r>
              <a:rPr lang="cs-CZ" b="1" dirty="0" err="1" smtClean="0"/>
              <a:t>or</a:t>
            </a:r>
            <a:r>
              <a:rPr lang="cs-CZ" b="1" dirty="0" smtClean="0"/>
              <a:t> </a:t>
            </a:r>
            <a:r>
              <a:rPr lang="cs-CZ" b="1" dirty="0" err="1" smtClean="0"/>
              <a:t>the</a:t>
            </a:r>
            <a:r>
              <a:rPr lang="cs-CZ" b="1" dirty="0" smtClean="0"/>
              <a:t> test in </a:t>
            </a:r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  <a:r>
              <a:rPr lang="cs-CZ" b="1" dirty="0" err="1" smtClean="0"/>
              <a:t>afternoon</a:t>
            </a:r>
            <a:r>
              <a:rPr lang="cs-CZ" b="1" dirty="0" smtClean="0"/>
              <a:t>. ( revise) </a:t>
            </a:r>
          </a:p>
          <a:p>
            <a:pPr marL="0" indent="0">
              <a:buNone/>
            </a:pPr>
            <a:endParaRPr lang="cs-CZ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cs-CZ" b="1" dirty="0" smtClean="0"/>
              <a:t>2  </a:t>
            </a:r>
            <a:r>
              <a:rPr lang="cs-CZ" b="1" dirty="0" err="1" smtClean="0"/>
              <a:t>We</a:t>
            </a:r>
            <a:r>
              <a:rPr lang="cs-CZ" b="1" dirty="0" smtClean="0"/>
              <a:t>……………………………….. </a:t>
            </a:r>
            <a:r>
              <a:rPr lang="cs-CZ" b="1" dirty="0" err="1"/>
              <a:t>f</a:t>
            </a:r>
            <a:r>
              <a:rPr lang="cs-CZ" b="1" dirty="0" err="1" smtClean="0"/>
              <a:t>or</a:t>
            </a:r>
            <a:r>
              <a:rPr lang="cs-CZ" b="1" dirty="0" smtClean="0"/>
              <a:t> a </a:t>
            </a:r>
            <a:r>
              <a:rPr lang="cs-CZ" b="1" dirty="0" err="1" smtClean="0"/>
              <a:t>trip</a:t>
            </a:r>
            <a:r>
              <a:rPr lang="cs-CZ" b="1" dirty="0" smtClean="0"/>
              <a:t> to </a:t>
            </a:r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</a:p>
          <a:p>
            <a:pPr marL="0" indent="0">
              <a:buNone/>
            </a:pPr>
            <a:r>
              <a:rPr lang="cs-CZ" b="1" dirty="0" smtClean="0"/>
              <a:t>ZOO </a:t>
            </a:r>
            <a:r>
              <a:rPr lang="cs-CZ" b="1" dirty="0" err="1" smtClean="0"/>
              <a:t>next</a:t>
            </a:r>
            <a:r>
              <a:rPr lang="cs-CZ" b="1" dirty="0" smtClean="0"/>
              <a:t> </a:t>
            </a:r>
            <a:r>
              <a:rPr lang="cs-CZ" b="1" dirty="0" err="1" smtClean="0"/>
              <a:t>week</a:t>
            </a:r>
            <a:r>
              <a:rPr lang="cs-CZ" b="1" dirty="0" smtClean="0"/>
              <a:t>. ( go)</a:t>
            </a:r>
          </a:p>
          <a:p>
            <a:pPr marL="0" indent="0">
              <a:buNone/>
            </a:pPr>
            <a:endParaRPr lang="cs-CZ" b="1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cs-CZ" b="1" dirty="0" smtClean="0"/>
              <a:t>3  </a:t>
            </a:r>
            <a:r>
              <a:rPr lang="cs-CZ" b="1" dirty="0" err="1" smtClean="0"/>
              <a:t>Amy</a:t>
            </a:r>
            <a:r>
              <a:rPr lang="cs-CZ" b="1" dirty="0" smtClean="0"/>
              <a:t> ………………………………</a:t>
            </a:r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  <a:r>
              <a:rPr lang="cs-CZ" b="1" dirty="0" err="1" smtClean="0"/>
              <a:t>floor</a:t>
            </a:r>
            <a:r>
              <a:rPr lang="cs-CZ" b="1" dirty="0" smtClean="0"/>
              <a:t> </a:t>
            </a:r>
            <a:r>
              <a:rPr lang="cs-CZ" b="1" dirty="0" err="1" smtClean="0"/>
              <a:t>tomorrow</a:t>
            </a:r>
            <a:r>
              <a:rPr lang="cs-CZ" b="1" dirty="0" smtClean="0"/>
              <a:t> </a:t>
            </a:r>
            <a:r>
              <a:rPr lang="cs-CZ" b="1" dirty="0" err="1" smtClean="0"/>
              <a:t>morning</a:t>
            </a:r>
            <a:r>
              <a:rPr lang="cs-CZ" b="1" dirty="0" smtClean="0"/>
              <a:t>. (</a:t>
            </a:r>
            <a:r>
              <a:rPr lang="cs-CZ" b="1" dirty="0" err="1" smtClean="0"/>
              <a:t>hoover</a:t>
            </a:r>
            <a:r>
              <a:rPr lang="cs-CZ" b="1" dirty="0" smtClean="0"/>
              <a:t>)</a:t>
            </a:r>
            <a:endParaRPr lang="cs-CZ" b="1" dirty="0"/>
          </a:p>
        </p:txBody>
      </p:sp>
      <p:sp>
        <p:nvSpPr>
          <p:cNvPr id="6" name="Obdélník 5"/>
          <p:cNvSpPr/>
          <p:nvPr/>
        </p:nvSpPr>
        <p:spPr>
          <a:xfrm>
            <a:off x="700781" y="2060848"/>
            <a:ext cx="4104456" cy="538069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err="1"/>
              <a:t>a</a:t>
            </a:r>
            <a:r>
              <a:rPr lang="cs-CZ" sz="3200" b="1" dirty="0" err="1" smtClean="0"/>
              <a:t>m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going</a:t>
            </a:r>
            <a:r>
              <a:rPr lang="cs-CZ" sz="3200" b="1" dirty="0" smtClean="0"/>
              <a:t> to revise</a:t>
            </a:r>
            <a:endParaRPr lang="cs-CZ" sz="3200" b="1" dirty="0"/>
          </a:p>
        </p:txBody>
      </p:sp>
      <p:sp>
        <p:nvSpPr>
          <p:cNvPr id="7" name="Obdélník 6"/>
          <p:cNvSpPr/>
          <p:nvPr/>
        </p:nvSpPr>
        <p:spPr>
          <a:xfrm>
            <a:off x="611560" y="3621151"/>
            <a:ext cx="4104456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/>
              <a:t>a</a:t>
            </a:r>
            <a:r>
              <a:rPr lang="cs-CZ" sz="3200" b="1" dirty="0" smtClean="0"/>
              <a:t>re </a:t>
            </a:r>
            <a:r>
              <a:rPr lang="cs-CZ" sz="3200" b="1" dirty="0" err="1" smtClean="0"/>
              <a:t>going</a:t>
            </a:r>
            <a:r>
              <a:rPr lang="cs-CZ" sz="3200" b="1" dirty="0" smtClean="0"/>
              <a:t> to go</a:t>
            </a:r>
            <a:endParaRPr lang="cs-CZ" sz="3200" b="1" dirty="0"/>
          </a:p>
        </p:txBody>
      </p:sp>
      <p:sp>
        <p:nvSpPr>
          <p:cNvPr id="8" name="Obdélník 7"/>
          <p:cNvSpPr/>
          <p:nvPr/>
        </p:nvSpPr>
        <p:spPr>
          <a:xfrm>
            <a:off x="700781" y="5617190"/>
            <a:ext cx="3888432" cy="5426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err="1">
                <a:solidFill>
                  <a:schemeClr val="bg1"/>
                </a:solidFill>
              </a:rPr>
              <a:t>i</a:t>
            </a:r>
            <a:r>
              <a:rPr lang="cs-CZ" sz="3200" b="1" dirty="0" err="1" smtClean="0">
                <a:solidFill>
                  <a:schemeClr val="bg1"/>
                </a:solidFill>
              </a:rPr>
              <a:t>s</a:t>
            </a:r>
            <a:r>
              <a:rPr lang="cs-CZ" sz="3200" b="1" dirty="0" smtClean="0">
                <a:solidFill>
                  <a:schemeClr val="bg1"/>
                </a:solidFill>
              </a:rPr>
              <a:t> </a:t>
            </a:r>
            <a:r>
              <a:rPr lang="cs-CZ" sz="3200" b="1" dirty="0" err="1" smtClean="0">
                <a:solidFill>
                  <a:schemeClr val="bg1"/>
                </a:solidFill>
              </a:rPr>
              <a:t>going</a:t>
            </a:r>
            <a:r>
              <a:rPr lang="cs-CZ" sz="3200" b="1" dirty="0" smtClean="0">
                <a:solidFill>
                  <a:schemeClr val="bg1"/>
                </a:solidFill>
              </a:rPr>
              <a:t> to </a:t>
            </a:r>
            <a:r>
              <a:rPr lang="cs-CZ" sz="3200" b="1" dirty="0" err="1" smtClean="0">
                <a:solidFill>
                  <a:schemeClr val="bg1"/>
                </a:solidFill>
              </a:rPr>
              <a:t>hoover</a:t>
            </a:r>
            <a:endParaRPr lang="cs-CZ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1517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11266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cs-CZ" b="1" dirty="0" err="1" smtClean="0"/>
              <a:t>Put</a:t>
            </a:r>
            <a:r>
              <a:rPr lang="cs-CZ" b="1" dirty="0" smtClean="0"/>
              <a:t> </a:t>
            </a:r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  <a:r>
              <a:rPr lang="cs-CZ" b="1" dirty="0" err="1" smtClean="0"/>
              <a:t>verbs</a:t>
            </a:r>
            <a:r>
              <a:rPr lang="cs-CZ" b="1" dirty="0" smtClean="0"/>
              <a:t> to </a:t>
            </a:r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  <a:r>
              <a:rPr lang="cs-CZ" b="1" dirty="0" err="1" smtClean="0"/>
              <a:t>sentences</a:t>
            </a:r>
            <a:endParaRPr lang="cs-CZ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908720"/>
            <a:ext cx="8229600" cy="5688632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4  </a:t>
            </a:r>
            <a:r>
              <a:rPr lang="cs-CZ" b="1" dirty="0" err="1" smtClean="0"/>
              <a:t>Mum</a:t>
            </a:r>
            <a:r>
              <a:rPr lang="cs-CZ" b="1" dirty="0" smtClean="0"/>
              <a:t> ……………………................  </a:t>
            </a:r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  <a:r>
              <a:rPr lang="cs-CZ" b="1" dirty="0" err="1" smtClean="0"/>
              <a:t>window</a:t>
            </a:r>
            <a:r>
              <a:rPr lang="cs-CZ" b="1" dirty="0" smtClean="0"/>
              <a:t> in </a:t>
            </a:r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  <a:r>
              <a:rPr lang="cs-CZ" b="1" dirty="0" err="1" smtClean="0"/>
              <a:t>afternoon</a:t>
            </a:r>
            <a:r>
              <a:rPr lang="cs-CZ" b="1" dirty="0" smtClean="0"/>
              <a:t>. ( </a:t>
            </a:r>
            <a:r>
              <a:rPr lang="cs-CZ" b="1" dirty="0" err="1" smtClean="0"/>
              <a:t>clean</a:t>
            </a:r>
            <a:r>
              <a:rPr lang="cs-CZ" b="1" dirty="0" smtClean="0"/>
              <a:t>) </a:t>
            </a:r>
          </a:p>
          <a:p>
            <a:pPr marL="0" indent="0">
              <a:buNone/>
            </a:pPr>
            <a:endParaRPr lang="cs-CZ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cs-CZ" b="1" dirty="0"/>
              <a:t>5</a:t>
            </a:r>
            <a:r>
              <a:rPr lang="cs-CZ" b="1" dirty="0" smtClean="0"/>
              <a:t>  John………………………………..  </a:t>
            </a:r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  <a:r>
              <a:rPr lang="cs-CZ" b="1" dirty="0" err="1" smtClean="0"/>
              <a:t>rubbish</a:t>
            </a:r>
            <a:r>
              <a:rPr lang="cs-CZ" b="1" dirty="0" smtClean="0"/>
              <a:t> </a:t>
            </a:r>
            <a:r>
              <a:rPr lang="cs-CZ" b="1" dirty="0" err="1" smtClean="0"/>
              <a:t>out</a:t>
            </a:r>
            <a:r>
              <a:rPr lang="cs-CZ" b="1" dirty="0" smtClean="0"/>
              <a:t> in 10 </a:t>
            </a:r>
            <a:r>
              <a:rPr lang="cs-CZ" b="1" dirty="0" err="1" smtClean="0"/>
              <a:t>minutes</a:t>
            </a:r>
            <a:r>
              <a:rPr lang="cs-CZ" b="1" dirty="0" smtClean="0"/>
              <a:t>. ( </a:t>
            </a:r>
            <a:r>
              <a:rPr lang="cs-CZ" b="1" dirty="0" err="1" smtClean="0"/>
              <a:t>take</a:t>
            </a:r>
            <a:r>
              <a:rPr lang="cs-CZ" b="1" dirty="0" smtClean="0"/>
              <a:t>)</a:t>
            </a:r>
          </a:p>
          <a:p>
            <a:pPr marL="0" indent="0">
              <a:buNone/>
            </a:pPr>
            <a:endParaRPr lang="cs-CZ" b="1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cs-CZ" b="1" dirty="0"/>
              <a:t>6</a:t>
            </a:r>
            <a:r>
              <a:rPr lang="cs-CZ" b="1" dirty="0" smtClean="0"/>
              <a:t>  </a:t>
            </a:r>
            <a:r>
              <a:rPr lang="cs-CZ" b="1" dirty="0" err="1" smtClean="0"/>
              <a:t>They</a:t>
            </a:r>
            <a:r>
              <a:rPr lang="cs-CZ" b="1" dirty="0" smtClean="0"/>
              <a:t> ………………………………</a:t>
            </a:r>
            <a:r>
              <a:rPr lang="cs-CZ" b="1" dirty="0" err="1" smtClean="0"/>
              <a:t>their</a:t>
            </a:r>
            <a:r>
              <a:rPr lang="cs-CZ" b="1" dirty="0" smtClean="0"/>
              <a:t> dog </a:t>
            </a:r>
            <a:r>
              <a:rPr lang="cs-CZ" b="1" dirty="0" err="1" smtClean="0"/>
              <a:t>for</a:t>
            </a:r>
            <a:r>
              <a:rPr lang="cs-CZ" b="1" dirty="0" smtClean="0"/>
              <a:t> a </a:t>
            </a:r>
            <a:r>
              <a:rPr lang="cs-CZ" b="1" dirty="0" err="1" smtClean="0"/>
              <a:t>walk</a:t>
            </a:r>
            <a:r>
              <a:rPr lang="cs-CZ" b="1" dirty="0" smtClean="0"/>
              <a:t> </a:t>
            </a:r>
            <a:r>
              <a:rPr lang="cs-CZ" b="1" dirty="0" err="1" smtClean="0"/>
              <a:t>after</a:t>
            </a:r>
            <a:r>
              <a:rPr lang="cs-CZ" b="1" dirty="0" smtClean="0"/>
              <a:t> lunch. (</a:t>
            </a:r>
            <a:r>
              <a:rPr lang="cs-CZ" b="1" dirty="0" err="1" smtClean="0"/>
              <a:t>take</a:t>
            </a:r>
            <a:r>
              <a:rPr lang="cs-CZ" b="1" dirty="0" smtClean="0"/>
              <a:t>)</a:t>
            </a:r>
            <a:endParaRPr lang="cs-CZ" b="1" dirty="0"/>
          </a:p>
        </p:txBody>
      </p:sp>
      <p:sp>
        <p:nvSpPr>
          <p:cNvPr id="6" name="Obdélník 5"/>
          <p:cNvSpPr/>
          <p:nvPr/>
        </p:nvSpPr>
        <p:spPr>
          <a:xfrm>
            <a:off x="700781" y="2060848"/>
            <a:ext cx="4104456" cy="538069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err="1"/>
              <a:t>i</a:t>
            </a:r>
            <a:r>
              <a:rPr lang="cs-CZ" sz="3200" b="1" dirty="0" err="1" smtClean="0"/>
              <a:t>s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going</a:t>
            </a:r>
            <a:r>
              <a:rPr lang="cs-CZ" sz="3200" b="1" dirty="0" smtClean="0"/>
              <a:t> to </a:t>
            </a:r>
            <a:r>
              <a:rPr lang="cs-CZ" sz="3200" b="1" dirty="0" err="1" smtClean="0"/>
              <a:t>clean</a:t>
            </a:r>
            <a:endParaRPr lang="cs-CZ" sz="3200" b="1" dirty="0"/>
          </a:p>
        </p:txBody>
      </p:sp>
      <p:sp>
        <p:nvSpPr>
          <p:cNvPr id="7" name="Obdélník 6"/>
          <p:cNvSpPr/>
          <p:nvPr/>
        </p:nvSpPr>
        <p:spPr>
          <a:xfrm>
            <a:off x="592769" y="3634293"/>
            <a:ext cx="4104456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err="1"/>
              <a:t>i</a:t>
            </a:r>
            <a:r>
              <a:rPr lang="cs-CZ" sz="3200" b="1" dirty="0" err="1" smtClean="0"/>
              <a:t>s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going</a:t>
            </a:r>
            <a:r>
              <a:rPr lang="cs-CZ" sz="3200" b="1" dirty="0" smtClean="0"/>
              <a:t> to </a:t>
            </a:r>
            <a:r>
              <a:rPr lang="cs-CZ" sz="3200" b="1" dirty="0" err="1" smtClean="0"/>
              <a:t>take</a:t>
            </a:r>
            <a:endParaRPr lang="cs-CZ" sz="3200" b="1" dirty="0"/>
          </a:p>
        </p:txBody>
      </p:sp>
      <p:sp>
        <p:nvSpPr>
          <p:cNvPr id="8" name="Obdélník 7"/>
          <p:cNvSpPr/>
          <p:nvPr/>
        </p:nvSpPr>
        <p:spPr>
          <a:xfrm>
            <a:off x="700781" y="5617190"/>
            <a:ext cx="3888432" cy="5426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schemeClr val="bg1"/>
                </a:solidFill>
              </a:rPr>
              <a:t>a</a:t>
            </a:r>
            <a:r>
              <a:rPr lang="cs-CZ" sz="3200" b="1" dirty="0" smtClean="0">
                <a:solidFill>
                  <a:schemeClr val="bg1"/>
                </a:solidFill>
              </a:rPr>
              <a:t>re </a:t>
            </a:r>
            <a:r>
              <a:rPr lang="cs-CZ" sz="3200" b="1" dirty="0" err="1" smtClean="0">
                <a:solidFill>
                  <a:schemeClr val="bg1"/>
                </a:solidFill>
              </a:rPr>
              <a:t>going</a:t>
            </a:r>
            <a:r>
              <a:rPr lang="cs-CZ" sz="3200" b="1" dirty="0" smtClean="0">
                <a:solidFill>
                  <a:schemeClr val="bg1"/>
                </a:solidFill>
              </a:rPr>
              <a:t> to </a:t>
            </a:r>
            <a:r>
              <a:rPr lang="cs-CZ" sz="3200" b="1" dirty="0" err="1" smtClean="0">
                <a:solidFill>
                  <a:schemeClr val="bg1"/>
                </a:solidFill>
              </a:rPr>
              <a:t>take</a:t>
            </a:r>
            <a:endParaRPr lang="cs-CZ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6690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836712"/>
            <a:ext cx="2736304" cy="1143000"/>
          </a:xfrm>
        </p:spPr>
        <p:txBody>
          <a:bodyPr/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Citace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492896"/>
            <a:ext cx="8229600" cy="3096344"/>
          </a:xfrm>
        </p:spPr>
        <p:txBody>
          <a:bodyPr/>
          <a:lstStyle/>
          <a:p>
            <a:r>
              <a:rPr lang="cs-CZ" dirty="0" smtClean="0"/>
              <a:t>Celý materiál byl vytvořen autorem </a:t>
            </a:r>
            <a:endParaRPr lang="cs-CZ" dirty="0" smtClean="0"/>
          </a:p>
          <a:p>
            <a:pPr marL="0" indent="0">
              <a:buNone/>
            </a:pPr>
            <a:r>
              <a:rPr lang="cs-CZ"/>
              <a:t> </a:t>
            </a:r>
            <a:r>
              <a:rPr lang="cs-CZ" smtClean="0"/>
              <a:t>   </a:t>
            </a:r>
            <a:r>
              <a:rPr lang="cs-CZ" smtClean="0"/>
              <a:t>dne 28.2.2012</a:t>
            </a:r>
            <a:r>
              <a:rPr lang="cs-CZ" dirty="0" smtClean="0"/>
              <a:t>.</a:t>
            </a:r>
          </a:p>
          <a:p>
            <a:r>
              <a:rPr lang="cs-CZ" dirty="0" smtClean="0"/>
              <a:t>Obrázek byl použit z otevřené galérie</a:t>
            </a:r>
          </a:p>
          <a:p>
            <a:pPr marL="0" indent="0">
              <a:buNone/>
            </a:pPr>
            <a:r>
              <a:rPr lang="cs-CZ" dirty="0" smtClean="0"/>
              <a:t>     Office. </a:t>
            </a:r>
            <a:r>
              <a:rPr lang="cs-CZ" dirty="0" err="1" smtClean="0"/>
              <a:t>microsoft</a:t>
            </a:r>
            <a:r>
              <a:rPr lang="cs-CZ" dirty="0" smtClean="0"/>
              <a:t>. </a:t>
            </a:r>
            <a:r>
              <a:rPr lang="cs-CZ" dirty="0" err="1"/>
              <a:t>c</a:t>
            </a:r>
            <a:r>
              <a:rPr lang="cs-CZ" dirty="0" err="1" smtClean="0"/>
              <a:t>om</a:t>
            </a:r>
            <a:r>
              <a:rPr lang="cs-CZ" dirty="0" smtClean="0"/>
              <a:t> dne 28.2.2012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14440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Lití písma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305</TotalTime>
  <Words>248</Words>
  <Application>Microsoft Office PowerPoint</Application>
  <PresentationFormat>Předvádění na obrazovce (4:3)</PresentationFormat>
  <Paragraphs>61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Anotace</vt:lpstr>
      <vt:lpstr>Prezentace aplikace PowerPoint</vt:lpstr>
      <vt:lpstr>Order of the words-future with going to</vt:lpstr>
      <vt:lpstr>Put the verbs to the sentences</vt:lpstr>
      <vt:lpstr>Put the verbs to the sentences</vt:lpstr>
      <vt:lpstr>Citace: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08FQ</dc:creator>
  <cp:lastModifiedBy>08FQ</cp:lastModifiedBy>
  <cp:revision>61</cp:revision>
  <dcterms:created xsi:type="dcterms:W3CDTF">2011-09-10T16:31:29Z</dcterms:created>
  <dcterms:modified xsi:type="dcterms:W3CDTF">2012-06-16T20:19:26Z</dcterms:modified>
</cp:coreProperties>
</file>