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7" r:id="rId2"/>
    <p:sldId id="265" r:id="rId3"/>
    <p:sldId id="267" r:id="rId4"/>
    <p:sldId id="264" r:id="rId5"/>
    <p:sldId id="268" r:id="rId6"/>
    <p:sldId id="269" r:id="rId7"/>
    <p:sldId id="270" r:id="rId8"/>
    <p:sldId id="266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>
              <a:solidFill>
                <a:schemeClr val="accent5">
                  <a:lumMod val="25000"/>
                </a:schemeClr>
              </a:solidFill>
            </a:rPr>
            <a:t>NÁZEV:VY_32_INOVACE_18: Verb </a:t>
          </a:r>
          <a:r>
            <a:rPr lang="cs-CZ" sz="2000" dirty="0" err="1" smtClean="0">
              <a:solidFill>
                <a:schemeClr val="accent5">
                  <a:lumMod val="25000"/>
                </a:schemeClr>
              </a:solidFill>
            </a:rPr>
            <a:t>tenses</a:t>
          </a:r>
          <a:r>
            <a:rPr lang="cs-CZ" sz="2000" dirty="0" smtClean="0">
              <a:solidFill>
                <a:schemeClr val="accent5">
                  <a:lumMod val="25000"/>
                </a:schemeClr>
              </a:solidFill>
            </a:rPr>
            <a:t>, 8.roč.</a:t>
          </a:r>
          <a:endParaRPr lang="cs-CZ" sz="2000" dirty="0">
            <a:solidFill>
              <a:schemeClr val="accent5">
                <a:lumMod val="25000"/>
              </a:schemeClr>
            </a:solidFill>
          </a:endParaRPr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>
              <a:solidFill>
                <a:schemeClr val="accent5">
                  <a:lumMod val="25000"/>
                </a:schemeClr>
              </a:solidFill>
            </a:rPr>
            <a:t>NÁZEV ŠKOLY: ZŠ Dolní Benešov, příspěvková organ</a:t>
          </a:r>
          <a:r>
            <a:rPr lang="cs-CZ" sz="2000" dirty="0" smtClean="0"/>
            <a:t>.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>
              <a:solidFill>
                <a:schemeClr val="accent5">
                  <a:lumMod val="25000"/>
                </a:schemeClr>
              </a:solidFill>
            </a:rPr>
            <a:t>AUTOR: Mgr. et Bc. Michaela Bumbová</a:t>
          </a:r>
          <a:endParaRPr lang="cs-CZ" sz="2000" dirty="0">
            <a:solidFill>
              <a:schemeClr val="accent5">
                <a:lumMod val="25000"/>
              </a:schemeClr>
            </a:solidFill>
          </a:endParaRPr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>
              <a:solidFill>
                <a:schemeClr val="accent5">
                  <a:lumMod val="25000"/>
                </a:schemeClr>
              </a:solidFill>
            </a:rPr>
            <a:t>TÉMA: </a:t>
          </a:r>
          <a:r>
            <a:rPr lang="cs-CZ" sz="2000" b="1" dirty="0" err="1" smtClean="0">
              <a:solidFill>
                <a:schemeClr val="accent5">
                  <a:lumMod val="25000"/>
                </a:schemeClr>
              </a:solidFill>
            </a:rPr>
            <a:t>Present</a:t>
          </a:r>
          <a:r>
            <a:rPr lang="cs-CZ" sz="2000" b="1" dirty="0" smtClean="0">
              <a:solidFill>
                <a:schemeClr val="accent5">
                  <a:lumMod val="25000"/>
                </a:schemeClr>
              </a:solidFill>
            </a:rPr>
            <a:t> </a:t>
          </a:r>
          <a:r>
            <a:rPr lang="cs-CZ" sz="2000" b="1" dirty="0" err="1" smtClean="0">
              <a:solidFill>
                <a:schemeClr val="accent5">
                  <a:lumMod val="25000"/>
                </a:schemeClr>
              </a:solidFill>
            </a:rPr>
            <a:t>simple</a:t>
          </a:r>
          <a:endParaRPr lang="cs-CZ" sz="2000" b="1" dirty="0">
            <a:solidFill>
              <a:schemeClr val="accent5">
                <a:lumMod val="25000"/>
              </a:schemeClr>
            </a:solidFill>
          </a:endParaRPr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>
              <a:solidFill>
                <a:schemeClr val="accent5">
                  <a:lumMod val="25000"/>
                </a:schemeClr>
              </a:solidFill>
            </a:rPr>
            <a:t>ČÍSLO PROJEKTU:CZ.1.07/1.4.00/21.1262</a:t>
          </a:r>
          <a:endParaRPr lang="cs-CZ" sz="2000" dirty="0">
            <a:solidFill>
              <a:schemeClr val="accent5">
                <a:lumMod val="25000"/>
              </a:schemeClr>
            </a:solidFill>
          </a:endParaRPr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 custLinFactNeighborX="-765" custLinFactNeighborY="1213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 custLinFactNeighborX="-765" custLinFactNeighborY="-1569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 custLinFactNeighborX="-765" custLinFactNeighborY="131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F56388F-1EBD-4501-9719-A6AD698B3CDD}" type="presOf" srcId="{757F3AB3-0718-4624-B441-E567A8F0AB56}" destId="{333A1088-737F-45CB-B68E-254E46348037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01B9E4C8-7A17-4499-A21A-958A622848EF}" type="presOf" srcId="{D1D4F407-5343-4D3F-B5B9-D407B03CAEB4}" destId="{AED2198E-93D5-4001-81B4-73124B309672}" srcOrd="1" destOrd="0" presId="urn:microsoft.com/office/officeart/2005/8/layout/target3"/>
    <dgm:cxn modelId="{4C3B027F-2404-4CAB-B7A8-50EF65CA611B}" type="presOf" srcId="{B651F6E3-6281-48DB-9319-2AEAFDAE7572}" destId="{6BB5E863-4638-4E1D-BFDE-399D028AC4ED}" srcOrd="1" destOrd="0" presId="urn:microsoft.com/office/officeart/2005/8/layout/target3"/>
    <dgm:cxn modelId="{B0DEE932-45D0-4891-AFC7-DB940E800433}" type="presOf" srcId="{D1D4F407-5343-4D3F-B5B9-D407B03CAEB4}" destId="{D005CE8C-CC26-4C3E-AC11-E15060ECD759}" srcOrd="0" destOrd="0" presId="urn:microsoft.com/office/officeart/2005/8/layout/target3"/>
    <dgm:cxn modelId="{510B69FD-6045-4FF7-BE57-4920448A135F}" type="presOf" srcId="{4C35D32F-0EAB-4CD7-82EE-45574DC2A586}" destId="{8BEBB6EC-1DAA-4CAC-8A25-BC0FCBD5DBD5}" srcOrd="0" destOrd="0" presId="urn:microsoft.com/office/officeart/2005/8/layout/target3"/>
    <dgm:cxn modelId="{4F7DB0BC-71B5-49A2-9B63-49FF59FFD6BF}" type="presOf" srcId="{D8197B8C-B260-4A16-BDF4-0947B075E274}" destId="{25B08C86-7E15-44DC-BE7F-FFB55DD49D12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3B05F62E-99A0-4663-94DA-CC0343B260A6}" type="presOf" srcId="{B651F6E3-6281-48DB-9319-2AEAFDAE7572}" destId="{619D679B-A015-4ECF-8348-D1034C574F40}" srcOrd="0" destOrd="0" presId="urn:microsoft.com/office/officeart/2005/8/layout/target3"/>
    <dgm:cxn modelId="{65042600-0A2C-40AC-9260-53A33F522F36}" type="presOf" srcId="{4C35D32F-0EAB-4CD7-82EE-45574DC2A586}" destId="{890E4F0B-2866-4A3F-A3C7-2A14B1797930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4CEA0389-3FBA-45C5-8D27-C470185FD5FF}" type="presOf" srcId="{D1B46980-6531-4606-95E6-44980827E919}" destId="{6140AFEC-043D-4C43-A2F9-D0F5331DF3A3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E8CFC131-08BC-4384-A040-5D1C8DD5B2B8}" type="presOf" srcId="{D1B46980-6531-4606-95E6-44980827E919}" destId="{2BE915AB-18AA-4053-B92C-3BFC9ED204BB}" srcOrd="1" destOrd="0" presId="urn:microsoft.com/office/officeart/2005/8/layout/target3"/>
    <dgm:cxn modelId="{152EC2A4-F1A8-4F85-B6F1-7D765608FFFE}" type="presOf" srcId="{D8197B8C-B260-4A16-BDF4-0947B075E274}" destId="{5A5FFA88-C948-4069-8E93-59FA12366E83}" srcOrd="1" destOrd="0" presId="urn:microsoft.com/office/officeart/2005/8/layout/target3"/>
    <dgm:cxn modelId="{F1469F4C-E154-4386-9F9A-C08A9DF67914}" type="presParOf" srcId="{333A1088-737F-45CB-B68E-254E46348037}" destId="{F5ABB229-8D3B-4694-996A-96F23CF14429}" srcOrd="0" destOrd="0" presId="urn:microsoft.com/office/officeart/2005/8/layout/target3"/>
    <dgm:cxn modelId="{FAF84B57-0D44-47FF-803D-F27BD3A31858}" type="presParOf" srcId="{333A1088-737F-45CB-B68E-254E46348037}" destId="{F41139FD-01EE-4571-8B17-4FB00FC51163}" srcOrd="1" destOrd="0" presId="urn:microsoft.com/office/officeart/2005/8/layout/target3"/>
    <dgm:cxn modelId="{92BDE242-FD35-453E-8E44-8A6230141A40}" type="presParOf" srcId="{333A1088-737F-45CB-B68E-254E46348037}" destId="{D005CE8C-CC26-4C3E-AC11-E15060ECD759}" srcOrd="2" destOrd="0" presId="urn:microsoft.com/office/officeart/2005/8/layout/target3"/>
    <dgm:cxn modelId="{D2987361-F579-48B8-AEBB-B162970ED4F9}" type="presParOf" srcId="{333A1088-737F-45CB-B68E-254E46348037}" destId="{2C702D82-9B77-49B7-9568-BB8EB47C3372}" srcOrd="3" destOrd="0" presId="urn:microsoft.com/office/officeart/2005/8/layout/target3"/>
    <dgm:cxn modelId="{DF87A09A-2EC0-4C5D-9A57-0AC93E0870E7}" type="presParOf" srcId="{333A1088-737F-45CB-B68E-254E46348037}" destId="{A52A0455-90FF-4808-ABD0-F02540D31D5A}" srcOrd="4" destOrd="0" presId="urn:microsoft.com/office/officeart/2005/8/layout/target3"/>
    <dgm:cxn modelId="{9992E71F-FD2F-49CB-A486-D32C9346247F}" type="presParOf" srcId="{333A1088-737F-45CB-B68E-254E46348037}" destId="{6140AFEC-043D-4C43-A2F9-D0F5331DF3A3}" srcOrd="5" destOrd="0" presId="urn:microsoft.com/office/officeart/2005/8/layout/target3"/>
    <dgm:cxn modelId="{BD9152E2-6C4B-4C7B-9166-37FA93192A6E}" type="presParOf" srcId="{333A1088-737F-45CB-B68E-254E46348037}" destId="{9358AC05-5D7D-4327-9F80-1AD486AEA664}" srcOrd="6" destOrd="0" presId="urn:microsoft.com/office/officeart/2005/8/layout/target3"/>
    <dgm:cxn modelId="{ED99A4E0-C46B-4066-8060-DAF48690C472}" type="presParOf" srcId="{333A1088-737F-45CB-B68E-254E46348037}" destId="{313FC574-E1CD-4FB4-B054-0B805CE0447D}" srcOrd="7" destOrd="0" presId="urn:microsoft.com/office/officeart/2005/8/layout/target3"/>
    <dgm:cxn modelId="{BD73A0C0-32C8-4C52-B5A1-A744DFEAF19A}" type="presParOf" srcId="{333A1088-737F-45CB-B68E-254E46348037}" destId="{619D679B-A015-4ECF-8348-D1034C574F40}" srcOrd="8" destOrd="0" presId="urn:microsoft.com/office/officeart/2005/8/layout/target3"/>
    <dgm:cxn modelId="{E5C4B56F-1BD4-4876-9750-F2557541E954}" type="presParOf" srcId="{333A1088-737F-45CB-B68E-254E46348037}" destId="{322283A8-4A27-4CDA-BAE3-F381106A9174}" srcOrd="9" destOrd="0" presId="urn:microsoft.com/office/officeart/2005/8/layout/target3"/>
    <dgm:cxn modelId="{D93A19CF-90AA-4B2D-A432-BD45E0268580}" type="presParOf" srcId="{333A1088-737F-45CB-B68E-254E46348037}" destId="{FFC9F71D-1B4F-4AD9-A4A6-86ADEFC8AF5C}" srcOrd="10" destOrd="0" presId="urn:microsoft.com/office/officeart/2005/8/layout/target3"/>
    <dgm:cxn modelId="{473A018A-658D-4D12-8400-8621AB128275}" type="presParOf" srcId="{333A1088-737F-45CB-B68E-254E46348037}" destId="{25B08C86-7E15-44DC-BE7F-FFB55DD49D12}" srcOrd="11" destOrd="0" presId="urn:microsoft.com/office/officeart/2005/8/layout/target3"/>
    <dgm:cxn modelId="{32D96266-B4B4-4B27-BEA8-6BC507BAA386}" type="presParOf" srcId="{333A1088-737F-45CB-B68E-254E46348037}" destId="{76644BE8-9D7C-4C09-B250-3D10AF48CBB7}" srcOrd="12" destOrd="0" presId="urn:microsoft.com/office/officeart/2005/8/layout/target3"/>
    <dgm:cxn modelId="{4FA7C342-8034-4AC1-8FB6-E7A1123BFCF4}" type="presParOf" srcId="{333A1088-737F-45CB-B68E-254E46348037}" destId="{EE85B701-7295-41C0-BA7A-34D3756A2AE6}" srcOrd="13" destOrd="0" presId="urn:microsoft.com/office/officeart/2005/8/layout/target3"/>
    <dgm:cxn modelId="{25ADCBF1-72C1-4376-ABDA-8F74FCBA6F21}" type="presParOf" srcId="{333A1088-737F-45CB-B68E-254E46348037}" destId="{8BEBB6EC-1DAA-4CAC-8A25-BC0FCBD5DBD5}" srcOrd="14" destOrd="0" presId="urn:microsoft.com/office/officeart/2005/8/layout/target3"/>
    <dgm:cxn modelId="{4B813D2E-1BE6-4428-AA14-29714997F9EF}" type="presParOf" srcId="{333A1088-737F-45CB-B68E-254E46348037}" destId="{AED2198E-93D5-4001-81B4-73124B309672}" srcOrd="15" destOrd="0" presId="urn:microsoft.com/office/officeart/2005/8/layout/target3"/>
    <dgm:cxn modelId="{58FA6B89-803F-4B9E-BDE4-17AB61FF96D6}" type="presParOf" srcId="{333A1088-737F-45CB-B68E-254E46348037}" destId="{2BE915AB-18AA-4053-B92C-3BFC9ED204BB}" srcOrd="16" destOrd="0" presId="urn:microsoft.com/office/officeart/2005/8/layout/target3"/>
    <dgm:cxn modelId="{7EB2D82D-9BDC-4A3A-B7BF-CC065C5E31DB}" type="presParOf" srcId="{333A1088-737F-45CB-B68E-254E46348037}" destId="{6BB5E863-4638-4E1D-BFDE-399D028AC4ED}" srcOrd="17" destOrd="0" presId="urn:microsoft.com/office/officeart/2005/8/layout/target3"/>
    <dgm:cxn modelId="{826145DB-C8A9-43A2-95AA-21597863A691}" type="presParOf" srcId="{333A1088-737F-45CB-B68E-254E46348037}" destId="{5A5FFA88-C948-4069-8E93-59FA12366E83}" srcOrd="18" destOrd="0" presId="urn:microsoft.com/office/officeart/2005/8/layout/target3"/>
    <dgm:cxn modelId="{1340BCFE-223F-44A1-A395-76A06E2D211E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solidFill>
                <a:schemeClr val="accent5">
                  <a:lumMod val="25000"/>
                </a:schemeClr>
              </a:solidFill>
            </a:rPr>
            <a:t>NÁZEV ŠKOLY: ZŠ Dolní Benešov, příspěvková organ</a:t>
          </a:r>
          <a:r>
            <a:rPr lang="cs-CZ" sz="2000" kern="1200" dirty="0" smtClean="0"/>
            <a:t>.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24143" y="432048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solidFill>
                <a:schemeClr val="accent5">
                  <a:lumMod val="25000"/>
                </a:schemeClr>
              </a:solidFill>
            </a:rPr>
            <a:t>AUTOR: Mgr. et Bc. Michaela Bumbová</a:t>
          </a:r>
          <a:endParaRPr lang="cs-CZ" sz="2000" kern="1200" dirty="0">
            <a:solidFill>
              <a:schemeClr val="accent5">
                <a:lumMod val="25000"/>
              </a:schemeClr>
            </a:solidFill>
          </a:endParaRPr>
        </a:p>
      </dsp:txBody>
      <dsp:txXfrm>
        <a:off x="1224143" y="432048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24143" y="792083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solidFill>
                <a:schemeClr val="accent5">
                  <a:lumMod val="25000"/>
                </a:schemeClr>
              </a:solidFill>
            </a:rPr>
            <a:t>NÁZEV:VY_32_INOVACE_18: Verb </a:t>
          </a:r>
          <a:r>
            <a:rPr lang="cs-CZ" sz="2000" kern="1200" dirty="0" err="1" smtClean="0">
              <a:solidFill>
                <a:schemeClr val="accent5">
                  <a:lumMod val="25000"/>
                </a:schemeClr>
              </a:solidFill>
            </a:rPr>
            <a:t>tenses</a:t>
          </a:r>
          <a:r>
            <a:rPr lang="cs-CZ" sz="2000" kern="1200" dirty="0" smtClean="0">
              <a:solidFill>
                <a:schemeClr val="accent5">
                  <a:lumMod val="25000"/>
                </a:schemeClr>
              </a:solidFill>
            </a:rPr>
            <a:t>, 8.roč.</a:t>
          </a:r>
          <a:endParaRPr lang="cs-CZ" sz="2000" kern="1200" dirty="0">
            <a:solidFill>
              <a:schemeClr val="accent5">
                <a:lumMod val="25000"/>
              </a:schemeClr>
            </a:solidFill>
          </a:endParaRPr>
        </a:p>
      </dsp:txBody>
      <dsp:txXfrm>
        <a:off x="1224143" y="792083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24143" y="1224137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solidFill>
                <a:schemeClr val="accent5">
                  <a:lumMod val="25000"/>
                </a:schemeClr>
              </a:solidFill>
            </a:rPr>
            <a:t>TÉMA: </a:t>
          </a:r>
          <a:r>
            <a:rPr lang="cs-CZ" sz="2000" b="1" kern="1200" dirty="0" err="1" smtClean="0">
              <a:solidFill>
                <a:schemeClr val="accent5">
                  <a:lumMod val="25000"/>
                </a:schemeClr>
              </a:solidFill>
            </a:rPr>
            <a:t>Present</a:t>
          </a:r>
          <a:r>
            <a:rPr lang="cs-CZ" sz="2000" b="1" kern="1200" dirty="0" smtClean="0">
              <a:solidFill>
                <a:schemeClr val="accent5">
                  <a:lumMod val="25000"/>
                </a:schemeClr>
              </a:solidFill>
            </a:rPr>
            <a:t> </a:t>
          </a:r>
          <a:r>
            <a:rPr lang="cs-CZ" sz="2000" b="1" kern="1200" dirty="0" err="1" smtClean="0">
              <a:solidFill>
                <a:schemeClr val="accent5">
                  <a:lumMod val="25000"/>
                </a:schemeClr>
              </a:solidFill>
            </a:rPr>
            <a:t>simple</a:t>
          </a:r>
          <a:endParaRPr lang="cs-CZ" sz="2000" b="1" kern="1200" dirty="0">
            <a:solidFill>
              <a:schemeClr val="accent5">
                <a:lumMod val="25000"/>
              </a:schemeClr>
            </a:solidFill>
          </a:endParaRPr>
        </a:p>
      </dsp:txBody>
      <dsp:txXfrm>
        <a:off x="1224143" y="1224137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solidFill>
                <a:schemeClr val="accent5">
                  <a:lumMod val="25000"/>
                </a:schemeClr>
              </a:solidFill>
            </a:rPr>
            <a:t>ČÍSLO PROJEKTU:CZ.1.07/1.4.00/21.1262</a:t>
          </a:r>
          <a:endParaRPr lang="cs-CZ" sz="2000" kern="1200" dirty="0">
            <a:solidFill>
              <a:schemeClr val="accent5">
                <a:lumMod val="25000"/>
              </a:schemeClr>
            </a:solidFill>
          </a:endParaRPr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DA36B-3238-4BEF-8E74-84D5C31F1FF9}" type="datetimeFigureOut">
              <a:rPr lang="cs-CZ" smtClean="0"/>
              <a:pPr/>
              <a:t>18.2.2013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257ED-3700-40CF-97FB-9E657FA365B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4804924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DA36B-3238-4BEF-8E74-84D5C31F1FF9}" type="datetimeFigureOut">
              <a:rPr lang="cs-CZ" smtClean="0"/>
              <a:pPr/>
              <a:t>18.2.2013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257ED-3700-40CF-97FB-9E657FA365B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2236934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DA36B-3238-4BEF-8E74-84D5C31F1FF9}" type="datetimeFigureOut">
              <a:rPr lang="cs-CZ" smtClean="0"/>
              <a:pPr/>
              <a:t>18.2.2013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257ED-3700-40CF-97FB-9E657FA365B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8958488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DA36B-3238-4BEF-8E74-84D5C31F1FF9}" type="datetimeFigureOut">
              <a:rPr lang="cs-CZ" smtClean="0"/>
              <a:pPr/>
              <a:t>18.2.2013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257ED-3700-40CF-97FB-9E657FA365B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9072294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DA36B-3238-4BEF-8E74-84D5C31F1FF9}" type="datetimeFigureOut">
              <a:rPr lang="cs-CZ" smtClean="0"/>
              <a:pPr/>
              <a:t>18.2.2013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257ED-3700-40CF-97FB-9E657FA365B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7578610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DA36B-3238-4BEF-8E74-84D5C31F1FF9}" type="datetimeFigureOut">
              <a:rPr lang="cs-CZ" smtClean="0"/>
              <a:pPr/>
              <a:t>18.2.2013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257ED-3700-40CF-97FB-9E657FA365B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817251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DA36B-3238-4BEF-8E74-84D5C31F1FF9}" type="datetimeFigureOut">
              <a:rPr lang="cs-CZ" smtClean="0"/>
              <a:pPr/>
              <a:t>18.2.2013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257ED-3700-40CF-97FB-9E657FA365B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9336804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DA36B-3238-4BEF-8E74-84D5C31F1FF9}" type="datetimeFigureOut">
              <a:rPr lang="cs-CZ" smtClean="0"/>
              <a:pPr/>
              <a:t>18.2.2013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257ED-3700-40CF-97FB-9E657FA365B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881152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DA36B-3238-4BEF-8E74-84D5C31F1FF9}" type="datetimeFigureOut">
              <a:rPr lang="cs-CZ" smtClean="0"/>
              <a:pPr/>
              <a:t>18.2.2013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257ED-3700-40CF-97FB-9E657FA365B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598010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DA36B-3238-4BEF-8E74-84D5C31F1FF9}" type="datetimeFigureOut">
              <a:rPr lang="cs-CZ" smtClean="0"/>
              <a:pPr/>
              <a:t>18.2.2013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257ED-3700-40CF-97FB-9E657FA365B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8611180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DA36B-3238-4BEF-8E74-84D5C31F1FF9}" type="datetimeFigureOut">
              <a:rPr lang="cs-CZ" smtClean="0"/>
              <a:pPr/>
              <a:t>18.2.2013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257ED-3700-40CF-97FB-9E657FA365B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011767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FDA36B-3238-4BEF-8E74-84D5C31F1FF9}" type="datetimeFigureOut">
              <a:rPr lang="cs-CZ" smtClean="0"/>
              <a:pPr/>
              <a:t>18.2.2013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D257ED-3700-40CF-97FB-9E657FA365B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324315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3298081971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37065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1196752"/>
            <a:ext cx="2890664" cy="1143000"/>
          </a:xfrm>
        </p:spPr>
        <p:txBody>
          <a:bodyPr/>
          <a:lstStyle/>
          <a:p>
            <a:r>
              <a:rPr lang="cs-CZ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Anotace</a:t>
            </a:r>
            <a:endParaRPr lang="cs-CZ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124744"/>
            <a:ext cx="8229600" cy="5472608"/>
          </a:xfrm>
        </p:spPr>
        <p:txBody>
          <a:bodyPr>
            <a:normAutofit lnSpcReduction="10000"/>
          </a:bodyPr>
          <a:lstStyle/>
          <a:p>
            <a:pPr marL="109728" indent="0">
              <a:buNone/>
            </a:pPr>
            <a:endParaRPr lang="cs-CZ" dirty="0" smtClean="0"/>
          </a:p>
          <a:p>
            <a:pPr marL="109728" indent="0">
              <a:buNone/>
            </a:pPr>
            <a:endParaRPr lang="cs-CZ" dirty="0" smtClean="0">
              <a:solidFill>
                <a:srgbClr val="002060"/>
              </a:solidFill>
            </a:endParaRPr>
          </a:p>
          <a:p>
            <a:pPr marL="109728" indent="0">
              <a:buNone/>
            </a:pPr>
            <a:r>
              <a:rPr lang="cs-CZ" dirty="0" smtClean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cs-CZ" b="1" dirty="0" smtClean="0">
                <a:solidFill>
                  <a:schemeClr val="bg1">
                    <a:lumMod val="10000"/>
                  </a:schemeClr>
                </a:solidFill>
              </a:rPr>
              <a:t>Materiál slouží jako pomůcka při procvičování</a:t>
            </a:r>
          </a:p>
          <a:p>
            <a:pPr marL="109728" indent="0">
              <a:buNone/>
            </a:pPr>
            <a:r>
              <a:rPr lang="cs-CZ" b="1" dirty="0" smtClean="0">
                <a:solidFill>
                  <a:schemeClr val="bg1">
                    <a:lumMod val="10000"/>
                  </a:schemeClr>
                </a:solidFill>
              </a:rPr>
              <a:t> slovesných časů.</a:t>
            </a:r>
          </a:p>
          <a:p>
            <a:pPr marL="109728" indent="0">
              <a:buNone/>
            </a:pPr>
            <a:r>
              <a:rPr lang="cs-CZ" b="1" dirty="0" smtClean="0">
                <a:solidFill>
                  <a:schemeClr val="bg1">
                    <a:lumMod val="10000"/>
                  </a:schemeClr>
                </a:solidFill>
              </a:rPr>
              <a:t>3.,4. strana prezentace slouží k zopakování pořadí slov ve větě.</a:t>
            </a:r>
          </a:p>
          <a:p>
            <a:pPr marL="109728" indent="0">
              <a:buNone/>
            </a:pPr>
            <a:r>
              <a:rPr lang="cs-CZ" b="1" dirty="0" smtClean="0">
                <a:solidFill>
                  <a:schemeClr val="bg1">
                    <a:lumMod val="10000"/>
                  </a:schemeClr>
                </a:solidFill>
              </a:rPr>
              <a:t> Žáci píše nejdříve otázky o </a:t>
            </a:r>
            <a:r>
              <a:rPr lang="cs-CZ" b="1" dirty="0" err="1" smtClean="0">
                <a:solidFill>
                  <a:schemeClr val="bg1">
                    <a:lumMod val="10000"/>
                  </a:schemeClr>
                </a:solidFill>
              </a:rPr>
              <a:t>Robbieho</a:t>
            </a:r>
            <a:r>
              <a:rPr lang="cs-CZ" b="1" dirty="0" smtClean="0">
                <a:solidFill>
                  <a:schemeClr val="bg1">
                    <a:lumMod val="10000"/>
                  </a:schemeClr>
                </a:solidFill>
              </a:rPr>
              <a:t> dni, pak na otázky odpovídají.</a:t>
            </a:r>
          </a:p>
          <a:p>
            <a:pPr marL="109728" indent="0">
              <a:buNone/>
            </a:pPr>
            <a:r>
              <a:rPr lang="cs-CZ" b="1" dirty="0" smtClean="0">
                <a:solidFill>
                  <a:schemeClr val="bg1">
                    <a:lumMod val="10000"/>
                  </a:schemeClr>
                </a:solidFill>
              </a:rPr>
              <a:t>Po kontrole úkol slouží jako „</a:t>
            </a:r>
            <a:r>
              <a:rPr lang="cs-CZ" b="1" dirty="0" err="1" smtClean="0">
                <a:solidFill>
                  <a:schemeClr val="bg1">
                    <a:lumMod val="10000"/>
                  </a:schemeClr>
                </a:solidFill>
              </a:rPr>
              <a:t>speaking</a:t>
            </a:r>
            <a:r>
              <a:rPr lang="cs-CZ" b="1" dirty="0" smtClean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bg1">
                    <a:lumMod val="10000"/>
                  </a:schemeClr>
                </a:solidFill>
              </a:rPr>
              <a:t>activity</a:t>
            </a:r>
            <a:r>
              <a:rPr lang="cs-CZ" b="1" dirty="0" smtClean="0">
                <a:solidFill>
                  <a:schemeClr val="bg1">
                    <a:lumMod val="10000"/>
                  </a:schemeClr>
                </a:solidFill>
              </a:rPr>
              <a:t> in </a:t>
            </a:r>
            <a:r>
              <a:rPr lang="cs-CZ" b="1" dirty="0" err="1" smtClean="0">
                <a:solidFill>
                  <a:schemeClr val="bg1">
                    <a:lumMod val="10000"/>
                  </a:schemeClr>
                </a:solidFill>
              </a:rPr>
              <a:t>pairs</a:t>
            </a:r>
            <a:r>
              <a:rPr lang="cs-CZ" b="1" dirty="0" smtClean="0">
                <a:solidFill>
                  <a:schemeClr val="bg1">
                    <a:lumMod val="10000"/>
                  </a:schemeClr>
                </a:solidFill>
              </a:rPr>
              <a:t>“.</a:t>
            </a:r>
            <a:endParaRPr lang="cs-CZ" b="1" dirty="0">
              <a:solidFill>
                <a:schemeClr val="bg1">
                  <a:lumMod val="1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20643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476672"/>
            <a:ext cx="8229600" cy="1431032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827584" y="579998"/>
            <a:ext cx="1800200" cy="115212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err="1" smtClean="0">
                <a:solidFill>
                  <a:schemeClr val="bg1">
                    <a:lumMod val="10000"/>
                  </a:schemeClr>
                </a:solidFill>
              </a:rPr>
              <a:t>Robbie</a:t>
            </a:r>
            <a:endParaRPr lang="cs-CZ" sz="3600" b="1" dirty="0">
              <a:solidFill>
                <a:schemeClr val="bg1">
                  <a:lumMod val="10000"/>
                </a:schemeClr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2915816" y="579998"/>
            <a:ext cx="1440160" cy="118218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err="1" smtClean="0">
                <a:solidFill>
                  <a:schemeClr val="bg1">
                    <a:lumMod val="10000"/>
                  </a:schemeClr>
                </a:solidFill>
              </a:rPr>
              <a:t>does</a:t>
            </a:r>
            <a:endParaRPr lang="cs-CZ" sz="3600" b="1" dirty="0">
              <a:solidFill>
                <a:schemeClr val="bg1">
                  <a:lumMod val="1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762182"/>
            <a:ext cx="8229600" cy="4763161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1027" name="Picture 3" descr="C:\Users\08FQ\AppData\Local\Microsoft\Windows\Temporary Internet Files\Content.IE5\K0O7W0UI\MP900407305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15817" y="2060848"/>
            <a:ext cx="3456384" cy="4320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Obdélník 9"/>
          <p:cNvSpPr/>
          <p:nvPr/>
        </p:nvSpPr>
        <p:spPr>
          <a:xfrm>
            <a:off x="4571998" y="579998"/>
            <a:ext cx="4104456" cy="1152127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err="1" smtClean="0">
                <a:solidFill>
                  <a:schemeClr val="bg1">
                    <a:lumMod val="10000"/>
                  </a:schemeClr>
                </a:solidFill>
              </a:rPr>
              <a:t>exercises</a:t>
            </a:r>
            <a:r>
              <a:rPr lang="cs-CZ" sz="3600" b="1" dirty="0" smtClean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cs-CZ" sz="3600" b="1" dirty="0" err="1" smtClean="0">
                <a:solidFill>
                  <a:schemeClr val="bg1">
                    <a:lumMod val="10000"/>
                  </a:schemeClr>
                </a:solidFill>
              </a:rPr>
              <a:t>three</a:t>
            </a:r>
            <a:r>
              <a:rPr lang="cs-CZ" sz="3600" b="1" dirty="0" smtClean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cs-CZ" sz="3600" b="1" dirty="0" err="1" smtClean="0">
                <a:solidFill>
                  <a:schemeClr val="bg1">
                    <a:lumMod val="10000"/>
                  </a:schemeClr>
                </a:solidFill>
              </a:rPr>
              <a:t>times</a:t>
            </a:r>
            <a:r>
              <a:rPr lang="cs-CZ" sz="3600" b="1" dirty="0" smtClean="0">
                <a:solidFill>
                  <a:schemeClr val="bg1">
                    <a:lumMod val="10000"/>
                  </a:schemeClr>
                </a:solidFill>
              </a:rPr>
              <a:t> a </a:t>
            </a:r>
            <a:r>
              <a:rPr lang="cs-CZ" sz="3600" b="1" dirty="0" err="1" smtClean="0">
                <a:solidFill>
                  <a:schemeClr val="bg1">
                    <a:lumMod val="10000"/>
                  </a:schemeClr>
                </a:solidFill>
              </a:rPr>
              <a:t>week</a:t>
            </a:r>
            <a:r>
              <a:rPr lang="cs-CZ" sz="3600" b="1" dirty="0" smtClean="0">
                <a:solidFill>
                  <a:schemeClr val="bg1">
                    <a:lumMod val="10000"/>
                  </a:schemeClr>
                </a:solidFill>
              </a:rPr>
              <a:t>. </a:t>
            </a:r>
            <a:endParaRPr lang="cs-CZ" sz="3600" b="1" dirty="0">
              <a:solidFill>
                <a:schemeClr val="bg1">
                  <a:lumMod val="1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43585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1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03648" y="332656"/>
            <a:ext cx="6120680" cy="1440160"/>
          </a:xfrm>
        </p:spPr>
        <p:txBody>
          <a:bodyPr>
            <a:normAutofit fontScale="90000"/>
          </a:bodyPr>
          <a:lstStyle/>
          <a:p>
            <a:r>
              <a:rPr lang="cs-CZ" sz="6000" b="1" dirty="0" err="1" smtClean="0"/>
              <a:t>Order</a:t>
            </a:r>
            <a:r>
              <a:rPr lang="cs-CZ" sz="6000" b="1" dirty="0" smtClean="0"/>
              <a:t> </a:t>
            </a:r>
            <a:r>
              <a:rPr lang="cs-CZ" sz="6000" b="1" dirty="0" err="1" smtClean="0"/>
              <a:t>of</a:t>
            </a:r>
            <a:r>
              <a:rPr lang="cs-CZ" sz="6000" b="1" dirty="0" smtClean="0"/>
              <a:t> </a:t>
            </a:r>
            <a:r>
              <a:rPr lang="cs-CZ" sz="6000" b="1" dirty="0" err="1" smtClean="0"/>
              <a:t>the</a:t>
            </a:r>
            <a:r>
              <a:rPr lang="cs-CZ" sz="6000" b="1" dirty="0" smtClean="0"/>
              <a:t> </a:t>
            </a:r>
            <a:r>
              <a:rPr lang="cs-CZ" sz="6000" b="1" dirty="0" err="1" smtClean="0"/>
              <a:t>words-present</a:t>
            </a:r>
            <a:r>
              <a:rPr lang="cs-CZ" sz="6000" b="1" dirty="0" smtClean="0"/>
              <a:t> </a:t>
            </a:r>
            <a:r>
              <a:rPr lang="cs-CZ" sz="6000" b="1" dirty="0" err="1" smtClean="0"/>
              <a:t>simple</a:t>
            </a:r>
            <a:endParaRPr lang="cs-CZ" sz="60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916832"/>
            <a:ext cx="8229600" cy="4320480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§"/>
            </a:pPr>
            <a:r>
              <a:rPr lang="cs-CZ" sz="4000" b="1" dirty="0" err="1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Affirmative</a:t>
            </a:r>
            <a:endParaRPr lang="cs-CZ" sz="4000" b="1" dirty="0" smtClean="0">
              <a:solidFill>
                <a:schemeClr val="bg1">
                  <a:lumMod val="95000"/>
                  <a:lumOff val="5000"/>
                </a:schemeClr>
              </a:solidFill>
            </a:endParaRPr>
          </a:p>
          <a:p>
            <a:pPr>
              <a:buFont typeface="Wingdings" pitchFamily="2" charset="2"/>
              <a:buChar char="§"/>
            </a:pPr>
            <a:endParaRPr lang="cs-CZ" sz="4000" b="1" dirty="0">
              <a:solidFill>
                <a:schemeClr val="bg1">
                  <a:lumMod val="95000"/>
                  <a:lumOff val="5000"/>
                </a:schemeClr>
              </a:solidFill>
            </a:endParaRPr>
          </a:p>
          <a:p>
            <a:pPr marL="0" indent="0">
              <a:buNone/>
            </a:pPr>
            <a:endParaRPr lang="cs-CZ" sz="4000" b="1" dirty="0">
              <a:solidFill>
                <a:schemeClr val="bg1">
                  <a:lumMod val="95000"/>
                  <a:lumOff val="5000"/>
                </a:schemeClr>
              </a:solidFill>
            </a:endParaRPr>
          </a:p>
          <a:p>
            <a:pPr>
              <a:buFont typeface="Wingdings" pitchFamily="2" charset="2"/>
              <a:buChar char="§"/>
            </a:pPr>
            <a:r>
              <a:rPr lang="cs-CZ" sz="4000" b="1" dirty="0" err="1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Question</a:t>
            </a:r>
            <a:endParaRPr lang="cs-CZ" sz="4000" b="1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683568" y="2780928"/>
            <a:ext cx="2016224" cy="936104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bg1">
                    <a:lumMod val="10000"/>
                  </a:schemeClr>
                </a:solidFill>
              </a:rPr>
              <a:t>SUBJECT</a:t>
            </a:r>
            <a:endParaRPr lang="cs-CZ" sz="3200" b="1" dirty="0">
              <a:solidFill>
                <a:schemeClr val="bg1">
                  <a:lumMod val="10000"/>
                </a:schemeClr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3059832" y="2780928"/>
            <a:ext cx="2808312" cy="936104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bg1">
                    <a:lumMod val="10000"/>
                  </a:schemeClr>
                </a:solidFill>
              </a:rPr>
              <a:t>VERB (</a:t>
            </a:r>
            <a:r>
              <a:rPr lang="cs-CZ" sz="2800" b="1" dirty="0" smtClean="0">
                <a:solidFill>
                  <a:schemeClr val="bg1">
                    <a:lumMod val="10000"/>
                  </a:schemeClr>
                </a:solidFill>
              </a:rPr>
              <a:t>3.os.,č.j.) -</a:t>
            </a:r>
            <a:r>
              <a:rPr lang="cs-CZ" sz="3600" b="1" dirty="0">
                <a:solidFill>
                  <a:schemeClr val="bg1">
                    <a:lumMod val="10000"/>
                  </a:schemeClr>
                </a:solidFill>
              </a:rPr>
              <a:t>s</a:t>
            </a:r>
            <a:endParaRPr lang="cs-CZ" sz="3200" b="1" dirty="0">
              <a:solidFill>
                <a:schemeClr val="bg1">
                  <a:lumMod val="10000"/>
                </a:schemeClr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6201963" y="2780928"/>
            <a:ext cx="2304256" cy="936104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bg1">
                    <a:lumMod val="10000"/>
                  </a:schemeClr>
                </a:solidFill>
              </a:rPr>
              <a:t>OTHERS</a:t>
            </a:r>
            <a:endParaRPr lang="cs-CZ" sz="3200" b="1" dirty="0">
              <a:solidFill>
                <a:schemeClr val="bg1">
                  <a:lumMod val="10000"/>
                </a:schemeClr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395536" y="4869160"/>
            <a:ext cx="1944216" cy="936104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bg1">
                    <a:lumMod val="10000"/>
                  </a:schemeClr>
                </a:solidFill>
              </a:rPr>
              <a:t>DO/DOES</a:t>
            </a:r>
            <a:endParaRPr lang="cs-CZ" sz="3200" b="1" dirty="0">
              <a:solidFill>
                <a:schemeClr val="bg1">
                  <a:lumMod val="10000"/>
                </a:schemeClr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2462153" y="4880845"/>
            <a:ext cx="2016224" cy="936104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bg1">
                    <a:lumMod val="10000"/>
                  </a:schemeClr>
                </a:solidFill>
              </a:rPr>
              <a:t>SUBJECT</a:t>
            </a:r>
            <a:endParaRPr lang="cs-CZ" sz="3200" b="1" dirty="0">
              <a:solidFill>
                <a:schemeClr val="bg1">
                  <a:lumMod val="10000"/>
                </a:schemeClr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4675747" y="4880845"/>
            <a:ext cx="1859098" cy="936104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bg1">
                    <a:lumMod val="10000"/>
                  </a:schemeClr>
                </a:solidFill>
              </a:rPr>
              <a:t>VERB</a:t>
            </a:r>
            <a:endParaRPr lang="cs-CZ" sz="3200" b="1" dirty="0">
              <a:solidFill>
                <a:schemeClr val="bg1">
                  <a:lumMod val="10000"/>
                </a:schemeClr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6812696" y="4869160"/>
            <a:ext cx="2051720" cy="92828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bg1">
                    <a:lumMod val="10000"/>
                  </a:schemeClr>
                </a:solidFill>
              </a:rPr>
              <a:t>OTHERS</a:t>
            </a:r>
            <a:endParaRPr lang="cs-CZ" sz="3200" b="1" dirty="0">
              <a:solidFill>
                <a:schemeClr val="bg1">
                  <a:lumMod val="1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922330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/>
          <a:lstStyle/>
          <a:p>
            <a:r>
              <a:rPr lang="cs-CZ" b="1" dirty="0" err="1" smtClean="0">
                <a:solidFill>
                  <a:schemeClr val="bg1">
                    <a:lumMod val="10000"/>
                  </a:schemeClr>
                </a:solidFill>
              </a:rPr>
              <a:t>Robbie´s</a:t>
            </a:r>
            <a:r>
              <a:rPr lang="cs-CZ" b="1" dirty="0" smtClean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bg1">
                    <a:lumMod val="10000"/>
                  </a:schemeClr>
                </a:solidFill>
              </a:rPr>
              <a:t>day</a:t>
            </a:r>
            <a:endParaRPr lang="cs-CZ" b="1" dirty="0">
              <a:solidFill>
                <a:schemeClr val="bg1">
                  <a:lumMod val="1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5184576"/>
          </a:xfrm>
          <a:solidFill>
            <a:schemeClr val="accent3">
              <a:lumMod val="60000"/>
              <a:lumOff val="40000"/>
            </a:schemeClr>
          </a:solidFill>
        </p:spPr>
        <p:txBody>
          <a:bodyPr/>
          <a:lstStyle/>
          <a:p>
            <a:r>
              <a:rPr lang="cs-CZ" b="1" dirty="0" smtClean="0">
                <a:solidFill>
                  <a:schemeClr val="bg1">
                    <a:lumMod val="10000"/>
                  </a:schemeClr>
                </a:solidFill>
              </a:rPr>
              <a:t>1 </a:t>
            </a:r>
            <a:r>
              <a:rPr lang="cs-CZ" b="1" dirty="0" err="1" smtClean="0">
                <a:solidFill>
                  <a:schemeClr val="bg1">
                    <a:lumMod val="10000"/>
                  </a:schemeClr>
                </a:solidFill>
              </a:rPr>
              <a:t>gets</a:t>
            </a:r>
            <a:r>
              <a:rPr lang="cs-CZ" b="1" dirty="0" smtClean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cs-CZ" b="1" dirty="0" smtClean="0">
                <a:solidFill>
                  <a:schemeClr val="bg1">
                    <a:lumMod val="10000"/>
                  </a:schemeClr>
                </a:solidFill>
              </a:rPr>
              <a:t>up </a:t>
            </a:r>
            <a:r>
              <a:rPr lang="cs-CZ" b="1" dirty="0" err="1" smtClean="0">
                <a:solidFill>
                  <a:schemeClr val="bg1">
                    <a:lumMod val="10000"/>
                  </a:schemeClr>
                </a:solidFill>
              </a:rPr>
              <a:t>at</a:t>
            </a:r>
            <a:r>
              <a:rPr lang="cs-CZ" b="1" dirty="0" smtClean="0">
                <a:solidFill>
                  <a:schemeClr val="bg1">
                    <a:lumMod val="10000"/>
                  </a:schemeClr>
                </a:solidFill>
              </a:rPr>
              <a:t> 6.30</a:t>
            </a:r>
          </a:p>
          <a:p>
            <a:r>
              <a:rPr lang="cs-CZ" b="1" dirty="0" smtClean="0">
                <a:solidFill>
                  <a:schemeClr val="bg1">
                    <a:lumMod val="10000"/>
                  </a:schemeClr>
                </a:solidFill>
              </a:rPr>
              <a:t>2 </a:t>
            </a:r>
            <a:r>
              <a:rPr lang="cs-CZ" b="1" dirty="0" err="1" smtClean="0">
                <a:solidFill>
                  <a:schemeClr val="bg1">
                    <a:lumMod val="10000"/>
                  </a:schemeClr>
                </a:solidFill>
              </a:rPr>
              <a:t>walks</a:t>
            </a:r>
            <a:r>
              <a:rPr lang="cs-CZ" b="1" dirty="0" smtClean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cs-CZ" b="1" dirty="0" smtClean="0">
                <a:solidFill>
                  <a:schemeClr val="bg1">
                    <a:lumMod val="10000"/>
                  </a:schemeClr>
                </a:solidFill>
              </a:rPr>
              <a:t>to </a:t>
            </a:r>
            <a:r>
              <a:rPr lang="cs-CZ" b="1" dirty="0" err="1" smtClean="0">
                <a:solidFill>
                  <a:schemeClr val="bg1">
                    <a:lumMod val="10000"/>
                  </a:schemeClr>
                </a:solidFill>
              </a:rPr>
              <a:t>school</a:t>
            </a:r>
            <a:endParaRPr lang="cs-CZ" b="1" dirty="0" smtClean="0">
              <a:solidFill>
                <a:schemeClr val="bg1">
                  <a:lumMod val="10000"/>
                </a:schemeClr>
              </a:solidFill>
            </a:endParaRPr>
          </a:p>
          <a:p>
            <a:r>
              <a:rPr lang="cs-CZ" b="1" dirty="0" smtClean="0">
                <a:solidFill>
                  <a:schemeClr val="bg1">
                    <a:lumMod val="10000"/>
                  </a:schemeClr>
                </a:solidFill>
              </a:rPr>
              <a:t>3 </a:t>
            </a:r>
            <a:r>
              <a:rPr lang="cs-CZ" b="1" dirty="0" smtClean="0">
                <a:solidFill>
                  <a:schemeClr val="bg1">
                    <a:lumMod val="10000"/>
                  </a:schemeClr>
                </a:solidFill>
              </a:rPr>
              <a:t>has </a:t>
            </a:r>
            <a:r>
              <a:rPr lang="cs-CZ" b="1" dirty="0" smtClean="0">
                <a:solidFill>
                  <a:schemeClr val="bg1">
                    <a:lumMod val="10000"/>
                  </a:schemeClr>
                </a:solidFill>
              </a:rPr>
              <a:t>lunch </a:t>
            </a:r>
            <a:r>
              <a:rPr lang="cs-CZ" b="1" dirty="0" err="1" smtClean="0">
                <a:solidFill>
                  <a:schemeClr val="bg1">
                    <a:lumMod val="10000"/>
                  </a:schemeClr>
                </a:solidFill>
              </a:rPr>
              <a:t>at</a:t>
            </a:r>
            <a:r>
              <a:rPr lang="cs-CZ" b="1" dirty="0" smtClean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bg1">
                    <a:lumMod val="10000"/>
                  </a:schemeClr>
                </a:solidFill>
              </a:rPr>
              <a:t>school</a:t>
            </a:r>
            <a:endParaRPr lang="cs-CZ" b="1" dirty="0" smtClean="0">
              <a:solidFill>
                <a:schemeClr val="bg1">
                  <a:lumMod val="10000"/>
                </a:schemeClr>
              </a:solidFill>
            </a:endParaRPr>
          </a:p>
          <a:p>
            <a:r>
              <a:rPr lang="cs-CZ" b="1" dirty="0" smtClean="0">
                <a:solidFill>
                  <a:schemeClr val="bg1">
                    <a:lumMod val="10000"/>
                  </a:schemeClr>
                </a:solidFill>
              </a:rPr>
              <a:t>4 </a:t>
            </a:r>
            <a:r>
              <a:rPr lang="cs-CZ" b="1" dirty="0" err="1" smtClean="0">
                <a:solidFill>
                  <a:schemeClr val="bg1">
                    <a:lumMod val="10000"/>
                  </a:schemeClr>
                </a:solidFill>
              </a:rPr>
              <a:t>plays</a:t>
            </a:r>
            <a:r>
              <a:rPr lang="cs-CZ" b="1" dirty="0" smtClean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cs-CZ" b="1" dirty="0" smtClean="0">
                <a:solidFill>
                  <a:schemeClr val="bg1">
                    <a:lumMod val="10000"/>
                  </a:schemeClr>
                </a:solidFill>
              </a:rPr>
              <a:t>sport in </a:t>
            </a:r>
            <a:r>
              <a:rPr lang="cs-CZ" b="1" dirty="0" err="1" smtClean="0">
                <a:solidFill>
                  <a:schemeClr val="bg1">
                    <a:lumMod val="10000"/>
                  </a:schemeClr>
                </a:solidFill>
              </a:rPr>
              <a:t>the</a:t>
            </a:r>
            <a:r>
              <a:rPr lang="cs-CZ" b="1" dirty="0" smtClean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bg1">
                    <a:lumMod val="10000"/>
                  </a:schemeClr>
                </a:solidFill>
              </a:rPr>
              <a:t>afternoon</a:t>
            </a:r>
            <a:endParaRPr lang="cs-CZ" b="1" dirty="0" smtClean="0">
              <a:solidFill>
                <a:schemeClr val="bg1">
                  <a:lumMod val="10000"/>
                </a:schemeClr>
              </a:solidFill>
            </a:endParaRPr>
          </a:p>
          <a:p>
            <a:r>
              <a:rPr lang="cs-CZ" b="1" dirty="0" smtClean="0">
                <a:solidFill>
                  <a:schemeClr val="bg1">
                    <a:lumMod val="10000"/>
                  </a:schemeClr>
                </a:solidFill>
              </a:rPr>
              <a:t>5 </a:t>
            </a:r>
            <a:r>
              <a:rPr lang="cs-CZ" b="1" dirty="0" err="1" smtClean="0">
                <a:solidFill>
                  <a:schemeClr val="bg1">
                    <a:lumMod val="10000"/>
                  </a:schemeClr>
                </a:solidFill>
              </a:rPr>
              <a:t>learns</a:t>
            </a:r>
            <a:r>
              <a:rPr lang="cs-CZ" b="1" dirty="0" smtClean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cs-CZ" b="1" dirty="0" smtClean="0">
                <a:solidFill>
                  <a:schemeClr val="bg1">
                    <a:lumMod val="10000"/>
                  </a:schemeClr>
                </a:solidFill>
              </a:rPr>
              <a:t>to </a:t>
            </a:r>
            <a:r>
              <a:rPr lang="cs-CZ" b="1" dirty="0" err="1" smtClean="0">
                <a:solidFill>
                  <a:schemeClr val="bg1">
                    <a:lumMod val="10000"/>
                  </a:schemeClr>
                </a:solidFill>
              </a:rPr>
              <a:t>school</a:t>
            </a:r>
            <a:r>
              <a:rPr lang="cs-CZ" b="1" dirty="0" smtClean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bg1">
                    <a:lumMod val="10000"/>
                  </a:schemeClr>
                </a:solidFill>
              </a:rPr>
              <a:t>before</a:t>
            </a:r>
            <a:r>
              <a:rPr lang="cs-CZ" b="1" dirty="0" smtClean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bg1">
                    <a:lumMod val="10000"/>
                  </a:schemeClr>
                </a:solidFill>
              </a:rPr>
              <a:t>dinner</a:t>
            </a:r>
            <a:endParaRPr lang="cs-CZ" b="1" dirty="0" smtClean="0">
              <a:solidFill>
                <a:schemeClr val="bg1">
                  <a:lumMod val="10000"/>
                </a:schemeClr>
              </a:solidFill>
            </a:endParaRPr>
          </a:p>
          <a:p>
            <a:r>
              <a:rPr lang="cs-CZ" b="1" dirty="0" smtClean="0">
                <a:solidFill>
                  <a:schemeClr val="bg1">
                    <a:lumMod val="10000"/>
                  </a:schemeClr>
                </a:solidFill>
              </a:rPr>
              <a:t>6 </a:t>
            </a:r>
            <a:r>
              <a:rPr lang="cs-CZ" b="1" dirty="0" err="1" smtClean="0">
                <a:solidFill>
                  <a:schemeClr val="bg1">
                    <a:lumMod val="10000"/>
                  </a:schemeClr>
                </a:solidFill>
              </a:rPr>
              <a:t>plays</a:t>
            </a:r>
            <a:r>
              <a:rPr lang="cs-CZ" b="1" dirty="0" smtClean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bg1">
                    <a:lumMod val="10000"/>
                  </a:schemeClr>
                </a:solidFill>
              </a:rPr>
              <a:t>computer</a:t>
            </a:r>
            <a:r>
              <a:rPr lang="cs-CZ" b="1" dirty="0" smtClean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bg1">
                    <a:lumMod val="10000"/>
                  </a:schemeClr>
                </a:solidFill>
              </a:rPr>
              <a:t>games</a:t>
            </a:r>
            <a:r>
              <a:rPr lang="cs-CZ" b="1" dirty="0" smtClean="0">
                <a:solidFill>
                  <a:schemeClr val="bg1">
                    <a:lumMod val="10000"/>
                  </a:schemeClr>
                </a:solidFill>
              </a:rPr>
              <a:t> in </a:t>
            </a:r>
            <a:r>
              <a:rPr lang="cs-CZ" b="1" dirty="0" err="1" smtClean="0">
                <a:solidFill>
                  <a:schemeClr val="bg1">
                    <a:lumMod val="10000"/>
                  </a:schemeClr>
                </a:solidFill>
              </a:rPr>
              <a:t>the</a:t>
            </a:r>
            <a:r>
              <a:rPr lang="cs-CZ" b="1" dirty="0" smtClean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bg1">
                    <a:lumMod val="10000"/>
                  </a:schemeClr>
                </a:solidFill>
              </a:rPr>
              <a:t>evening</a:t>
            </a:r>
            <a:endParaRPr lang="cs-CZ" b="1" dirty="0" smtClean="0">
              <a:solidFill>
                <a:schemeClr val="bg1">
                  <a:lumMod val="10000"/>
                </a:schemeClr>
              </a:solidFill>
            </a:endParaRPr>
          </a:p>
          <a:p>
            <a:r>
              <a:rPr lang="cs-CZ" b="1" dirty="0" smtClean="0">
                <a:solidFill>
                  <a:schemeClr val="bg1">
                    <a:lumMod val="10000"/>
                  </a:schemeClr>
                </a:solidFill>
              </a:rPr>
              <a:t>7 </a:t>
            </a:r>
            <a:r>
              <a:rPr lang="cs-CZ" b="1" dirty="0" err="1" smtClean="0">
                <a:solidFill>
                  <a:schemeClr val="bg1">
                    <a:lumMod val="10000"/>
                  </a:schemeClr>
                </a:solidFill>
              </a:rPr>
              <a:t>goes</a:t>
            </a:r>
            <a:r>
              <a:rPr lang="cs-CZ" b="1" dirty="0" smtClean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cs-CZ" b="1" dirty="0" smtClean="0">
                <a:solidFill>
                  <a:schemeClr val="bg1">
                    <a:lumMod val="10000"/>
                  </a:schemeClr>
                </a:solidFill>
              </a:rPr>
              <a:t>to </a:t>
            </a:r>
            <a:r>
              <a:rPr lang="cs-CZ" b="1" dirty="0" err="1" smtClean="0">
                <a:solidFill>
                  <a:schemeClr val="bg1">
                    <a:lumMod val="10000"/>
                  </a:schemeClr>
                </a:solidFill>
              </a:rPr>
              <a:t>bed</a:t>
            </a:r>
            <a:r>
              <a:rPr lang="cs-CZ" b="1" dirty="0" smtClean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bg1">
                    <a:lumMod val="10000"/>
                  </a:schemeClr>
                </a:solidFill>
              </a:rPr>
              <a:t>at</a:t>
            </a:r>
            <a:r>
              <a:rPr lang="cs-CZ" b="1" dirty="0" smtClean="0">
                <a:solidFill>
                  <a:schemeClr val="bg1">
                    <a:lumMod val="10000"/>
                  </a:schemeClr>
                </a:solidFill>
              </a:rPr>
              <a:t> 9.30</a:t>
            </a:r>
          </a:p>
          <a:p>
            <a:r>
              <a:rPr lang="cs-CZ" b="1" dirty="0" smtClean="0">
                <a:solidFill>
                  <a:schemeClr val="bg1">
                    <a:lumMod val="10000"/>
                  </a:schemeClr>
                </a:solidFill>
              </a:rPr>
              <a:t>8 </a:t>
            </a:r>
            <a:r>
              <a:rPr lang="cs-CZ" b="1" dirty="0" err="1" smtClean="0">
                <a:solidFill>
                  <a:schemeClr val="bg1">
                    <a:lumMod val="10000"/>
                  </a:schemeClr>
                </a:solidFill>
              </a:rPr>
              <a:t>reads</a:t>
            </a:r>
            <a:r>
              <a:rPr lang="cs-CZ" b="1" dirty="0" smtClean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bg1">
                    <a:lumMod val="10000"/>
                  </a:schemeClr>
                </a:solidFill>
              </a:rPr>
              <a:t>books</a:t>
            </a:r>
            <a:r>
              <a:rPr lang="cs-CZ" b="1" dirty="0" smtClean="0">
                <a:solidFill>
                  <a:schemeClr val="bg1">
                    <a:lumMod val="10000"/>
                  </a:schemeClr>
                </a:solidFill>
              </a:rPr>
              <a:t> in </a:t>
            </a:r>
            <a:r>
              <a:rPr lang="cs-CZ" b="1" dirty="0" err="1" smtClean="0">
                <a:solidFill>
                  <a:schemeClr val="bg1">
                    <a:lumMod val="10000"/>
                  </a:schemeClr>
                </a:solidFill>
              </a:rPr>
              <a:t>the</a:t>
            </a:r>
            <a:r>
              <a:rPr lang="cs-CZ" b="1" dirty="0" smtClean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bg1">
                    <a:lumMod val="10000"/>
                  </a:schemeClr>
                </a:solidFill>
              </a:rPr>
              <a:t>bed</a:t>
            </a:r>
            <a:endParaRPr lang="cs-CZ" b="1" dirty="0">
              <a:solidFill>
                <a:schemeClr val="bg1">
                  <a:lumMod val="1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8657839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 fontScale="90000"/>
          </a:bodyPr>
          <a:lstStyle/>
          <a:p>
            <a:r>
              <a:rPr lang="cs-CZ" b="1" dirty="0" err="1" smtClean="0"/>
              <a:t>Write</a:t>
            </a:r>
            <a:r>
              <a:rPr lang="cs-CZ" b="1" dirty="0" smtClean="0"/>
              <a:t> </a:t>
            </a:r>
            <a:r>
              <a:rPr lang="cs-CZ" b="1" dirty="0" err="1" smtClean="0"/>
              <a:t>questions</a:t>
            </a:r>
            <a:r>
              <a:rPr lang="cs-CZ" b="1" dirty="0" smtClean="0"/>
              <a:t> </a:t>
            </a:r>
            <a:r>
              <a:rPr lang="cs-CZ" b="1" dirty="0" err="1" smtClean="0"/>
              <a:t>about</a:t>
            </a:r>
            <a:r>
              <a:rPr lang="cs-CZ" b="1" dirty="0" smtClean="0"/>
              <a:t> </a:t>
            </a:r>
            <a:r>
              <a:rPr lang="cs-CZ" b="1" dirty="0" err="1" smtClean="0"/>
              <a:t>Robbie´s</a:t>
            </a:r>
            <a:r>
              <a:rPr lang="cs-CZ" b="1" dirty="0" smtClean="0"/>
              <a:t> </a:t>
            </a:r>
            <a:r>
              <a:rPr lang="cs-CZ" b="1" dirty="0" err="1" smtClean="0"/>
              <a:t>day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400600"/>
          </a:xfrm>
          <a:solidFill>
            <a:schemeClr val="accent3">
              <a:lumMod val="60000"/>
              <a:lumOff val="40000"/>
            </a:schemeClr>
          </a:solidFill>
        </p:spPr>
        <p:txBody>
          <a:bodyPr/>
          <a:lstStyle/>
          <a:p>
            <a:r>
              <a:rPr lang="cs-CZ" b="1" dirty="0" smtClean="0">
                <a:solidFill>
                  <a:schemeClr val="bg1">
                    <a:lumMod val="10000"/>
                  </a:schemeClr>
                </a:solidFill>
              </a:rPr>
              <a:t>1 </a:t>
            </a:r>
            <a:r>
              <a:rPr lang="cs-CZ" b="1" dirty="0" err="1" smtClean="0">
                <a:solidFill>
                  <a:schemeClr val="bg1">
                    <a:lumMod val="10000"/>
                  </a:schemeClr>
                </a:solidFill>
              </a:rPr>
              <a:t>When</a:t>
            </a:r>
            <a:r>
              <a:rPr lang="cs-CZ" b="1" dirty="0" smtClean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bg1">
                    <a:lumMod val="10000"/>
                  </a:schemeClr>
                </a:solidFill>
              </a:rPr>
              <a:t>does</a:t>
            </a:r>
            <a:r>
              <a:rPr lang="cs-CZ" b="1" dirty="0" smtClean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bg1">
                    <a:lumMod val="10000"/>
                  </a:schemeClr>
                </a:solidFill>
              </a:rPr>
              <a:t>Robbie</a:t>
            </a:r>
            <a:r>
              <a:rPr lang="cs-CZ" b="1" dirty="0" smtClean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bg1">
                    <a:lumMod val="10000"/>
                  </a:schemeClr>
                </a:solidFill>
              </a:rPr>
              <a:t>get</a:t>
            </a:r>
            <a:r>
              <a:rPr lang="cs-CZ" b="1" dirty="0" smtClean="0">
                <a:solidFill>
                  <a:schemeClr val="bg1">
                    <a:lumMod val="10000"/>
                  </a:schemeClr>
                </a:solidFill>
              </a:rPr>
              <a:t> up?</a:t>
            </a:r>
          </a:p>
          <a:p>
            <a:r>
              <a:rPr lang="cs-CZ" b="1" dirty="0" smtClean="0">
                <a:solidFill>
                  <a:schemeClr val="bg1">
                    <a:lumMod val="10000"/>
                  </a:schemeClr>
                </a:solidFill>
              </a:rPr>
              <a:t>2 </a:t>
            </a:r>
            <a:r>
              <a:rPr lang="cs-CZ" b="1" dirty="0" err="1" smtClean="0">
                <a:solidFill>
                  <a:schemeClr val="bg1">
                    <a:lumMod val="10000"/>
                  </a:schemeClr>
                </a:solidFill>
              </a:rPr>
              <a:t>How</a:t>
            </a:r>
            <a:r>
              <a:rPr lang="cs-CZ" b="1" dirty="0" smtClean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bg1">
                    <a:lumMod val="10000"/>
                  </a:schemeClr>
                </a:solidFill>
              </a:rPr>
              <a:t>does</a:t>
            </a:r>
            <a:r>
              <a:rPr lang="cs-CZ" b="1" dirty="0" smtClean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bg1">
                    <a:lumMod val="10000"/>
                  </a:schemeClr>
                </a:solidFill>
              </a:rPr>
              <a:t>Robbie</a:t>
            </a:r>
            <a:r>
              <a:rPr lang="cs-CZ" b="1" dirty="0" smtClean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bg1">
                    <a:lumMod val="10000"/>
                  </a:schemeClr>
                </a:solidFill>
              </a:rPr>
              <a:t>get</a:t>
            </a:r>
            <a:r>
              <a:rPr lang="cs-CZ" b="1" dirty="0" smtClean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cs-CZ" b="1" dirty="0" smtClean="0">
                <a:solidFill>
                  <a:schemeClr val="bg1">
                    <a:lumMod val="10000"/>
                  </a:schemeClr>
                </a:solidFill>
              </a:rPr>
              <a:t>to </a:t>
            </a:r>
            <a:r>
              <a:rPr lang="cs-CZ" b="1" dirty="0" err="1" smtClean="0">
                <a:solidFill>
                  <a:schemeClr val="bg1">
                    <a:lumMod val="10000"/>
                  </a:schemeClr>
                </a:solidFill>
              </a:rPr>
              <a:t>school</a:t>
            </a:r>
            <a:r>
              <a:rPr lang="cs-CZ" b="1" dirty="0" smtClean="0">
                <a:solidFill>
                  <a:schemeClr val="bg1">
                    <a:lumMod val="10000"/>
                  </a:schemeClr>
                </a:solidFill>
              </a:rPr>
              <a:t>?</a:t>
            </a:r>
          </a:p>
          <a:p>
            <a:r>
              <a:rPr lang="cs-CZ" b="1" dirty="0" smtClean="0">
                <a:solidFill>
                  <a:schemeClr val="bg1">
                    <a:lumMod val="10000"/>
                  </a:schemeClr>
                </a:solidFill>
              </a:rPr>
              <a:t>3 </a:t>
            </a:r>
            <a:r>
              <a:rPr lang="cs-CZ" b="1" dirty="0" err="1" smtClean="0">
                <a:solidFill>
                  <a:schemeClr val="bg1">
                    <a:lumMod val="10000"/>
                  </a:schemeClr>
                </a:solidFill>
              </a:rPr>
              <a:t>Where</a:t>
            </a:r>
            <a:r>
              <a:rPr lang="cs-CZ" b="1" dirty="0" smtClean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bg1">
                    <a:lumMod val="10000"/>
                  </a:schemeClr>
                </a:solidFill>
              </a:rPr>
              <a:t>does</a:t>
            </a:r>
            <a:r>
              <a:rPr lang="cs-CZ" b="1" dirty="0" smtClean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bg1">
                    <a:lumMod val="10000"/>
                  </a:schemeClr>
                </a:solidFill>
              </a:rPr>
              <a:t>Robbie</a:t>
            </a:r>
            <a:r>
              <a:rPr lang="cs-CZ" b="1" dirty="0" smtClean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bg1">
                    <a:lumMod val="10000"/>
                  </a:schemeClr>
                </a:solidFill>
              </a:rPr>
              <a:t>have</a:t>
            </a:r>
            <a:r>
              <a:rPr lang="cs-CZ" b="1" dirty="0" smtClean="0">
                <a:solidFill>
                  <a:schemeClr val="bg1">
                    <a:lumMod val="10000"/>
                  </a:schemeClr>
                </a:solidFill>
              </a:rPr>
              <a:t> lunch?</a:t>
            </a:r>
          </a:p>
          <a:p>
            <a:r>
              <a:rPr lang="cs-CZ" b="1" dirty="0" smtClean="0">
                <a:solidFill>
                  <a:schemeClr val="bg1">
                    <a:lumMod val="10000"/>
                  </a:schemeClr>
                </a:solidFill>
              </a:rPr>
              <a:t>4 </a:t>
            </a:r>
            <a:r>
              <a:rPr lang="cs-CZ" b="1" dirty="0" err="1" smtClean="0">
                <a:solidFill>
                  <a:schemeClr val="bg1">
                    <a:lumMod val="10000"/>
                  </a:schemeClr>
                </a:solidFill>
              </a:rPr>
              <a:t>What</a:t>
            </a:r>
            <a:r>
              <a:rPr lang="cs-CZ" b="1" dirty="0" smtClean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bg1">
                    <a:lumMod val="10000"/>
                  </a:schemeClr>
                </a:solidFill>
              </a:rPr>
              <a:t>does</a:t>
            </a:r>
            <a:r>
              <a:rPr lang="cs-CZ" b="1" dirty="0" smtClean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bg1">
                    <a:lumMod val="10000"/>
                  </a:schemeClr>
                </a:solidFill>
              </a:rPr>
              <a:t>Robbie</a:t>
            </a:r>
            <a:r>
              <a:rPr lang="cs-CZ" b="1" dirty="0" smtClean="0">
                <a:solidFill>
                  <a:schemeClr val="bg1">
                    <a:lumMod val="10000"/>
                  </a:schemeClr>
                </a:solidFill>
              </a:rPr>
              <a:t> do in </a:t>
            </a:r>
            <a:r>
              <a:rPr lang="cs-CZ" b="1" dirty="0" err="1" smtClean="0">
                <a:solidFill>
                  <a:schemeClr val="bg1">
                    <a:lumMod val="10000"/>
                  </a:schemeClr>
                </a:solidFill>
              </a:rPr>
              <a:t>the</a:t>
            </a:r>
            <a:r>
              <a:rPr lang="cs-CZ" b="1" dirty="0" smtClean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bg1">
                    <a:lumMod val="10000"/>
                  </a:schemeClr>
                </a:solidFill>
              </a:rPr>
              <a:t>afternoon</a:t>
            </a:r>
            <a:r>
              <a:rPr lang="cs-CZ" b="1" dirty="0" smtClean="0">
                <a:solidFill>
                  <a:schemeClr val="bg1">
                    <a:lumMod val="10000"/>
                  </a:schemeClr>
                </a:solidFill>
              </a:rPr>
              <a:t>?</a:t>
            </a:r>
          </a:p>
          <a:p>
            <a:r>
              <a:rPr lang="cs-CZ" b="1" dirty="0" smtClean="0">
                <a:solidFill>
                  <a:schemeClr val="bg1">
                    <a:lumMod val="10000"/>
                  </a:schemeClr>
                </a:solidFill>
              </a:rPr>
              <a:t>5 </a:t>
            </a:r>
            <a:r>
              <a:rPr lang="cs-CZ" b="1" dirty="0" err="1" smtClean="0">
                <a:solidFill>
                  <a:schemeClr val="bg1">
                    <a:lumMod val="10000"/>
                  </a:schemeClr>
                </a:solidFill>
              </a:rPr>
              <a:t>What</a:t>
            </a:r>
            <a:r>
              <a:rPr lang="cs-CZ" b="1" dirty="0" smtClean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bg1">
                    <a:lumMod val="10000"/>
                  </a:schemeClr>
                </a:solidFill>
              </a:rPr>
              <a:t>does</a:t>
            </a:r>
            <a:r>
              <a:rPr lang="cs-CZ" b="1" dirty="0" smtClean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bg1">
                    <a:lumMod val="10000"/>
                  </a:schemeClr>
                </a:solidFill>
              </a:rPr>
              <a:t>Robbie</a:t>
            </a:r>
            <a:r>
              <a:rPr lang="cs-CZ" b="1" dirty="0" smtClean="0">
                <a:solidFill>
                  <a:schemeClr val="bg1">
                    <a:lumMod val="10000"/>
                  </a:schemeClr>
                </a:solidFill>
              </a:rPr>
              <a:t> do </a:t>
            </a:r>
            <a:r>
              <a:rPr lang="cs-CZ" b="1" dirty="0" err="1" smtClean="0">
                <a:solidFill>
                  <a:schemeClr val="bg1">
                    <a:lumMod val="10000"/>
                  </a:schemeClr>
                </a:solidFill>
              </a:rPr>
              <a:t>before</a:t>
            </a:r>
            <a:r>
              <a:rPr lang="cs-CZ" b="1" dirty="0" smtClean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bg1">
                    <a:lumMod val="10000"/>
                  </a:schemeClr>
                </a:solidFill>
              </a:rPr>
              <a:t>dinner</a:t>
            </a:r>
            <a:r>
              <a:rPr lang="cs-CZ" b="1" dirty="0" smtClean="0">
                <a:solidFill>
                  <a:schemeClr val="bg1">
                    <a:lumMod val="10000"/>
                  </a:schemeClr>
                </a:solidFill>
              </a:rPr>
              <a:t>?</a:t>
            </a:r>
          </a:p>
          <a:p>
            <a:r>
              <a:rPr lang="cs-CZ" b="1" dirty="0" smtClean="0">
                <a:solidFill>
                  <a:schemeClr val="bg1">
                    <a:lumMod val="10000"/>
                  </a:schemeClr>
                </a:solidFill>
              </a:rPr>
              <a:t>6 </a:t>
            </a:r>
            <a:r>
              <a:rPr lang="cs-CZ" b="1" dirty="0" err="1" smtClean="0">
                <a:solidFill>
                  <a:schemeClr val="bg1">
                    <a:lumMod val="10000"/>
                  </a:schemeClr>
                </a:solidFill>
              </a:rPr>
              <a:t>What</a:t>
            </a:r>
            <a:r>
              <a:rPr lang="cs-CZ" b="1" dirty="0" smtClean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bg1">
                    <a:lumMod val="10000"/>
                  </a:schemeClr>
                </a:solidFill>
              </a:rPr>
              <a:t>does</a:t>
            </a:r>
            <a:r>
              <a:rPr lang="cs-CZ" b="1" dirty="0" smtClean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bg1">
                    <a:lumMod val="10000"/>
                  </a:schemeClr>
                </a:solidFill>
              </a:rPr>
              <a:t>Robbie</a:t>
            </a:r>
            <a:r>
              <a:rPr lang="cs-CZ" b="1" dirty="0" smtClean="0">
                <a:solidFill>
                  <a:schemeClr val="bg1">
                    <a:lumMod val="10000"/>
                  </a:schemeClr>
                </a:solidFill>
              </a:rPr>
              <a:t> do in </a:t>
            </a:r>
            <a:r>
              <a:rPr lang="cs-CZ" b="1" dirty="0" err="1" smtClean="0">
                <a:solidFill>
                  <a:schemeClr val="bg1">
                    <a:lumMod val="10000"/>
                  </a:schemeClr>
                </a:solidFill>
              </a:rPr>
              <a:t>the</a:t>
            </a:r>
            <a:r>
              <a:rPr lang="cs-CZ" b="1" dirty="0" smtClean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bg1">
                    <a:lumMod val="10000"/>
                  </a:schemeClr>
                </a:solidFill>
              </a:rPr>
              <a:t>evening</a:t>
            </a:r>
            <a:r>
              <a:rPr lang="cs-CZ" b="1" dirty="0" smtClean="0">
                <a:solidFill>
                  <a:schemeClr val="bg1">
                    <a:lumMod val="10000"/>
                  </a:schemeClr>
                </a:solidFill>
              </a:rPr>
              <a:t>?</a:t>
            </a:r>
          </a:p>
          <a:p>
            <a:r>
              <a:rPr lang="cs-CZ" b="1" dirty="0" smtClean="0">
                <a:solidFill>
                  <a:schemeClr val="bg1">
                    <a:lumMod val="10000"/>
                  </a:schemeClr>
                </a:solidFill>
              </a:rPr>
              <a:t>7 </a:t>
            </a:r>
            <a:r>
              <a:rPr lang="cs-CZ" b="1" dirty="0" err="1" smtClean="0">
                <a:solidFill>
                  <a:schemeClr val="bg1">
                    <a:lumMod val="10000"/>
                  </a:schemeClr>
                </a:solidFill>
              </a:rPr>
              <a:t>When</a:t>
            </a:r>
            <a:r>
              <a:rPr lang="cs-CZ" b="1" dirty="0" smtClean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bg1">
                    <a:lumMod val="10000"/>
                  </a:schemeClr>
                </a:solidFill>
              </a:rPr>
              <a:t>does</a:t>
            </a:r>
            <a:r>
              <a:rPr lang="cs-CZ" b="1" dirty="0" smtClean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bg1">
                    <a:lumMod val="10000"/>
                  </a:schemeClr>
                </a:solidFill>
              </a:rPr>
              <a:t>Robbie</a:t>
            </a:r>
            <a:r>
              <a:rPr lang="cs-CZ" b="1" dirty="0" smtClean="0">
                <a:solidFill>
                  <a:schemeClr val="bg1">
                    <a:lumMod val="10000"/>
                  </a:schemeClr>
                </a:solidFill>
              </a:rPr>
              <a:t> go to </a:t>
            </a:r>
            <a:r>
              <a:rPr lang="cs-CZ" b="1" dirty="0" err="1" smtClean="0">
                <a:solidFill>
                  <a:schemeClr val="bg1">
                    <a:lumMod val="10000"/>
                  </a:schemeClr>
                </a:solidFill>
              </a:rPr>
              <a:t>bed</a:t>
            </a:r>
            <a:r>
              <a:rPr lang="cs-CZ" b="1" dirty="0" smtClean="0">
                <a:solidFill>
                  <a:schemeClr val="bg1">
                    <a:lumMod val="10000"/>
                  </a:schemeClr>
                </a:solidFill>
              </a:rPr>
              <a:t>?</a:t>
            </a:r>
          </a:p>
          <a:p>
            <a:r>
              <a:rPr lang="cs-CZ" b="1" dirty="0" smtClean="0">
                <a:solidFill>
                  <a:schemeClr val="bg1">
                    <a:lumMod val="10000"/>
                  </a:schemeClr>
                </a:solidFill>
              </a:rPr>
              <a:t>8 </a:t>
            </a:r>
            <a:r>
              <a:rPr lang="cs-CZ" b="1" dirty="0" err="1" smtClean="0">
                <a:solidFill>
                  <a:schemeClr val="bg1">
                    <a:lumMod val="10000"/>
                  </a:schemeClr>
                </a:solidFill>
              </a:rPr>
              <a:t>When</a:t>
            </a:r>
            <a:r>
              <a:rPr lang="cs-CZ" b="1" dirty="0" smtClean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bg1">
                    <a:lumMod val="10000"/>
                  </a:schemeClr>
                </a:solidFill>
              </a:rPr>
              <a:t>does</a:t>
            </a:r>
            <a:r>
              <a:rPr lang="cs-CZ" b="1" dirty="0" smtClean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bg1">
                    <a:lumMod val="10000"/>
                  </a:schemeClr>
                </a:solidFill>
              </a:rPr>
              <a:t>Robbie</a:t>
            </a:r>
            <a:r>
              <a:rPr lang="cs-CZ" b="1" dirty="0" smtClean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bg1">
                    <a:lumMod val="10000"/>
                  </a:schemeClr>
                </a:solidFill>
              </a:rPr>
              <a:t>read</a:t>
            </a:r>
            <a:r>
              <a:rPr lang="cs-CZ" b="1" dirty="0" smtClean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bg1">
                    <a:lumMod val="10000"/>
                  </a:schemeClr>
                </a:solidFill>
              </a:rPr>
              <a:t>books</a:t>
            </a:r>
            <a:r>
              <a:rPr lang="cs-CZ" b="1" dirty="0">
                <a:solidFill>
                  <a:schemeClr val="bg1">
                    <a:lumMod val="10000"/>
                  </a:schemeClr>
                </a:solidFill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xmlns="" val="19155103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Write</a:t>
            </a:r>
            <a:r>
              <a:rPr lang="cs-CZ" dirty="0" smtClean="0"/>
              <a:t> </a:t>
            </a:r>
            <a:r>
              <a:rPr lang="cs-CZ" dirty="0" err="1" smtClean="0"/>
              <a:t>answers</a:t>
            </a:r>
            <a:r>
              <a:rPr lang="cs-CZ" dirty="0" smtClean="0"/>
              <a:t> </a:t>
            </a:r>
            <a:r>
              <a:rPr lang="cs-CZ" dirty="0" err="1" smtClean="0"/>
              <a:t>about</a:t>
            </a:r>
            <a:r>
              <a:rPr lang="cs-CZ" dirty="0" smtClean="0"/>
              <a:t> </a:t>
            </a:r>
            <a:r>
              <a:rPr lang="cs-CZ" dirty="0" err="1" smtClean="0"/>
              <a:t>Robbie´s</a:t>
            </a:r>
            <a:r>
              <a:rPr lang="cs-CZ" dirty="0" smtClean="0"/>
              <a:t> </a:t>
            </a:r>
            <a:r>
              <a:rPr lang="cs-CZ" dirty="0" err="1" smtClean="0"/>
              <a:t>day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5040560"/>
          </a:xfrm>
          <a:solidFill>
            <a:schemeClr val="accent3">
              <a:lumMod val="60000"/>
              <a:lumOff val="40000"/>
            </a:schemeClr>
          </a:solidFill>
        </p:spPr>
        <p:txBody>
          <a:bodyPr/>
          <a:lstStyle/>
          <a:p>
            <a:r>
              <a:rPr lang="cs-CZ" b="1" dirty="0" smtClean="0">
                <a:solidFill>
                  <a:schemeClr val="bg1">
                    <a:lumMod val="10000"/>
                  </a:schemeClr>
                </a:solidFill>
              </a:rPr>
              <a:t>1 He </a:t>
            </a:r>
            <a:r>
              <a:rPr lang="cs-CZ" b="1" dirty="0" err="1" smtClean="0">
                <a:solidFill>
                  <a:schemeClr val="bg1">
                    <a:lumMod val="10000"/>
                  </a:schemeClr>
                </a:solidFill>
              </a:rPr>
              <a:t>gets</a:t>
            </a:r>
            <a:r>
              <a:rPr lang="cs-CZ" b="1" dirty="0" smtClean="0">
                <a:solidFill>
                  <a:schemeClr val="bg1">
                    <a:lumMod val="10000"/>
                  </a:schemeClr>
                </a:solidFill>
              </a:rPr>
              <a:t> up </a:t>
            </a:r>
            <a:r>
              <a:rPr lang="cs-CZ" b="1" dirty="0" err="1" smtClean="0">
                <a:solidFill>
                  <a:schemeClr val="bg1">
                    <a:lumMod val="10000"/>
                  </a:schemeClr>
                </a:solidFill>
              </a:rPr>
              <a:t>at</a:t>
            </a:r>
            <a:r>
              <a:rPr lang="cs-CZ" b="1" dirty="0" smtClean="0">
                <a:solidFill>
                  <a:schemeClr val="bg1">
                    <a:lumMod val="10000"/>
                  </a:schemeClr>
                </a:solidFill>
              </a:rPr>
              <a:t> 6.30.</a:t>
            </a:r>
          </a:p>
          <a:p>
            <a:r>
              <a:rPr lang="cs-CZ" b="1" dirty="0" smtClean="0">
                <a:solidFill>
                  <a:schemeClr val="bg1">
                    <a:lumMod val="10000"/>
                  </a:schemeClr>
                </a:solidFill>
              </a:rPr>
              <a:t>2 He </a:t>
            </a:r>
            <a:r>
              <a:rPr lang="cs-CZ" b="1" dirty="0" err="1" smtClean="0">
                <a:solidFill>
                  <a:schemeClr val="bg1">
                    <a:lumMod val="10000"/>
                  </a:schemeClr>
                </a:solidFill>
              </a:rPr>
              <a:t>walks</a:t>
            </a:r>
            <a:r>
              <a:rPr lang="cs-CZ" b="1" dirty="0" smtClean="0">
                <a:solidFill>
                  <a:schemeClr val="bg1">
                    <a:lumMod val="10000"/>
                  </a:schemeClr>
                </a:solidFill>
              </a:rPr>
              <a:t> to </a:t>
            </a:r>
            <a:r>
              <a:rPr lang="cs-CZ" b="1" dirty="0" err="1" smtClean="0">
                <a:solidFill>
                  <a:schemeClr val="bg1">
                    <a:lumMod val="10000"/>
                  </a:schemeClr>
                </a:solidFill>
              </a:rPr>
              <a:t>school</a:t>
            </a:r>
            <a:r>
              <a:rPr lang="cs-CZ" b="1" dirty="0" smtClean="0">
                <a:solidFill>
                  <a:schemeClr val="bg1">
                    <a:lumMod val="10000"/>
                  </a:schemeClr>
                </a:solidFill>
              </a:rPr>
              <a:t>.</a:t>
            </a:r>
          </a:p>
          <a:p>
            <a:r>
              <a:rPr lang="cs-CZ" b="1" dirty="0" smtClean="0">
                <a:solidFill>
                  <a:schemeClr val="bg1">
                    <a:lumMod val="10000"/>
                  </a:schemeClr>
                </a:solidFill>
              </a:rPr>
              <a:t>3 He has lunch </a:t>
            </a:r>
            <a:r>
              <a:rPr lang="cs-CZ" b="1" dirty="0" err="1" smtClean="0">
                <a:solidFill>
                  <a:schemeClr val="bg1">
                    <a:lumMod val="10000"/>
                  </a:schemeClr>
                </a:solidFill>
              </a:rPr>
              <a:t>at</a:t>
            </a:r>
            <a:r>
              <a:rPr lang="cs-CZ" b="1" dirty="0" smtClean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bg1">
                    <a:lumMod val="10000"/>
                  </a:schemeClr>
                </a:solidFill>
              </a:rPr>
              <a:t>school</a:t>
            </a:r>
            <a:r>
              <a:rPr lang="cs-CZ" b="1" dirty="0" smtClean="0">
                <a:solidFill>
                  <a:schemeClr val="bg1">
                    <a:lumMod val="10000"/>
                  </a:schemeClr>
                </a:solidFill>
              </a:rPr>
              <a:t>.</a:t>
            </a:r>
          </a:p>
          <a:p>
            <a:r>
              <a:rPr lang="cs-CZ" b="1" dirty="0" smtClean="0">
                <a:solidFill>
                  <a:schemeClr val="bg1">
                    <a:lumMod val="10000"/>
                  </a:schemeClr>
                </a:solidFill>
              </a:rPr>
              <a:t>4 He </a:t>
            </a:r>
            <a:r>
              <a:rPr lang="cs-CZ" b="1" dirty="0" err="1" smtClean="0">
                <a:solidFill>
                  <a:schemeClr val="bg1">
                    <a:lumMod val="10000"/>
                  </a:schemeClr>
                </a:solidFill>
              </a:rPr>
              <a:t>plays</a:t>
            </a:r>
            <a:r>
              <a:rPr lang="cs-CZ" b="1" dirty="0" smtClean="0">
                <a:solidFill>
                  <a:schemeClr val="bg1">
                    <a:lumMod val="10000"/>
                  </a:schemeClr>
                </a:solidFill>
              </a:rPr>
              <a:t> sport in </a:t>
            </a:r>
            <a:r>
              <a:rPr lang="cs-CZ" b="1" dirty="0" err="1" smtClean="0">
                <a:solidFill>
                  <a:schemeClr val="bg1">
                    <a:lumMod val="10000"/>
                  </a:schemeClr>
                </a:solidFill>
              </a:rPr>
              <a:t>the</a:t>
            </a:r>
            <a:r>
              <a:rPr lang="cs-CZ" b="1" dirty="0" smtClean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bg1">
                    <a:lumMod val="10000"/>
                  </a:schemeClr>
                </a:solidFill>
              </a:rPr>
              <a:t>afternoon</a:t>
            </a:r>
            <a:r>
              <a:rPr lang="cs-CZ" b="1" dirty="0" smtClean="0">
                <a:solidFill>
                  <a:schemeClr val="bg1">
                    <a:lumMod val="10000"/>
                  </a:schemeClr>
                </a:solidFill>
              </a:rPr>
              <a:t>.</a:t>
            </a:r>
          </a:p>
          <a:p>
            <a:r>
              <a:rPr lang="cs-CZ" b="1" dirty="0" smtClean="0">
                <a:solidFill>
                  <a:schemeClr val="bg1">
                    <a:lumMod val="10000"/>
                  </a:schemeClr>
                </a:solidFill>
              </a:rPr>
              <a:t>5 He </a:t>
            </a:r>
            <a:r>
              <a:rPr lang="cs-CZ" b="1" dirty="0" err="1" smtClean="0">
                <a:solidFill>
                  <a:schemeClr val="bg1">
                    <a:lumMod val="10000"/>
                  </a:schemeClr>
                </a:solidFill>
              </a:rPr>
              <a:t>learns</a:t>
            </a:r>
            <a:r>
              <a:rPr lang="cs-CZ" b="1" dirty="0" smtClean="0">
                <a:solidFill>
                  <a:schemeClr val="bg1">
                    <a:lumMod val="10000"/>
                  </a:schemeClr>
                </a:solidFill>
              </a:rPr>
              <a:t> to </a:t>
            </a:r>
            <a:r>
              <a:rPr lang="cs-CZ" b="1" dirty="0" err="1" smtClean="0">
                <a:solidFill>
                  <a:schemeClr val="bg1">
                    <a:lumMod val="10000"/>
                  </a:schemeClr>
                </a:solidFill>
              </a:rPr>
              <a:t>school</a:t>
            </a:r>
            <a:r>
              <a:rPr lang="cs-CZ" b="1" dirty="0" smtClean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bg1">
                    <a:lumMod val="10000"/>
                  </a:schemeClr>
                </a:solidFill>
              </a:rPr>
              <a:t>before</a:t>
            </a:r>
            <a:r>
              <a:rPr lang="cs-CZ" b="1" dirty="0" smtClean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bg1">
                    <a:lumMod val="10000"/>
                  </a:schemeClr>
                </a:solidFill>
              </a:rPr>
              <a:t>dinner</a:t>
            </a:r>
            <a:r>
              <a:rPr lang="cs-CZ" b="1" dirty="0" smtClean="0">
                <a:solidFill>
                  <a:schemeClr val="bg1">
                    <a:lumMod val="10000"/>
                  </a:schemeClr>
                </a:solidFill>
              </a:rPr>
              <a:t>.</a:t>
            </a:r>
          </a:p>
          <a:p>
            <a:r>
              <a:rPr lang="cs-CZ" b="1" dirty="0" smtClean="0">
                <a:solidFill>
                  <a:schemeClr val="bg1">
                    <a:lumMod val="10000"/>
                  </a:schemeClr>
                </a:solidFill>
              </a:rPr>
              <a:t>6 He </a:t>
            </a:r>
            <a:r>
              <a:rPr lang="cs-CZ" b="1" dirty="0" err="1" smtClean="0">
                <a:solidFill>
                  <a:schemeClr val="bg1">
                    <a:lumMod val="10000"/>
                  </a:schemeClr>
                </a:solidFill>
              </a:rPr>
              <a:t>plays</a:t>
            </a:r>
            <a:r>
              <a:rPr lang="cs-CZ" b="1" dirty="0" smtClean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bg1">
                    <a:lumMod val="10000"/>
                  </a:schemeClr>
                </a:solidFill>
              </a:rPr>
              <a:t>computer</a:t>
            </a:r>
            <a:r>
              <a:rPr lang="cs-CZ" b="1" dirty="0" smtClean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bg1">
                    <a:lumMod val="10000"/>
                  </a:schemeClr>
                </a:solidFill>
              </a:rPr>
              <a:t>games</a:t>
            </a:r>
            <a:r>
              <a:rPr lang="cs-CZ" b="1" dirty="0" smtClean="0">
                <a:solidFill>
                  <a:schemeClr val="bg1">
                    <a:lumMod val="10000"/>
                  </a:schemeClr>
                </a:solidFill>
              </a:rPr>
              <a:t> in </a:t>
            </a:r>
            <a:r>
              <a:rPr lang="cs-CZ" b="1" dirty="0" err="1" smtClean="0">
                <a:solidFill>
                  <a:schemeClr val="bg1">
                    <a:lumMod val="10000"/>
                  </a:schemeClr>
                </a:solidFill>
              </a:rPr>
              <a:t>the</a:t>
            </a:r>
            <a:r>
              <a:rPr lang="cs-CZ" b="1" dirty="0" smtClean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bg1">
                    <a:lumMod val="10000"/>
                  </a:schemeClr>
                </a:solidFill>
              </a:rPr>
              <a:t>evening</a:t>
            </a:r>
            <a:r>
              <a:rPr lang="cs-CZ" b="1" dirty="0" smtClean="0">
                <a:solidFill>
                  <a:schemeClr val="bg1">
                    <a:lumMod val="10000"/>
                  </a:schemeClr>
                </a:solidFill>
              </a:rPr>
              <a:t>.</a:t>
            </a:r>
          </a:p>
          <a:p>
            <a:r>
              <a:rPr lang="cs-CZ" b="1" dirty="0" smtClean="0">
                <a:solidFill>
                  <a:schemeClr val="bg1">
                    <a:lumMod val="10000"/>
                  </a:schemeClr>
                </a:solidFill>
              </a:rPr>
              <a:t>7 He </a:t>
            </a:r>
            <a:r>
              <a:rPr lang="cs-CZ" b="1" dirty="0" err="1" smtClean="0">
                <a:solidFill>
                  <a:schemeClr val="bg1">
                    <a:lumMod val="10000"/>
                  </a:schemeClr>
                </a:solidFill>
              </a:rPr>
              <a:t>goes</a:t>
            </a:r>
            <a:r>
              <a:rPr lang="cs-CZ" b="1" dirty="0" smtClean="0">
                <a:solidFill>
                  <a:schemeClr val="bg1">
                    <a:lumMod val="10000"/>
                  </a:schemeClr>
                </a:solidFill>
              </a:rPr>
              <a:t> to </a:t>
            </a:r>
            <a:r>
              <a:rPr lang="cs-CZ" b="1" dirty="0" err="1" smtClean="0">
                <a:solidFill>
                  <a:schemeClr val="bg1">
                    <a:lumMod val="10000"/>
                  </a:schemeClr>
                </a:solidFill>
              </a:rPr>
              <a:t>bed</a:t>
            </a:r>
            <a:r>
              <a:rPr lang="cs-CZ" b="1" dirty="0" smtClean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bg1">
                    <a:lumMod val="10000"/>
                  </a:schemeClr>
                </a:solidFill>
              </a:rPr>
              <a:t>at</a:t>
            </a:r>
            <a:r>
              <a:rPr lang="cs-CZ" b="1" dirty="0" smtClean="0">
                <a:solidFill>
                  <a:schemeClr val="bg1">
                    <a:lumMod val="10000"/>
                  </a:schemeClr>
                </a:solidFill>
              </a:rPr>
              <a:t> 9.30.</a:t>
            </a:r>
          </a:p>
          <a:p>
            <a:r>
              <a:rPr lang="cs-CZ" b="1" dirty="0" smtClean="0">
                <a:solidFill>
                  <a:schemeClr val="bg1">
                    <a:lumMod val="10000"/>
                  </a:schemeClr>
                </a:solidFill>
              </a:rPr>
              <a:t>8 He </a:t>
            </a:r>
            <a:r>
              <a:rPr lang="cs-CZ" b="1" dirty="0" err="1" smtClean="0">
                <a:solidFill>
                  <a:schemeClr val="bg1">
                    <a:lumMod val="10000"/>
                  </a:schemeClr>
                </a:solidFill>
              </a:rPr>
              <a:t>reads</a:t>
            </a:r>
            <a:r>
              <a:rPr lang="cs-CZ" b="1" dirty="0" smtClean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bg1">
                    <a:lumMod val="10000"/>
                  </a:schemeClr>
                </a:solidFill>
              </a:rPr>
              <a:t>book</a:t>
            </a:r>
            <a:r>
              <a:rPr lang="cs-CZ" b="1" dirty="0" smtClean="0">
                <a:solidFill>
                  <a:schemeClr val="bg1">
                    <a:lumMod val="10000"/>
                  </a:schemeClr>
                </a:solidFill>
              </a:rPr>
              <a:t> in </a:t>
            </a:r>
            <a:r>
              <a:rPr lang="cs-CZ" b="1" dirty="0" err="1" smtClean="0">
                <a:solidFill>
                  <a:schemeClr val="bg1">
                    <a:lumMod val="10000"/>
                  </a:schemeClr>
                </a:solidFill>
              </a:rPr>
              <a:t>the</a:t>
            </a:r>
            <a:r>
              <a:rPr lang="cs-CZ" b="1" dirty="0" smtClean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bg1">
                    <a:lumMod val="10000"/>
                  </a:schemeClr>
                </a:solidFill>
              </a:rPr>
              <a:t>bed</a:t>
            </a:r>
            <a:r>
              <a:rPr lang="cs-CZ" b="1" dirty="0" smtClean="0">
                <a:solidFill>
                  <a:schemeClr val="bg1">
                    <a:lumMod val="10000"/>
                  </a:schemeClr>
                </a:solidFill>
              </a:rPr>
              <a:t>.</a:t>
            </a:r>
            <a:endParaRPr lang="cs-CZ" b="1" dirty="0">
              <a:solidFill>
                <a:schemeClr val="bg1">
                  <a:lumMod val="1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434521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836712"/>
            <a:ext cx="2736304" cy="1143000"/>
          </a:xfrm>
        </p:spPr>
        <p:txBody>
          <a:bodyPr/>
          <a:lstStyle/>
          <a:p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Citace</a:t>
            </a:r>
            <a:r>
              <a:rPr lang="cs-CZ" dirty="0" smtClean="0"/>
              <a:t>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2492896"/>
            <a:ext cx="8229600" cy="2736304"/>
          </a:xfrm>
        </p:spPr>
        <p:txBody>
          <a:bodyPr/>
          <a:lstStyle/>
          <a:p>
            <a:r>
              <a:rPr lang="cs-CZ" dirty="0" smtClean="0"/>
              <a:t>Celý materiál byl vytvořen autorem dne 22.5.2012.</a:t>
            </a:r>
          </a:p>
          <a:p>
            <a:r>
              <a:rPr lang="cs-CZ" dirty="0" smtClean="0"/>
              <a:t>Obrázek byl použit z otevřené galérie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Office.microsoft.com dne 22.5.2012.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565215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Vlastní 7">
      <a:dk1>
        <a:srgbClr val="ACFAFE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B7DDE8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219</TotalTime>
  <Words>314</Words>
  <Application>Microsoft Office PowerPoint</Application>
  <PresentationFormat>Předvádění na obrazovce (4:3)</PresentationFormat>
  <Paragraphs>59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Snímek 1</vt:lpstr>
      <vt:lpstr>Anotace</vt:lpstr>
      <vt:lpstr>Snímek 3</vt:lpstr>
      <vt:lpstr>Order of the words-present simple</vt:lpstr>
      <vt:lpstr>Robbie´s day</vt:lpstr>
      <vt:lpstr>Write questions about Robbie´s day</vt:lpstr>
      <vt:lpstr>Write answers about Robbie´s day</vt:lpstr>
      <vt:lpstr>Citace: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08FQ</dc:creator>
  <cp:lastModifiedBy>Simona</cp:lastModifiedBy>
  <cp:revision>62</cp:revision>
  <dcterms:created xsi:type="dcterms:W3CDTF">2011-09-10T16:31:29Z</dcterms:created>
  <dcterms:modified xsi:type="dcterms:W3CDTF">2013-02-18T08:38:32Z</dcterms:modified>
</cp:coreProperties>
</file>