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15DB6-A0AB-499C-93C6-5347F63EA3B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E819DF-ED9A-433E-AB11-053A0672A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amond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ika.wendys.cz/kytky/K36.php" TargetMode="External"/><Relationship Id="rId2" Type="http://schemas.openxmlformats.org/officeDocument/2006/relationships/hyperlink" Target="http://botanika.wendys.cz/kytky/K491.ph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elysvet.cz/fotky-cisus-foto-obrazky" TargetMode="External"/><Relationship Id="rId4" Type="http://schemas.openxmlformats.org/officeDocument/2006/relationships/hyperlink" Target="http://commons.wikimedia.org/wiki/File:Ficus-benjamin%D0%B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70969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Žumen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diefenbachie, fíkus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benjamina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zaměřena na pěstování pokojových rostlin</a:t>
            </a:r>
          </a:p>
          <a:p>
            <a:r>
              <a:rPr lang="cs-CZ" sz="2400" dirty="0" err="1" smtClean="0"/>
              <a:t>Žumen</a:t>
            </a:r>
            <a:r>
              <a:rPr lang="cs-CZ" sz="2400" dirty="0" smtClean="0"/>
              <a:t>, diefenbachie, fíkus </a:t>
            </a:r>
            <a:r>
              <a:rPr lang="cs-CZ" sz="2400" dirty="0" err="1" smtClean="0"/>
              <a:t>benjamina</a:t>
            </a:r>
            <a:endParaRPr lang="cs-CZ" sz="2400" dirty="0"/>
          </a:p>
        </p:txBody>
      </p:sp>
    </p:spTree>
  </p:cSld>
  <p:clrMapOvr>
    <a:masterClrMapping/>
  </p:clrMapOvr>
  <p:transition spd="med"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/>
              <a:t>Pokojové rostliny II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>
                <a:solidFill>
                  <a:schemeClr val="tx1"/>
                </a:solidFill>
              </a:rPr>
              <a:t>Žumen</a:t>
            </a:r>
            <a:r>
              <a:rPr lang="cs-CZ" sz="4800" dirty="0" smtClean="0">
                <a:solidFill>
                  <a:schemeClr val="tx1"/>
                </a:solidFill>
              </a:rPr>
              <a:t>, Diefenbachie, Fíkus </a:t>
            </a:r>
            <a:r>
              <a:rPr lang="cs-CZ" sz="4800" dirty="0" err="1" smtClean="0">
                <a:solidFill>
                  <a:schemeClr val="tx1"/>
                </a:solidFill>
              </a:rPr>
              <a:t>benjamina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err="1" smtClean="0"/>
              <a:t>Žumen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000" dirty="0" smtClean="0"/>
              <a:t>Vytváří četné hnědě zabarvené výhonky</a:t>
            </a:r>
          </a:p>
          <a:p>
            <a:r>
              <a:rPr lang="cs-CZ" sz="3000" dirty="0" smtClean="0"/>
              <a:t>Pěstuje se </a:t>
            </a:r>
            <a:r>
              <a:rPr lang="cs-CZ" sz="3000" dirty="0" smtClean="0"/>
              <a:t>                        pro </a:t>
            </a:r>
            <a:r>
              <a:rPr lang="cs-CZ" sz="3000" dirty="0" smtClean="0"/>
              <a:t>dekorativní listy</a:t>
            </a:r>
          </a:p>
          <a:p>
            <a:r>
              <a:rPr lang="cs-CZ" sz="3000" dirty="0" smtClean="0"/>
              <a:t>Ošetřování je snadné</a:t>
            </a:r>
          </a:p>
          <a:p>
            <a:r>
              <a:rPr lang="cs-CZ" sz="3000" dirty="0" smtClean="0"/>
              <a:t>Nemá žádné zvláštní  nároky na světlo</a:t>
            </a:r>
          </a:p>
          <a:p>
            <a:r>
              <a:rPr lang="cs-CZ" sz="3000" dirty="0" smtClean="0"/>
              <a:t>V pokoji nevytváří květy</a:t>
            </a:r>
            <a:endParaRPr lang="cs-CZ" sz="3000" dirty="0"/>
          </a:p>
        </p:txBody>
      </p:sp>
      <p:pic>
        <p:nvPicPr>
          <p:cNvPr id="8" name="Zástupný symbol pro obsah 7" descr="2013-02-07 12.52.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9378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Pěstování a množení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0552" cy="5043510"/>
          </a:xfrm>
        </p:spPr>
        <p:txBody>
          <a:bodyPr>
            <a:normAutofit fontScale="92500"/>
          </a:bodyPr>
          <a:lstStyle/>
          <a:p>
            <a:r>
              <a:rPr lang="cs-CZ" sz="3000" dirty="0" smtClean="0"/>
              <a:t>Množíme pomocí řízků</a:t>
            </a:r>
          </a:p>
          <a:p>
            <a:r>
              <a:rPr lang="cs-CZ" sz="3000" dirty="0" smtClean="0"/>
              <a:t>Pravidelně zaléváme</a:t>
            </a:r>
          </a:p>
          <a:p>
            <a:r>
              <a:rPr lang="cs-CZ" sz="3000" dirty="0" smtClean="0"/>
              <a:t>Vhodná je kyprá zemina</a:t>
            </a:r>
          </a:p>
          <a:p>
            <a:r>
              <a:rPr lang="cs-CZ" sz="3000" dirty="0" smtClean="0"/>
              <a:t>Od března do listopadu přihnojujeme</a:t>
            </a:r>
          </a:p>
          <a:p>
            <a:r>
              <a:rPr lang="cs-CZ" sz="3000" dirty="0" smtClean="0"/>
              <a:t>Roste rychle</a:t>
            </a:r>
          </a:p>
          <a:p>
            <a:r>
              <a:rPr lang="cs-CZ" sz="3000" dirty="0" smtClean="0"/>
              <a:t>V létě snáší teploty okolo 25°C a přes zimu postačí teploty kolem 10°C</a:t>
            </a:r>
            <a:endParaRPr lang="cs-CZ" sz="3000" dirty="0"/>
          </a:p>
        </p:txBody>
      </p:sp>
      <p:pic>
        <p:nvPicPr>
          <p:cNvPr id="5" name="Obrázek 4" descr="2013-02-05 14.27.49.jpg"/>
          <p:cNvPicPr>
            <a:picLocks noChangeAspect="1"/>
          </p:cNvPicPr>
          <p:nvPr/>
        </p:nvPicPr>
        <p:blipFill>
          <a:blip r:embed="rId2" cstate="print"/>
          <a:srcRect b="11249"/>
          <a:stretch>
            <a:fillRect/>
          </a:stretch>
        </p:blipFill>
        <p:spPr>
          <a:xfrm>
            <a:off x="5429256" y="1871658"/>
            <a:ext cx="3428992" cy="4057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757742" cy="535785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Svilušky</a:t>
            </a:r>
          </a:p>
          <a:p>
            <a:r>
              <a:rPr lang="cs-CZ" sz="3000" dirty="0" smtClean="0"/>
              <a:t>Teplé a suché prostředí</a:t>
            </a:r>
          </a:p>
          <a:p>
            <a:r>
              <a:rPr lang="cs-CZ" sz="3000" dirty="0" smtClean="0"/>
              <a:t>Osprchujeme proudem vody</a:t>
            </a:r>
          </a:p>
          <a:p>
            <a:r>
              <a:rPr lang="cs-CZ" sz="3000" b="1" dirty="0" smtClean="0"/>
              <a:t>Opadávání listů</a:t>
            </a:r>
          </a:p>
          <a:p>
            <a:r>
              <a:rPr lang="cs-CZ" sz="3000" dirty="0" smtClean="0"/>
              <a:t>Prudké sluneční světlo nebo přílišná zálivka</a:t>
            </a:r>
          </a:p>
          <a:p>
            <a:r>
              <a:rPr lang="cs-CZ" sz="3000" b="1" dirty="0" smtClean="0"/>
              <a:t>Žluté listy</a:t>
            </a:r>
          </a:p>
          <a:p>
            <a:r>
              <a:rPr lang="cs-CZ" sz="3000" dirty="0" smtClean="0"/>
              <a:t>Nedostatek živin, nadbytek vápníku</a:t>
            </a:r>
            <a:endParaRPr lang="cs-CZ" sz="3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Fotky: Cisus, &amp;zcaron;umen (foto, obrázky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285860"/>
            <a:ext cx="3665929" cy="5081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Diefenbachie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3428" cy="5114948"/>
          </a:xfrm>
        </p:spPr>
        <p:txBody>
          <a:bodyPr>
            <a:normAutofit/>
          </a:bodyPr>
          <a:lstStyle/>
          <a:p>
            <a:r>
              <a:rPr lang="cs-CZ" sz="3000" dirty="0" smtClean="0"/>
              <a:t>Pochází z tropické  Ameriky</a:t>
            </a:r>
          </a:p>
          <a:p>
            <a:r>
              <a:rPr lang="cs-CZ" sz="3000" dirty="0" smtClean="0"/>
              <a:t>Pěstitelsky patří </a:t>
            </a:r>
            <a:r>
              <a:rPr lang="cs-CZ" sz="3000" dirty="0" smtClean="0"/>
              <a:t>                       k </a:t>
            </a:r>
            <a:r>
              <a:rPr lang="cs-CZ" sz="3000" dirty="0" smtClean="0"/>
              <a:t>jednoduchým rostlinám</a:t>
            </a:r>
          </a:p>
          <a:p>
            <a:r>
              <a:rPr lang="cs-CZ" sz="3000" b="1" dirty="0" smtClean="0"/>
              <a:t>Má jedovatou šťávu</a:t>
            </a:r>
          </a:p>
          <a:p>
            <a:r>
              <a:rPr lang="cs-CZ" sz="3000" dirty="0" smtClean="0"/>
              <a:t>Má mnoho různých barev a vzorů na listech</a:t>
            </a:r>
          </a:p>
          <a:p>
            <a:r>
              <a:rPr lang="cs-CZ" sz="3000" dirty="0" smtClean="0"/>
              <a:t>Může dosáhnout výšky až 2,5 m</a:t>
            </a:r>
            <a:endParaRPr lang="cs-CZ" sz="3000" dirty="0"/>
          </a:p>
        </p:txBody>
      </p:sp>
      <p:pic>
        <p:nvPicPr>
          <p:cNvPr id="7" name="Zástupný symbol pro obsah 6" descr="2013-02-07 12.15.4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70264" y="1600200"/>
            <a:ext cx="3394472" cy="45259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Pěstování a množení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58" y="1357298"/>
            <a:ext cx="5072098" cy="5143536"/>
          </a:xfrm>
        </p:spPr>
        <p:txBody>
          <a:bodyPr>
            <a:noAutofit/>
          </a:bodyPr>
          <a:lstStyle/>
          <a:p>
            <a:r>
              <a:rPr lang="cs-CZ" sz="3000" dirty="0" smtClean="0"/>
              <a:t>Množíme vrcholovými řízky nebo řízky z kmínku</a:t>
            </a:r>
          </a:p>
          <a:p>
            <a:r>
              <a:rPr lang="cs-CZ" sz="3000" dirty="0" smtClean="0"/>
              <a:t>Světlé místo je dobré </a:t>
            </a:r>
            <a:r>
              <a:rPr lang="cs-CZ" sz="3000" dirty="0" smtClean="0"/>
              <a:t>                  pro </a:t>
            </a:r>
            <a:r>
              <a:rPr lang="cs-CZ" sz="3000" dirty="0" smtClean="0"/>
              <a:t>vývoj vzorů na listech</a:t>
            </a:r>
          </a:p>
          <a:p>
            <a:r>
              <a:rPr lang="cs-CZ" sz="3000" dirty="0" smtClean="0"/>
              <a:t>Nesnáší průvan</a:t>
            </a:r>
          </a:p>
          <a:p>
            <a:r>
              <a:rPr lang="cs-CZ" sz="3000" dirty="0" smtClean="0"/>
              <a:t>Vyžaduje vysokou vlhkost vzduchu</a:t>
            </a:r>
          </a:p>
          <a:p>
            <a:r>
              <a:rPr lang="cs-CZ" sz="3000" dirty="0" smtClean="0"/>
              <a:t>Přesazujeme na jaře </a:t>
            </a: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b="13281"/>
          <a:stretch>
            <a:fillRect/>
          </a:stretch>
        </p:blipFill>
        <p:spPr>
          <a:xfrm>
            <a:off x="5857884" y="1428736"/>
            <a:ext cx="2656728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6000760" y="4500570"/>
            <a:ext cx="2071702" cy="2139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5329246" cy="5286412"/>
          </a:xfrm>
        </p:spPr>
        <p:txBody>
          <a:bodyPr>
            <a:noAutofit/>
          </a:bodyPr>
          <a:lstStyle/>
          <a:p>
            <a:r>
              <a:rPr lang="cs-CZ" b="1" dirty="0" smtClean="0"/>
              <a:t>Bakterie</a:t>
            </a:r>
          </a:p>
          <a:p>
            <a:r>
              <a:rPr lang="cs-CZ" dirty="0" smtClean="0"/>
              <a:t>Nejdříve hnijí listy a potom celá rostlina</a:t>
            </a:r>
          </a:p>
          <a:p>
            <a:r>
              <a:rPr lang="cs-CZ" dirty="0" smtClean="0"/>
              <a:t>Musíme rostlinu zlikvidovat</a:t>
            </a:r>
          </a:p>
          <a:p>
            <a:r>
              <a:rPr lang="cs-CZ" b="1" dirty="0" smtClean="0"/>
              <a:t>Hnědé skvrny na listech</a:t>
            </a:r>
          </a:p>
          <a:p>
            <a:r>
              <a:rPr lang="cs-CZ" dirty="0" smtClean="0"/>
              <a:t>Nedostatek světla  ( v zimě)</a:t>
            </a:r>
          </a:p>
          <a:p>
            <a:r>
              <a:rPr lang="cs-CZ" b="1" dirty="0" smtClean="0"/>
              <a:t>Svilušky</a:t>
            </a:r>
          </a:p>
          <a:p>
            <a:r>
              <a:rPr lang="cs-CZ" dirty="0" smtClean="0"/>
              <a:t>Opadávání listů</a:t>
            </a:r>
          </a:p>
          <a:p>
            <a:r>
              <a:rPr lang="cs-CZ" dirty="0" smtClean="0"/>
              <a:t>Chemický postřik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 descr="D:\Documents and Settings\Alenka\Plocha\květiny\2013-02-07 12.16.17.jpg"/>
          <p:cNvPicPr/>
          <p:nvPr/>
        </p:nvPicPr>
        <p:blipFill>
          <a:blip r:embed="rId2" cstate="print"/>
          <a:srcRect l="63048" t="36444" r="12510" b="43727"/>
          <a:stretch>
            <a:fillRect/>
          </a:stretch>
        </p:blipFill>
        <p:spPr bwMode="auto">
          <a:xfrm>
            <a:off x="5643570" y="2285992"/>
            <a:ext cx="3057525" cy="33051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Fíkus </a:t>
            </a:r>
            <a:r>
              <a:rPr lang="cs-CZ" sz="5400" dirty="0" err="1" smtClean="0"/>
              <a:t>benjamina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4614866" cy="5286412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Patří k nejoblíbenějším pokojovým rostlinám</a:t>
            </a:r>
          </a:p>
          <a:p>
            <a:r>
              <a:rPr lang="cs-CZ" sz="3000" dirty="0" smtClean="0"/>
              <a:t>Je nenáročný a snadno se pěstuje</a:t>
            </a:r>
          </a:p>
          <a:p>
            <a:r>
              <a:rPr lang="cs-CZ" sz="3000" dirty="0" smtClean="0"/>
              <a:t>Může dorůst až </a:t>
            </a:r>
            <a:r>
              <a:rPr lang="cs-CZ" sz="3000" dirty="0" smtClean="0"/>
              <a:t>                      do </a:t>
            </a:r>
            <a:r>
              <a:rPr lang="cs-CZ" sz="3000" dirty="0" smtClean="0"/>
              <a:t>výšky několika metrů</a:t>
            </a:r>
          </a:p>
          <a:p>
            <a:r>
              <a:rPr lang="cs-CZ" sz="3000" dirty="0" smtClean="0"/>
              <a:t>Roste dobře v normální zemině pro květiny</a:t>
            </a:r>
          </a:p>
          <a:p>
            <a:r>
              <a:rPr lang="cs-CZ" sz="3000" dirty="0" smtClean="0"/>
              <a:t>Nepotřebuje pravidelné přesazování</a:t>
            </a:r>
            <a:endParaRPr lang="cs-CZ" sz="3000" dirty="0"/>
          </a:p>
        </p:txBody>
      </p:sp>
      <p:pic>
        <p:nvPicPr>
          <p:cNvPr id="7" name="Zástupný symbol pro obsah 6" descr="2013-02-07 12.35.2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3438" y="1164432"/>
            <a:ext cx="4214842" cy="5619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Pěstování a množení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686304" cy="5143536"/>
          </a:xfrm>
        </p:spPr>
        <p:txBody>
          <a:bodyPr>
            <a:normAutofit fontScale="92500"/>
          </a:bodyPr>
          <a:lstStyle/>
          <a:p>
            <a:r>
              <a:rPr lang="cs-CZ" sz="3000" dirty="0" smtClean="0"/>
              <a:t>Množíme v létě pomocí vrcholových řízků</a:t>
            </a:r>
          </a:p>
          <a:p>
            <a:r>
              <a:rPr lang="cs-CZ" sz="3000" dirty="0" smtClean="0"/>
              <a:t>Nevytváří květy ani plody</a:t>
            </a:r>
          </a:p>
          <a:p>
            <a:r>
              <a:rPr lang="cs-CZ" sz="3000" dirty="0" smtClean="0"/>
              <a:t>Svědčí jí světlé stanoviště</a:t>
            </a:r>
          </a:p>
          <a:p>
            <a:r>
              <a:rPr lang="cs-CZ" sz="3000" dirty="0" smtClean="0"/>
              <a:t>Vhodná teplota 20 – 28</a:t>
            </a:r>
            <a:r>
              <a:rPr lang="cs-CZ" sz="3000" baseline="30000" dirty="0" smtClean="0"/>
              <a:t>o</a:t>
            </a:r>
            <a:r>
              <a:rPr lang="cs-CZ" sz="3000" dirty="0" smtClean="0"/>
              <a:t>C v létě a  15 </a:t>
            </a:r>
            <a:r>
              <a:rPr lang="cs-CZ" sz="3000" baseline="30000" dirty="0" err="1" smtClean="0"/>
              <a:t>o</a:t>
            </a:r>
            <a:r>
              <a:rPr lang="cs-CZ" sz="3000" dirty="0" err="1" smtClean="0"/>
              <a:t>C</a:t>
            </a:r>
            <a:r>
              <a:rPr lang="cs-CZ" sz="3000" dirty="0" smtClean="0"/>
              <a:t> v zimě</a:t>
            </a:r>
          </a:p>
          <a:p>
            <a:r>
              <a:rPr lang="cs-CZ" sz="3000" dirty="0" smtClean="0"/>
              <a:t>Pravidelně zaléváme</a:t>
            </a:r>
          </a:p>
          <a:p>
            <a:r>
              <a:rPr lang="cs-CZ" sz="3000" dirty="0" smtClean="0"/>
              <a:t>Vyžaduje vysokou vlhkost vzduchu</a:t>
            </a:r>
          </a:p>
          <a:p>
            <a:r>
              <a:rPr lang="cs-CZ" sz="3000" dirty="0" smtClean="0"/>
              <a:t>Nesnáší průvan</a:t>
            </a:r>
            <a:endParaRPr lang="cs-CZ" sz="3000" dirty="0"/>
          </a:p>
        </p:txBody>
      </p:sp>
      <p:pic>
        <p:nvPicPr>
          <p:cNvPr id="9" name="Zástupný symbol pro obsah 8" descr="2013-02-14 09.54.4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b="7506"/>
          <a:stretch>
            <a:fillRect/>
          </a:stretch>
        </p:blipFill>
        <p:spPr>
          <a:xfrm>
            <a:off x="5286380" y="1714488"/>
            <a:ext cx="3394472" cy="41862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4614866" cy="514353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Hnědé nebo žluté skvrny na listech – svilušky</a:t>
            </a:r>
          </a:p>
          <a:p>
            <a:r>
              <a:rPr lang="cs-CZ" dirty="0" smtClean="0"/>
              <a:t>Postřik insekticidem</a:t>
            </a:r>
          </a:p>
          <a:p>
            <a:r>
              <a:rPr lang="cs-CZ" b="1" dirty="0" smtClean="0"/>
              <a:t>Štítenky a červci</a:t>
            </a:r>
          </a:p>
          <a:p>
            <a:r>
              <a:rPr lang="cs-CZ" dirty="0" smtClean="0"/>
              <a:t>Vatovitý povlak</a:t>
            </a:r>
          </a:p>
          <a:p>
            <a:r>
              <a:rPr lang="cs-CZ" dirty="0" smtClean="0"/>
              <a:t>Vatičkou namočenou </a:t>
            </a:r>
            <a:r>
              <a:rPr lang="cs-CZ" dirty="0" smtClean="0"/>
              <a:t>                   v </a:t>
            </a:r>
            <a:r>
              <a:rPr lang="cs-CZ" dirty="0" smtClean="0"/>
              <a:t>lihu odstranit škůdce</a:t>
            </a:r>
          </a:p>
          <a:p>
            <a:r>
              <a:rPr lang="cs-CZ" b="1" dirty="0" smtClean="0"/>
              <a:t>Opadávání listů</a:t>
            </a:r>
          </a:p>
          <a:p>
            <a:r>
              <a:rPr lang="cs-CZ" dirty="0" smtClean="0"/>
              <a:t>Nedostatek </a:t>
            </a:r>
            <a:r>
              <a:rPr lang="cs-CZ" dirty="0" smtClean="0"/>
              <a:t>světla                       </a:t>
            </a:r>
            <a:r>
              <a:rPr lang="cs-CZ" dirty="0" smtClean="0"/>
              <a:t>a průvan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929454" y="1600201"/>
            <a:ext cx="1757346" cy="61435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2" name="Picture 4" descr="File:Ficus-benjamin&amp;acy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500174"/>
            <a:ext cx="3482573" cy="46434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http://botanika.</a:t>
            </a:r>
            <a:r>
              <a:rPr lang="cs-CZ" sz="2000" dirty="0" err="1" smtClean="0">
                <a:hlinkClick r:id="rId2"/>
              </a:rPr>
              <a:t>wendys.cz</a:t>
            </a:r>
            <a:r>
              <a:rPr lang="cs-CZ" sz="2000" dirty="0" smtClean="0">
                <a:hlinkClick r:id="rId2"/>
              </a:rPr>
              <a:t>/kytky/K491.php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http://botanika.</a:t>
            </a:r>
            <a:r>
              <a:rPr lang="cs-CZ" sz="2000" dirty="0" err="1" smtClean="0">
                <a:hlinkClick r:id="rId3"/>
              </a:rPr>
              <a:t>wendys.cz</a:t>
            </a:r>
            <a:r>
              <a:rPr lang="cs-CZ" sz="2000" dirty="0" smtClean="0">
                <a:hlinkClick r:id="rId3"/>
              </a:rPr>
              <a:t>/kytky/K36.php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http://commons.wikimedia.org/wiki/File:Ficus-benjamin%D0%B0.JPG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celysvet.cz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cisus.php</a:t>
            </a:r>
            <a:endParaRPr lang="cs-CZ" sz="2000" dirty="0" smtClean="0">
              <a:hlinkClick r:id="rId5"/>
            </a:endParaRPr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celysvet.cz</a:t>
            </a:r>
            <a:r>
              <a:rPr lang="cs-CZ" sz="2000" dirty="0" smtClean="0">
                <a:hlinkClick r:id="rId5"/>
              </a:rPr>
              <a:t>/fotky-</a:t>
            </a:r>
            <a:r>
              <a:rPr lang="cs-CZ" sz="2000" dirty="0" err="1" smtClean="0">
                <a:hlinkClick r:id="rId5"/>
              </a:rPr>
              <a:t>cisus</a:t>
            </a:r>
            <a:r>
              <a:rPr lang="cs-CZ" sz="2000" dirty="0" smtClean="0">
                <a:hlinkClick r:id="rId5"/>
              </a:rPr>
              <a:t>-foto-</a:t>
            </a:r>
            <a:r>
              <a:rPr lang="cs-CZ" sz="2000" dirty="0" err="1" smtClean="0">
                <a:hlinkClick r:id="rId5"/>
              </a:rPr>
              <a:t>obrazky</a:t>
            </a:r>
            <a:endParaRPr lang="cs-CZ" sz="2000" dirty="0" smtClean="0"/>
          </a:p>
          <a:p>
            <a:r>
              <a:rPr lang="cs-CZ" sz="2000" dirty="0" smtClean="0"/>
              <a:t>Obrázky str.  4, 5, 7, 8, 9, 10,  11 – vlastní fotografie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366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Pokojové rostliny II</vt:lpstr>
      <vt:lpstr>Žumen</vt:lpstr>
      <vt:lpstr>Pěstování a množení</vt:lpstr>
      <vt:lpstr>Rostlinný lékař</vt:lpstr>
      <vt:lpstr>Diefenbachie</vt:lpstr>
      <vt:lpstr>Pěstování a množení</vt:lpstr>
      <vt:lpstr>Rostlinný lékař</vt:lpstr>
      <vt:lpstr>Fíkus benjamina</vt:lpstr>
      <vt:lpstr>Pěstování a množení</vt:lpstr>
      <vt:lpstr>Rostlinný lékař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</dc:title>
  <dc:subject>Pěstitelství 9</dc:subject>
  <dc:creator>Přibíková</dc:creator>
  <cp:lastModifiedBy>Dum</cp:lastModifiedBy>
  <cp:revision>17</cp:revision>
  <dcterms:created xsi:type="dcterms:W3CDTF">2011-04-22T12:17:00Z</dcterms:created>
  <dcterms:modified xsi:type="dcterms:W3CDTF">2013-02-20T15:53:32Z</dcterms:modified>
</cp:coreProperties>
</file>