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96" r:id="rId3"/>
    <p:sldId id="256" r:id="rId4"/>
    <p:sldId id="297" r:id="rId5"/>
    <p:sldId id="301" r:id="rId6"/>
    <p:sldId id="304" r:id="rId7"/>
    <p:sldId id="305" r:id="rId8"/>
    <p:sldId id="307" r:id="rId9"/>
    <p:sldId id="308" r:id="rId10"/>
    <p:sldId id="310" r:id="rId11"/>
    <p:sldId id="309" r:id="rId12"/>
    <p:sldId id="311" r:id="rId13"/>
    <p:sldId id="312" r:id="rId14"/>
    <p:sldId id="298" r:id="rId15"/>
    <p:sldId id="299" r:id="rId16"/>
    <p:sldId id="302" r:id="rId17"/>
    <p:sldId id="313" r:id="rId18"/>
    <p:sldId id="303" r:id="rId19"/>
    <p:sldId id="314" r:id="rId20"/>
    <p:sldId id="300" r:id="rId21"/>
    <p:sldId id="316" r:id="rId22"/>
    <p:sldId id="318" r:id="rId23"/>
    <p:sldId id="320" r:id="rId24"/>
    <p:sldId id="319" r:id="rId25"/>
    <p:sldId id="264" r:id="rId26"/>
    <p:sldId id="306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4DB5-F7F2-42EB-8508-7D3754DF3DB3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19CDE-9D2C-499D-894E-E232E97AD1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4DB5-F7F2-42EB-8508-7D3754DF3DB3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19CDE-9D2C-499D-894E-E232E97AD1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4DB5-F7F2-42EB-8508-7D3754DF3DB3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19CDE-9D2C-499D-894E-E232E97AD1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4DB5-F7F2-42EB-8508-7D3754DF3DB3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19CDE-9D2C-499D-894E-E232E97AD1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4DB5-F7F2-42EB-8508-7D3754DF3DB3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19CDE-9D2C-499D-894E-E232E97AD1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4DB5-F7F2-42EB-8508-7D3754DF3DB3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19CDE-9D2C-499D-894E-E232E97AD1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4DB5-F7F2-42EB-8508-7D3754DF3DB3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19CDE-9D2C-499D-894E-E232E97AD1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4DB5-F7F2-42EB-8508-7D3754DF3DB3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19CDE-9D2C-499D-894E-E232E97AD1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4DB5-F7F2-42EB-8508-7D3754DF3DB3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19CDE-9D2C-499D-894E-E232E97AD1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4DB5-F7F2-42EB-8508-7D3754DF3DB3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19CDE-9D2C-499D-894E-E232E97AD1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74DB5-F7F2-42EB-8508-7D3754DF3DB3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19CDE-9D2C-499D-894E-E232E97AD1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50000">
              <a:schemeClr val="bg2">
                <a:lumMod val="5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74DB5-F7F2-42EB-8508-7D3754DF3DB3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19CDE-9D2C-499D-894E-E232E97AD1D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trips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etext.czu.cz/php/skripta/objekt.php?titul_key=5&amp;obj=670&amp;no=6.1%20-%209" TargetMode="External"/><Relationship Id="rId3" Type="http://schemas.openxmlformats.org/officeDocument/2006/relationships/hyperlink" Target="http://etext.czu.cz/php/skripta/objekt.php?titul_key=5&amp;obj=734&amp;no=Obr.%202.6.3%20-%203" TargetMode="External"/><Relationship Id="rId7" Type="http://schemas.openxmlformats.org/officeDocument/2006/relationships/hyperlink" Target="http://etext.czu.cz/php/skripta/objekt.php?titul_key=5&amp;obj=715&amp;no=Obr.%206.1%20-%206" TargetMode="External"/><Relationship Id="rId2" Type="http://schemas.openxmlformats.org/officeDocument/2006/relationships/hyperlink" Target="http://etext.czu.cz/php/skripta/objekt.php?titul_key=5&amp;obj=726&amp;no=Obr.%202.4.2%20-%20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text.czu.cz/php/skripta/objekt.php?titul_key=5&amp;obj=677&amp;no=Obr.%206.1%20-%204" TargetMode="External"/><Relationship Id="rId5" Type="http://schemas.openxmlformats.org/officeDocument/2006/relationships/hyperlink" Target="http://etext.czu.cz/php/skripta/objekt.php?titul_key=5&amp;obj=673&amp;no=Obr.%206.1%20-%202" TargetMode="External"/><Relationship Id="rId4" Type="http://schemas.openxmlformats.org/officeDocument/2006/relationships/hyperlink" Target="http://etext.czu.cz/php/skripta/objekt.php?titul_key=5&amp;obj=731&amp;no=Obr.%202.6.3%20-%206" TargetMode="External"/><Relationship Id="rId9" Type="http://schemas.openxmlformats.org/officeDocument/2006/relationships/hyperlink" Target="http://etext.czu.cz/php/skripta/objekt.php?titul_key=5&amp;obj=669&amp;no=Obr.%206.3.3%20-%202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etext.czu.cz/php/skripta/objekt.php?titul_key=5&amp;obj=779&amp;no=Obr.%206.6%20-%204" TargetMode="External"/><Relationship Id="rId13" Type="http://schemas.openxmlformats.org/officeDocument/2006/relationships/hyperlink" Target="http://etext.czu.cz/php/skripta/objekt.php?titul_key=81&amp;obj=241&amp;no=Obr.%202.3%20-%203" TargetMode="External"/><Relationship Id="rId3" Type="http://schemas.openxmlformats.org/officeDocument/2006/relationships/hyperlink" Target="http://etext.czu.cz/php/skripta/objekt.php?titul_key=5&amp;obj=790&amp;no=Obr.%206.4.1%20-%203" TargetMode="External"/><Relationship Id="rId7" Type="http://schemas.openxmlformats.org/officeDocument/2006/relationships/hyperlink" Target="http://etext.czu.cz/php/skripta/objekt.php?titul_key=5&amp;obj=788&amp;no=6.4.1%20-%209" TargetMode="External"/><Relationship Id="rId12" Type="http://schemas.openxmlformats.org/officeDocument/2006/relationships/hyperlink" Target="http://etext.czu.cz/php/skripta/objekt.php?titul_key=76&amp;obj=130&amp;no=Obr.%203.3.3%20-%201" TargetMode="External"/><Relationship Id="rId2" Type="http://schemas.openxmlformats.org/officeDocument/2006/relationships/hyperlink" Target="http://etext.czu.cz/php/skripta/objekt.php?titul_key=5&amp;obj=668&amp;no=Obr.%206.3.3%20-%20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text.czu.cz/php/skripta/objekt.php?titul_key=5&amp;obj=814&amp;no=Obr.%206.4.1%20-%202" TargetMode="External"/><Relationship Id="rId11" Type="http://schemas.openxmlformats.org/officeDocument/2006/relationships/hyperlink" Target="http://etext.czu.cz/php/skripta/objekt.php?titul_key=5&amp;obj=1205&amp;no=18.8.2%20-%207" TargetMode="External"/><Relationship Id="rId5" Type="http://schemas.openxmlformats.org/officeDocument/2006/relationships/hyperlink" Target="http://etext.czu.cz/php/skripta/objekt.php?titul_key=5&amp;obj=786&amp;no=Obr.%206.4.1%20-%204" TargetMode="External"/><Relationship Id="rId10" Type="http://schemas.openxmlformats.org/officeDocument/2006/relationships/hyperlink" Target="http://etext.czu.cz/php/skripta/objekt.php?titul_key=5&amp;obj=975&amp;no=Obr.%206.8.2%20-%203" TargetMode="External"/><Relationship Id="rId4" Type="http://schemas.openxmlformats.org/officeDocument/2006/relationships/hyperlink" Target="http://etext.czu.cz/php/skripta/objekt.php?titul_key=5&amp;obj=820&amp;no=Obr.%206.4.1%20-%205" TargetMode="External"/><Relationship Id="rId9" Type="http://schemas.openxmlformats.org/officeDocument/2006/relationships/hyperlink" Target="http://etext.czu.cz/php/skripta/objekt.php?titul_key=5&amp;obj=832&amp;no=Obr.%206.7.1%20-%20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 l="3670" t="9828" r="3670" b="7634"/>
          <a:stretch>
            <a:fillRect/>
          </a:stretch>
        </p:blipFill>
        <p:spPr bwMode="auto">
          <a:xfrm>
            <a:off x="611188" y="260350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792163" y="1700213"/>
          <a:ext cx="7560840" cy="452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2581"/>
                <a:gridCol w="4638259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Projekt: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Alena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Přibíková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Pě9 - 19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Datum ověření ve výuce: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27.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4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. 2011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svět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práce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Pěstitelství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Tematický okruh: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Mechanizace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Mechanizace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v rostlinné výrobě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115888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Výkladová prezentace seznamuje žáky se stroji, </a:t>
            </a:r>
            <a:r>
              <a:rPr lang="cs-CZ" sz="2800" dirty="0" smtClean="0"/>
              <a:t>které </a:t>
            </a:r>
            <a:r>
              <a:rPr lang="cs-CZ" sz="2800" dirty="0" smtClean="0"/>
              <a:t>se používají v rostlinné </a:t>
            </a:r>
            <a:r>
              <a:rPr lang="cs-CZ" sz="2800" dirty="0" smtClean="0"/>
              <a:t>výrobě</a:t>
            </a:r>
          </a:p>
          <a:p>
            <a:r>
              <a:rPr lang="cs-CZ" sz="2800" dirty="0" smtClean="0"/>
              <a:t>Traktory, stroje na hnojení, zpracování půdy, secí a sázecí stroje, sklizňové stroje</a:t>
            </a:r>
            <a:endParaRPr lang="cs-CZ" sz="2800" dirty="0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800" dirty="0"/>
              <a:t>M</a:t>
            </a:r>
            <a:r>
              <a:rPr lang="cs-CZ" sz="8800" dirty="0" smtClean="0"/>
              <a:t>echanizace</a:t>
            </a:r>
            <a:endParaRPr lang="cs-CZ" sz="8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Rostlinná výroba</a:t>
            </a:r>
            <a:endParaRPr lang="cs-CZ" sz="5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mechanizační prostředky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Traktory </a:t>
            </a:r>
          </a:p>
          <a:p>
            <a:r>
              <a:rPr lang="cs-CZ" dirty="0" smtClean="0"/>
              <a:t>Stroje na hnojení – rozmetadla, fekální přívěsy, postřikovače</a:t>
            </a:r>
          </a:p>
          <a:p>
            <a:r>
              <a:rPr lang="cs-CZ" dirty="0" smtClean="0"/>
              <a:t>Stroje na zpracování půdy – </a:t>
            </a:r>
            <a:r>
              <a:rPr lang="cs-CZ" dirty="0" err="1" smtClean="0"/>
              <a:t>podmítače</a:t>
            </a:r>
            <a:r>
              <a:rPr lang="cs-CZ" dirty="0" smtClean="0"/>
              <a:t>, pluhy, brány, válce,…</a:t>
            </a:r>
          </a:p>
          <a:p>
            <a:r>
              <a:rPr lang="cs-CZ" dirty="0" smtClean="0"/>
              <a:t>Secí a sázecí stroje</a:t>
            </a:r>
          </a:p>
          <a:p>
            <a:r>
              <a:rPr lang="cs-CZ" dirty="0" smtClean="0"/>
              <a:t>Stroje na ošetřování rostlin během vegetace – plečky, postřikovače – ochrana rostlin</a:t>
            </a:r>
          </a:p>
          <a:p>
            <a:r>
              <a:rPr lang="cs-CZ" dirty="0" smtClean="0"/>
              <a:t>Sklizňové stroje</a:t>
            </a:r>
            <a:endParaRPr lang="cs-CZ" dirty="0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etext.czu.cz/img/skripta/5/Dscn0394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856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Hnojení průmyslovými hnojivy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etext.czu.cz/img/skripta/5/Dscn0234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856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Nakladače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etext.czu.cz/img/skripta/5/Dscn0225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856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Rozmetadla hnoje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etext.czu.cz/img/skripta/5/Dscn0211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856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Hnojení kejdou a </a:t>
            </a:r>
            <a:r>
              <a:rPr lang="cs-CZ" dirty="0" err="1" smtClean="0"/>
              <a:t>diskování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etext.czu.cz/img/skripta/5/Dscn0322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865"/>
            <a:ext cx="9144000" cy="6864865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Talířové </a:t>
            </a:r>
            <a:r>
              <a:rPr lang="cs-CZ" dirty="0" err="1" smtClean="0"/>
              <a:t>podmítače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etext.czu.cz/img/skripta/5/Dscn0129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865"/>
            <a:ext cx="9144000" cy="6864865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Otočný pluh – provádí orbu a rovnání povrchu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etext.czu.cz/img/skripta/5/Dscn2056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856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Kypřič pro hloubkové kypření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etext.czu.cz/img/skripta/5/1Dscn3180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856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Válení podmítky rýhovanými válci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etext.czu.cz/img/skripta/5/Dscn0146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856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Hrubé urovnání povrchu půdy drobícím zařízením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text.czu.cz/img/skripta/5/Dscn0089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7985" cy="6858000"/>
          </a:xfrm>
          <a:prstGeom prst="rect">
            <a:avLst/>
          </a:prstGeom>
          <a:noFill/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Sázecí stroj na brambory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etext.czu.cz/img/skripta/5/1Dscn0610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072"/>
            <a:ext cx="9144000" cy="6870071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Secí stroj na výsev cukrovky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etext.czu.cz/img/skripta/5/Dscn0647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856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Secí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etext.czu.cz/img/skripta/5/Dscn0035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865"/>
            <a:ext cx="9144000" cy="6864865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Secí stroj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etext.czu.cz/img/skripta/5/Dscn1966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856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Postřikovače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etext.czu.cz/img/skripta/5/Dscn0073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865"/>
            <a:ext cx="9144000" cy="6864865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Plečka s radličkami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etext.czu.cz/img/skripta/5/Dscn0347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865"/>
            <a:ext cx="9144000" cy="6864865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Sklizeň cukrovky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etext.czu.cz/img/skripta/5/Dscn4761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856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Dvouřádkový tažený </a:t>
            </a:r>
            <a:r>
              <a:rPr lang="cs-CZ" dirty="0" err="1" smtClean="0"/>
              <a:t>sklizeč</a:t>
            </a:r>
            <a:r>
              <a:rPr lang="cs-CZ" dirty="0" smtClean="0"/>
              <a:t> cukrovky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etext.czu.cz/img/skripta/5/Dscn2497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856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Vyorávač brambor s nakladačem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etext.czu.cz/img/skripta/81/dscn3226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572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Sklizeň obilí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etext.czu.cz/img/skripta/76/130_sklizen_kukurice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572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Sklizeň kukuřice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1600" dirty="0" smtClean="0"/>
              <a:t>Pěstitelské práce v 8. ročníku, R. </a:t>
            </a:r>
            <a:r>
              <a:rPr lang="cs-CZ" sz="1600" dirty="0" err="1" smtClean="0"/>
              <a:t>Halásová</a:t>
            </a:r>
            <a:r>
              <a:rPr lang="cs-CZ" sz="1600" dirty="0" smtClean="0"/>
              <a:t>, A. </a:t>
            </a:r>
            <a:r>
              <a:rPr lang="cs-CZ" sz="1600" dirty="0" err="1" smtClean="0"/>
              <a:t>Milec</a:t>
            </a:r>
            <a:r>
              <a:rPr lang="cs-CZ" sz="1600" dirty="0" smtClean="0"/>
              <a:t>, D. </a:t>
            </a:r>
            <a:r>
              <a:rPr lang="cs-CZ" sz="1600" dirty="0" err="1" smtClean="0"/>
              <a:t>Deml</a:t>
            </a:r>
            <a:r>
              <a:rPr lang="cs-CZ" sz="1600" dirty="0" smtClean="0"/>
              <a:t>, H. </a:t>
            </a:r>
            <a:r>
              <a:rPr lang="cs-CZ" sz="1600" dirty="0" err="1" smtClean="0"/>
              <a:t>Cimburková</a:t>
            </a:r>
            <a:r>
              <a:rPr lang="cs-CZ" sz="1600" dirty="0" smtClean="0"/>
              <a:t>, J. Hůla, E. </a:t>
            </a:r>
            <a:r>
              <a:rPr lang="cs-CZ" sz="1600" dirty="0" err="1" smtClean="0"/>
              <a:t>Komanová</a:t>
            </a:r>
            <a:r>
              <a:rPr lang="cs-CZ" sz="1600" dirty="0" smtClean="0"/>
              <a:t>, M. </a:t>
            </a:r>
            <a:r>
              <a:rPr lang="cs-CZ" sz="1600" dirty="0" err="1" smtClean="0"/>
              <a:t>uhrinčať</a:t>
            </a:r>
            <a:r>
              <a:rPr lang="cs-CZ" sz="1600" dirty="0" smtClean="0"/>
              <a:t>, nakladatelství SPN Praha</a:t>
            </a:r>
            <a:endParaRPr lang="cs-CZ" sz="1600" dirty="0" smtClean="0">
              <a:hlinkClick r:id="rId2"/>
            </a:endParaRPr>
          </a:p>
          <a:p>
            <a:r>
              <a:rPr lang="cs-CZ" sz="1600" dirty="0" smtClean="0">
                <a:hlinkClick r:id="rId2"/>
              </a:rPr>
              <a:t>http</a:t>
            </a:r>
            <a:r>
              <a:rPr lang="cs-CZ" sz="1600" dirty="0" smtClean="0">
                <a:hlinkClick r:id="rId2"/>
              </a:rPr>
              <a:t>://etext.czu.cz/php/skripta/objekt.php?titul_key=5&amp;obj=726&amp;no=Obr.%202.4.2%20-%203</a:t>
            </a:r>
            <a:endParaRPr lang="cs-CZ" sz="1600" dirty="0" smtClean="0"/>
          </a:p>
          <a:p>
            <a:r>
              <a:rPr lang="cs-CZ" sz="1600" dirty="0" smtClean="0">
                <a:hlinkClick r:id="rId3"/>
              </a:rPr>
              <a:t>http://etext.czu.cz/php/skripta/objekt.php?titul_key=5&amp;obj=734&amp;no=Obr.%202.6.3%20-%203</a:t>
            </a:r>
            <a:endParaRPr lang="cs-CZ" sz="1600" dirty="0" smtClean="0"/>
          </a:p>
          <a:p>
            <a:r>
              <a:rPr lang="cs-CZ" sz="1600" dirty="0" smtClean="0">
                <a:hlinkClick r:id="rId4"/>
              </a:rPr>
              <a:t>http://etext.czu.cz/php/skripta/objekt.php?titul_key=5&amp;obj=731&amp;no=Obr.%202.6.3%20-%206</a:t>
            </a:r>
            <a:endParaRPr lang="cs-CZ" sz="1600" dirty="0" smtClean="0"/>
          </a:p>
          <a:p>
            <a:r>
              <a:rPr lang="cs-CZ" sz="1600" dirty="0" smtClean="0">
                <a:hlinkClick r:id="rId5"/>
              </a:rPr>
              <a:t>http://etext.czu.cz/php/skripta/objekt.php?titul_key=5&amp;obj=673&amp;no=Obr.%206.1%20-%202</a:t>
            </a:r>
            <a:endParaRPr lang="cs-CZ" sz="1600" dirty="0" smtClean="0"/>
          </a:p>
          <a:p>
            <a:r>
              <a:rPr lang="cs-CZ" sz="1600" dirty="0" smtClean="0">
                <a:hlinkClick r:id="rId6"/>
              </a:rPr>
              <a:t>http://etext.czu.cz/php/skripta/objekt.php?titul_key=5&amp;obj=677&amp;no=Obr.%206.1%20-%204</a:t>
            </a:r>
            <a:endParaRPr lang="cs-CZ" sz="1600" dirty="0" smtClean="0"/>
          </a:p>
          <a:p>
            <a:r>
              <a:rPr lang="cs-CZ" sz="1600" dirty="0" smtClean="0">
                <a:hlinkClick r:id="rId7"/>
              </a:rPr>
              <a:t>http://etext.czu.cz/php/skripta/objekt.php?titul_key=5&amp;obj=715&amp;no=Obr.%206.1%20-%206</a:t>
            </a:r>
            <a:endParaRPr lang="cs-CZ" sz="1600" dirty="0" smtClean="0"/>
          </a:p>
          <a:p>
            <a:r>
              <a:rPr lang="cs-CZ" sz="1600" dirty="0" smtClean="0">
                <a:hlinkClick r:id="rId8"/>
              </a:rPr>
              <a:t>http://etext.czu.cz/php/skripta/objekt.php?titul_key=5&amp;obj=670&amp;no=6.1%20-%209</a:t>
            </a:r>
            <a:endParaRPr lang="cs-CZ" sz="1600" dirty="0" smtClean="0"/>
          </a:p>
          <a:p>
            <a:r>
              <a:rPr lang="cs-CZ" sz="1600" dirty="0" smtClean="0">
                <a:hlinkClick r:id="rId9"/>
              </a:rPr>
              <a:t>http://etext.czu.cz/php/skripta/objekt.php?titul_key=5&amp;obj=669&amp;no=Obr.%206.3.3%20-%202</a:t>
            </a:r>
            <a:endParaRPr lang="cs-CZ" sz="16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z="1600" dirty="0" smtClean="0">
                <a:hlinkClick r:id="rId2"/>
              </a:rPr>
              <a:t>http://etext.czu.cz/php/skripta/objekt.php?titul_key=5&amp;obj=668&amp;no=Obr.%206.3.3%20-%203</a:t>
            </a:r>
            <a:endParaRPr lang="cs-CZ" sz="1600" dirty="0" smtClean="0"/>
          </a:p>
          <a:p>
            <a:r>
              <a:rPr lang="cs-CZ" sz="1600" dirty="0" smtClean="0">
                <a:hlinkClick r:id="rId3"/>
              </a:rPr>
              <a:t>http://etext.czu.cz/php/skripta/objekt.php?titul_key=5&amp;obj=790&amp;no=Obr.%206.4.1%20-%203</a:t>
            </a:r>
            <a:endParaRPr lang="cs-CZ" sz="1600" dirty="0" smtClean="0"/>
          </a:p>
          <a:p>
            <a:r>
              <a:rPr lang="cs-CZ" sz="1600" dirty="0" smtClean="0">
                <a:hlinkClick r:id="rId4"/>
              </a:rPr>
              <a:t>http://etext.czu.cz/php/skripta/objekt.php?titul_key=5&amp;obj=820&amp;no=Obr.%206.4.1%20-%205</a:t>
            </a:r>
            <a:endParaRPr lang="cs-CZ" sz="1600" dirty="0" smtClean="0"/>
          </a:p>
          <a:p>
            <a:r>
              <a:rPr lang="cs-CZ" sz="1600" dirty="0" smtClean="0">
                <a:hlinkClick r:id="rId5"/>
              </a:rPr>
              <a:t>http://etext.czu.cz/php/skripta/objekt.php?titul_key=5&amp;obj=786&amp;no=Obr.%206.4.1%20-%204</a:t>
            </a:r>
            <a:endParaRPr lang="cs-CZ" sz="1600" dirty="0" smtClean="0"/>
          </a:p>
          <a:p>
            <a:r>
              <a:rPr lang="cs-CZ" sz="1600" dirty="0" smtClean="0">
                <a:hlinkClick r:id="rId6"/>
              </a:rPr>
              <a:t>http://etext.czu.cz/php/skripta/objekt.php?titul_key=5&amp;obj=814&amp;no=Obr.%206.4.1%20-%202</a:t>
            </a:r>
            <a:endParaRPr lang="cs-CZ" sz="1600" dirty="0" smtClean="0"/>
          </a:p>
          <a:p>
            <a:r>
              <a:rPr lang="cs-CZ" sz="1600" dirty="0" smtClean="0">
                <a:hlinkClick r:id="rId7"/>
              </a:rPr>
              <a:t>http://etext.czu.cz/php/skripta/objekt.php?titul_key=5&amp;obj=788&amp;no=6.4.1%20-%209</a:t>
            </a:r>
            <a:endParaRPr lang="cs-CZ" sz="1600" dirty="0" smtClean="0"/>
          </a:p>
          <a:p>
            <a:r>
              <a:rPr lang="cs-CZ" sz="1600" dirty="0" smtClean="0">
                <a:hlinkClick r:id="rId8"/>
              </a:rPr>
              <a:t>http://etext.czu.cz/php/skripta/objekt.php?titul_key=5&amp;obj=779&amp;no=Obr.%206.6%20-%204</a:t>
            </a:r>
            <a:endParaRPr lang="cs-CZ" sz="1600" dirty="0" smtClean="0"/>
          </a:p>
          <a:p>
            <a:r>
              <a:rPr lang="cs-CZ" sz="1600" dirty="0" smtClean="0">
                <a:hlinkClick r:id="rId9"/>
              </a:rPr>
              <a:t>http://etext.czu.cz/php/skripta/objekt.php?titul_key=5&amp;obj=832&amp;no=Obr.%206.7.1%20-%205</a:t>
            </a:r>
            <a:endParaRPr lang="cs-CZ" sz="1600" dirty="0" smtClean="0"/>
          </a:p>
          <a:p>
            <a:r>
              <a:rPr lang="cs-CZ" sz="1600" dirty="0" smtClean="0">
                <a:hlinkClick r:id="rId10"/>
              </a:rPr>
              <a:t>http</a:t>
            </a:r>
            <a:r>
              <a:rPr lang="cs-CZ" sz="1600" dirty="0" smtClean="0">
                <a:hlinkClick r:id="rId10"/>
              </a:rPr>
              <a:t>://etext.czu.cz/php/skripta/objekt.php?titul_key=5&amp;obj=975&amp;no=Obr.%206.8.2%20-%203</a:t>
            </a:r>
            <a:endParaRPr lang="cs-CZ" sz="1600" dirty="0" smtClean="0"/>
          </a:p>
          <a:p>
            <a:r>
              <a:rPr lang="cs-CZ" sz="1600" dirty="0" smtClean="0">
                <a:hlinkClick r:id="rId11"/>
              </a:rPr>
              <a:t>http</a:t>
            </a:r>
            <a:r>
              <a:rPr lang="cs-CZ" sz="1600" dirty="0" smtClean="0">
                <a:hlinkClick r:id="rId11"/>
              </a:rPr>
              <a:t>://etext.czu.cz/php/skripta/objekt.php?titul_key=5&amp;obj=1205&amp;no=18.8.2%20-%207</a:t>
            </a:r>
            <a:endParaRPr lang="cs-CZ" sz="1600" dirty="0" smtClean="0"/>
          </a:p>
          <a:p>
            <a:r>
              <a:rPr lang="cs-CZ" sz="1600" dirty="0" smtClean="0">
                <a:hlinkClick r:id="rId12"/>
              </a:rPr>
              <a:t>http://etext.czu.cz/php/skripta/objekt.php?titul_key=76&amp;obj=130&amp;no=Obr.%203.3.3%20-%201</a:t>
            </a:r>
            <a:endParaRPr lang="cs-CZ" sz="1600" dirty="0" smtClean="0"/>
          </a:p>
          <a:p>
            <a:r>
              <a:rPr lang="cs-CZ" sz="1600" dirty="0" smtClean="0">
                <a:hlinkClick r:id="rId13"/>
              </a:rPr>
              <a:t>http://etext.czu.cz/php/skripta/objekt.php?titul_key=81&amp;obj=241&amp;no=Obr.%202.3%20-%203</a:t>
            </a:r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375</Words>
  <Application>Microsoft Office PowerPoint</Application>
  <PresentationFormat>Předvádění na obrazovce (4:3)</PresentationFormat>
  <Paragraphs>75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sady Office</vt:lpstr>
      <vt:lpstr>Snímek 1</vt:lpstr>
      <vt:lpstr>Anotace</vt:lpstr>
      <vt:lpstr>Mechanizace</vt:lpstr>
      <vt:lpstr>Hlavní mechanizační prostředky</vt:lpstr>
      <vt:lpstr>Hnojení průmyslovými hnojivy</vt:lpstr>
      <vt:lpstr>Nakladače</vt:lpstr>
      <vt:lpstr>Rozmetadla hnoje</vt:lpstr>
      <vt:lpstr>Hnojení kejdou a diskování</vt:lpstr>
      <vt:lpstr>Talířové podmítače</vt:lpstr>
      <vt:lpstr>Otočný pluh – provádí orbu a rovnání povrchu</vt:lpstr>
      <vt:lpstr>Kypřič pro hloubkové kypření</vt:lpstr>
      <vt:lpstr>Válení podmítky rýhovanými válci</vt:lpstr>
      <vt:lpstr>Hrubé urovnání povrchu půdy drobícím zařízením</vt:lpstr>
      <vt:lpstr>Sázecí stroj na brambory</vt:lpstr>
      <vt:lpstr>Secí stroj na výsev cukrovky</vt:lpstr>
      <vt:lpstr>Secí stroje</vt:lpstr>
      <vt:lpstr>Secí stroj</vt:lpstr>
      <vt:lpstr>Postřikovače</vt:lpstr>
      <vt:lpstr>Plečka s radličkami</vt:lpstr>
      <vt:lpstr>Sklizeň cukrovky</vt:lpstr>
      <vt:lpstr>Dvouřádkový tažený sklizeč cukrovky</vt:lpstr>
      <vt:lpstr>Vyorávač brambor s nakladačem</vt:lpstr>
      <vt:lpstr>Sklizeň obilí</vt:lpstr>
      <vt:lpstr>Sklizeň kukuřice</vt:lpstr>
      <vt:lpstr>Zdroje</vt:lpstr>
      <vt:lpstr>Zdroje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Mechanizace v RV</dc:title>
  <dc:subject>Pěstitelsvtí 9</dc:subject>
  <dc:creator>Přibíková</dc:creator>
  <cp:lastModifiedBy>Aleš</cp:lastModifiedBy>
  <cp:revision>19</cp:revision>
  <dcterms:created xsi:type="dcterms:W3CDTF">2011-04-21T18:24:02Z</dcterms:created>
  <dcterms:modified xsi:type="dcterms:W3CDTF">2013-02-14T11:09:02Z</dcterms:modified>
</cp:coreProperties>
</file>