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Anna </a:t>
          </a:r>
          <a:r>
            <a:rPr lang="cs-CZ" smtClean="0"/>
            <a:t>Dyková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VY_32_INOVACE_10_Tělesa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Tělesa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CZ.1.07/1.4.00/21.2649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Anna </a:t>
          </a:r>
          <a:r>
            <a:rPr lang="cs-CZ" sz="1800" kern="1200" smtClean="0"/>
            <a:t>Dyková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VY_32_INOVACE_10_Tělesa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Tělesa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CZ.1.07/1.4.00/21.2649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FD8A3D-D133-451F-870D-E2B350DF90D8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37E627-BB77-4A21-A53B-0C8BFF25A7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49270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popisují a určují tělesa, vrcholy, podstavy, stěny.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37E627-BB77-4A21-A53B-0C8BFF25A7D1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91937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 popisují a určují tělesa, vrcholy, podstavy, stěny.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37E627-BB77-4A21-A53B-0C8BFF25A7D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34536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 popisují a určují tělesa, vrcholy, podstavy, stěny.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37E627-BB77-4A21-A53B-0C8BFF25A7D1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24090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Rýsujeme do čtvercové sítě.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37E627-BB77-4A21-A53B-0C8BFF25A7D1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993533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Jmenujeme příklady těles.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37E627-BB77-4A21-A53B-0C8BFF25A7D1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12212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Jmenujeme příklady těles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37E627-BB77-4A21-A53B-0C8BFF25A7D1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7435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wmf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10" Type="http://schemas.openxmlformats.org/officeDocument/2006/relationships/image" Target="../media/image9.wmf"/><Relationship Id="rId4" Type="http://schemas.openxmlformats.org/officeDocument/2006/relationships/image" Target="../media/image3.wmf"/><Relationship Id="rId9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0.wmf"/><Relationship Id="rId7" Type="http://schemas.openxmlformats.org/officeDocument/2006/relationships/image" Target="../media/image1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10" Type="http://schemas.openxmlformats.org/officeDocument/2006/relationships/image" Target="../media/image17.jpeg"/><Relationship Id="rId4" Type="http://schemas.openxmlformats.org/officeDocument/2006/relationships/image" Target="../media/image11.wmf"/><Relationship Id="rId9" Type="http://schemas.openxmlformats.org/officeDocument/2006/relationships/image" Target="../media/image16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5864527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Materiál je pro žáky 5.ročníku, pro výuku </a:t>
            </a:r>
            <a:r>
              <a:rPr lang="cs-CZ" sz="2400" dirty="0" smtClean="0"/>
              <a:t>matematiky.</a:t>
            </a:r>
            <a:endParaRPr lang="cs-CZ" sz="2400" dirty="0"/>
          </a:p>
          <a:p>
            <a:r>
              <a:rPr lang="cs-CZ" sz="2400" dirty="0"/>
              <a:t>Prezentace na interaktivní </a:t>
            </a:r>
            <a:r>
              <a:rPr lang="cs-CZ" sz="2400" dirty="0" smtClean="0"/>
              <a:t>tabuli.</a:t>
            </a:r>
            <a:endParaRPr lang="cs-CZ" sz="2400" dirty="0"/>
          </a:p>
          <a:p>
            <a:r>
              <a:rPr lang="cs-CZ" sz="2400" dirty="0"/>
              <a:t>Pomůcky: pravítka, kružítko, fixy, interaktivní </a:t>
            </a:r>
            <a:r>
              <a:rPr lang="cs-CZ" sz="2400" dirty="0" smtClean="0"/>
              <a:t>pero, modely těles, drátěné modely těles, kartičky s pojmy k </a:t>
            </a:r>
            <a:r>
              <a:rPr lang="cs-CZ" sz="2400" dirty="0" smtClean="0"/>
              <a:t>tělesům.</a:t>
            </a:r>
            <a:endParaRPr lang="cs-CZ" sz="2400" dirty="0"/>
          </a:p>
          <a:p>
            <a:r>
              <a:rPr lang="cs-CZ" sz="2400" dirty="0"/>
              <a:t>Inovace: interaktivní způsob </a:t>
            </a:r>
            <a:r>
              <a:rPr lang="cs-CZ" sz="2400" dirty="0" smtClean="0"/>
              <a:t>učení</a:t>
            </a:r>
            <a:r>
              <a:rPr lang="cs-CZ" sz="2400" dirty="0"/>
              <a:t>.</a:t>
            </a:r>
            <a:endParaRPr lang="cs-CZ" sz="2400" dirty="0"/>
          </a:p>
          <a:p>
            <a:r>
              <a:rPr lang="cs-CZ" sz="2400" dirty="0"/>
              <a:t>Metodické pokyny: opakování a prohloubení učiva </a:t>
            </a:r>
            <a:r>
              <a:rPr lang="cs-CZ" sz="2400" dirty="0" smtClean="0"/>
              <a:t>o tělesech, </a:t>
            </a:r>
            <a:r>
              <a:rPr lang="cs-CZ" sz="2400" dirty="0"/>
              <a:t>používání rýsovacích potřeb žáků – žáci rýsují také do svých </a:t>
            </a:r>
            <a:r>
              <a:rPr lang="cs-CZ" sz="2400" dirty="0" smtClean="0"/>
              <a:t>sešitů s čtvercovou sítí, horní podstava, dolní podstava, boční stěna, vrchol, </a:t>
            </a:r>
            <a:r>
              <a:rPr lang="cs-CZ" sz="2400" dirty="0" smtClean="0"/>
              <a:t>hrana.</a:t>
            </a:r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Tělesa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Krychle 2"/>
          <p:cNvSpPr/>
          <p:nvPr/>
        </p:nvSpPr>
        <p:spPr>
          <a:xfrm>
            <a:off x="732916" y="3194341"/>
            <a:ext cx="2520000" cy="2520280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Krychle 3"/>
          <p:cNvSpPr/>
          <p:nvPr/>
        </p:nvSpPr>
        <p:spPr>
          <a:xfrm>
            <a:off x="5606841" y="2420888"/>
            <a:ext cx="1944216" cy="3312368"/>
          </a:xfrm>
          <a:prstGeom prst="cub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947729" y="1554600"/>
            <a:ext cx="1976199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krychle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244068" y="1555905"/>
            <a:ext cx="1976199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kvádr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0075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Válec, jehlan</a:t>
            </a:r>
            <a:endParaRPr lang="cs-CZ" sz="3200" b="1" dirty="0"/>
          </a:p>
        </p:txBody>
      </p:sp>
      <p:sp>
        <p:nvSpPr>
          <p:cNvPr id="3" name="Plechovka 2"/>
          <p:cNvSpPr/>
          <p:nvPr/>
        </p:nvSpPr>
        <p:spPr>
          <a:xfrm>
            <a:off x="1115616" y="2348880"/>
            <a:ext cx="1872208" cy="3168352"/>
          </a:xfrm>
          <a:prstGeom prst="can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>
            <a:off x="5436096" y="5373216"/>
            <a:ext cx="252028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5436096" y="2492896"/>
            <a:ext cx="1260140" cy="288032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 flipV="1">
            <a:off x="6696236" y="2492896"/>
            <a:ext cx="1260140" cy="288032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696236" y="2492896"/>
            <a:ext cx="1836204" cy="187220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7956376" y="4365104"/>
            <a:ext cx="576064" cy="10081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1608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9208" y="260648"/>
            <a:ext cx="8229600" cy="1143000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Kužel </a:t>
            </a:r>
            <a:endParaRPr lang="cs-CZ" sz="3200" b="1" dirty="0"/>
          </a:p>
        </p:txBody>
      </p:sp>
      <p:sp>
        <p:nvSpPr>
          <p:cNvPr id="9" name="Oblouk 8"/>
          <p:cNvSpPr/>
          <p:nvPr/>
        </p:nvSpPr>
        <p:spPr>
          <a:xfrm rot="8500630">
            <a:off x="2831714" y="2303085"/>
            <a:ext cx="3984627" cy="3203296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10"/>
          <p:cNvCxnSpPr>
            <a:stCxn id="9" idx="2"/>
          </p:cNvCxnSpPr>
          <p:nvPr/>
        </p:nvCxnSpPr>
        <p:spPr>
          <a:xfrm flipV="1">
            <a:off x="3260999" y="1960519"/>
            <a:ext cx="1383010" cy="3179631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>
            <a:endCxn id="9" idx="0"/>
          </p:cNvCxnSpPr>
          <p:nvPr/>
        </p:nvCxnSpPr>
        <p:spPr>
          <a:xfrm>
            <a:off x="4644009" y="1960517"/>
            <a:ext cx="1173188" cy="3200755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98092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400" b="1" dirty="0" smtClean="0"/>
              <a:t>Narýsuj krychli a kvádr.</a:t>
            </a:r>
            <a:endParaRPr lang="cs-CZ" sz="2400" b="1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4181670"/>
              </p:ext>
            </p:extLst>
          </p:nvPr>
        </p:nvGraphicFramePr>
        <p:xfrm>
          <a:off x="1259632" y="1916832"/>
          <a:ext cx="6552728" cy="44500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20150"/>
                <a:gridCol w="320150"/>
                <a:gridCol w="320150"/>
                <a:gridCol w="320150"/>
                <a:gridCol w="337725"/>
                <a:gridCol w="323667"/>
                <a:gridCol w="323667"/>
                <a:gridCol w="323667"/>
                <a:gridCol w="363002"/>
                <a:gridCol w="349064"/>
                <a:gridCol w="323667"/>
                <a:gridCol w="323667"/>
                <a:gridCol w="323667"/>
                <a:gridCol w="323667"/>
                <a:gridCol w="323667"/>
                <a:gridCol w="323667"/>
                <a:gridCol w="323667"/>
                <a:gridCol w="323667"/>
                <a:gridCol w="330997"/>
                <a:gridCol w="331003"/>
              </a:tblGrid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96252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7136"/>
            <a:ext cx="8229600" cy="1143000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Tělesa kolem nás.</a:t>
            </a:r>
            <a:endParaRPr lang="cs-CZ" dirty="0"/>
          </a:p>
        </p:txBody>
      </p:sp>
      <p:pic>
        <p:nvPicPr>
          <p:cNvPr id="1027" name="Picture 3" descr="C:\Users\DykovaA\AppData\Local\Microsoft\Windows\Temporary Internet Files\Content.IE5\DE4CGPLA\MC9000131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3375" y="3140968"/>
            <a:ext cx="1580083" cy="1993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DykovaA\AppData\Local\Microsoft\Windows\Temporary Internet Files\Content.IE5\AM1I8PN9\MC90029035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4589" y="1198996"/>
            <a:ext cx="1689980" cy="1447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DykovaA\AppData\Local\Microsoft\Windows\Temporary Internet Files\Content.IE5\S7687CZ2\MC9002150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5941" y="4194601"/>
            <a:ext cx="2707900" cy="1930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DykovaA\AppData\Local\Microsoft\Windows\Temporary Internet Files\Content.IE5\AM1I8PN9\MC90021574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332722"/>
            <a:ext cx="2952328" cy="2804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DykovaA\AppData\Local\Microsoft\Windows\Temporary Internet Files\Content.IE5\K0O7W0UI\MP90043868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461956"/>
            <a:ext cx="2229798" cy="1845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DykovaA\AppData\Local\Microsoft\Windows\Temporary Internet Files\Content.IE5\AM1I8PN9\MP900390452[1]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194601"/>
            <a:ext cx="2880320" cy="2233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DykovaA\AppData\Local\Microsoft\Windows\Temporary Internet Files\Content.IE5\K0O7W0UI\MC90031851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459724"/>
            <a:ext cx="1749247" cy="183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DykovaA\AppData\Local\Microsoft\Windows\Temporary Internet Files\Content.IE5\DE4CGPLA\MC90019750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293096"/>
            <a:ext cx="1868407" cy="2598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1909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Tělesa kolem nás.</a:t>
            </a:r>
            <a:endParaRPr lang="cs-CZ" sz="3200" b="1" dirty="0"/>
          </a:p>
        </p:txBody>
      </p:sp>
      <p:pic>
        <p:nvPicPr>
          <p:cNvPr id="3" name="Picture 4" descr="C:\Users\DykovaA\AppData\Local\Microsoft\Windows\Temporary Internet Files\Content.IE5\K0O7W0UI\MC9003499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875875">
            <a:off x="2557296" y="2828843"/>
            <a:ext cx="1321806" cy="2098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7" descr="C:\Users\DykovaA\AppData\Local\Microsoft\Windows\Temporary Internet Files\Content.IE5\DE4CGPLA\MC9002371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988840"/>
            <a:ext cx="2388442" cy="2051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C:\Users\DykovaA\AppData\Local\Microsoft\Windows\Temporary Internet Files\Content.IE5\K0O7W0UI\MC9003182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780032"/>
            <a:ext cx="2167013" cy="2041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2" descr="C:\Users\DykovaA\AppData\Local\Microsoft\Windows\Temporary Internet Files\Content.IE5\K0O7W0UI\MC90043793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632653"/>
            <a:ext cx="2135645" cy="2268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DykovaA\AppData\Local\Microsoft\Windows\Temporary Internet Files\Content.IE5\S7687CZ2\MP90040509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767496"/>
            <a:ext cx="2666851" cy="1784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DykovaA\AppData\Local\Microsoft\Windows\Temporary Internet Files\Content.IE5\AM1I8PN9\MP90039006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0895" y="4780032"/>
            <a:ext cx="2032526" cy="1784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DykovaA\AppData\Local\Microsoft\Windows\Temporary Internet Files\Content.IE5\K0O7W0UI\MC90023219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598731"/>
            <a:ext cx="2320579" cy="1278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DykovaA\AppData\Local\Microsoft\Windows\Temporary Internet Files\Content.IE5\DE4CGPLA\MP900449119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494" y="1556792"/>
            <a:ext cx="208823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7187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98</TotalTime>
  <Words>185</Words>
  <Application>Microsoft Office PowerPoint</Application>
  <PresentationFormat>Předvádění na obrazovce (4:3)</PresentationFormat>
  <Paragraphs>33</Paragraphs>
  <Slides>9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Tělesa </vt:lpstr>
      <vt:lpstr>Válec, jehlan</vt:lpstr>
      <vt:lpstr>Kužel </vt:lpstr>
      <vt:lpstr>Narýsuj krychli a kvádr.</vt:lpstr>
      <vt:lpstr>Tělesa kolem nás.</vt:lpstr>
      <vt:lpstr>Tělesa kolem nás.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20</cp:revision>
  <dcterms:created xsi:type="dcterms:W3CDTF">2011-08-21T15:31:45Z</dcterms:created>
  <dcterms:modified xsi:type="dcterms:W3CDTF">2012-03-11T21:30:45Z</dcterms:modified>
</cp:coreProperties>
</file>