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64" r:id="rId3"/>
    <p:sldId id="266" r:id="rId4"/>
    <p:sldId id="256" r:id="rId5"/>
    <p:sldId id="258" r:id="rId6"/>
    <p:sldId id="259" r:id="rId7"/>
    <p:sldId id="260" r:id="rId8"/>
    <p:sldId id="262" r:id="rId9"/>
    <p:sldId id="263" r:id="rId10"/>
    <p:sldId id="261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7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D46F35-E259-49D5-ABCD-0D84D97C9D0F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40299-0D88-41F0-AC6E-8641E4D2E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506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7DAB4-95B3-4FF2-B79A-D5AFE3C25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465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7DAB4-95B3-4FF2-B79A-D5AFE3C25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239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7DAB4-95B3-4FF2-B79A-D5AFE3C25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160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7DAB4-95B3-4FF2-B79A-D5AFE3C25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339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7DAB4-95B3-4FF2-B79A-D5AFE3C25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542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7DAB4-95B3-4FF2-B79A-D5AFE3C25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470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7DAB4-95B3-4FF2-B79A-D5AFE3C25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0225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7DAB4-95B3-4FF2-B79A-D5AFE3C25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671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7DAB4-95B3-4FF2-B79A-D5AFE3C25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311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7DAB4-95B3-4FF2-B79A-D5AFE3C25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508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E7DAB4-95B3-4FF2-B79A-D5AFE3C25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603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74018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1471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21370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7098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08269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8742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8801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5623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98523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9950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8898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E7DAB4-95B3-4FF2-B79A-D5AFE3C25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948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14282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ŘÁD POČÍTAČOVÉ UČEBNY</a:t>
            </a:r>
            <a:b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VY_32_INOVACE_01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584776" cy="206308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ZÁKLADY PRÁCE S POČÍTAČEM</a:t>
            </a:r>
          </a:p>
          <a:p>
            <a:endParaRPr lang="pl-PL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pl-PL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pl-PL" sz="2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Mgr. Iveta </a:t>
            </a:r>
            <a:r>
              <a:rPr lang="pl-PL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Mocharová</a:t>
            </a:r>
            <a:endParaRPr lang="pl-PL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58247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IT </a:t>
            </a:r>
            <a:r>
              <a:rPr lang="en-US" dirty="0" err="1" smtClean="0">
                <a:solidFill>
                  <a:schemeClr val="bg1"/>
                </a:solidFill>
              </a:rPr>
              <a:t>ve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škole</a:t>
            </a:r>
            <a:r>
              <a:rPr lang="en-US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1622­/21/7.1.4/2010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268760"/>
            <a:ext cx="842493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36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6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Prezentace k seznámení s řádem počítačové učebny. Doprovodný materiál k výkladu o BOZP. Důraz je kladen na poučení žáků o bezpečnosti a ochraně zdraví při práci u počítače. </a:t>
            </a:r>
          </a:p>
        </p:txBody>
      </p:sp>
    </p:spTree>
    <p:extLst>
      <p:ext uri="{BB962C8B-B14F-4D97-AF65-F5344CB8AC3E}">
        <p14:creationId xmlns:p14="http://schemas.microsoft.com/office/powerpoint/2010/main" val="16260884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53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20300" y="764704"/>
            <a:ext cx="2808312" cy="1754326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Řád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počítačové</a:t>
            </a:r>
          </a:p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učebny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103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79913" y="260650"/>
            <a:ext cx="4787955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1. Do učebny vstupují žáci v doprovodu vyučujícího učitele a řídí se jeho pokyny.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8326" y="2721046"/>
            <a:ext cx="4896544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2. Žák zkontroluje po příchodu do učebny své místo a jakoukoli závadu ihned hlásí přítomnému učiteli.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7" name="Picture 5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397129"/>
            <a:ext cx="2627716" cy="249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nb3\AppData\Local\Microsoft\Windows\Temporary Internet Files\Content.IE5\7ACOXTPD\MC9002899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2809592" cy="237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0973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70958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4. 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racovní místo udržují žáci v pořádku a na PC stole mají pouze věci, které potřebují k zadané práci.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16632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3. Žák žádným způsobem nezasahuje do hardwaru či softwaru za účelem odstranění závady.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0663" y="3789040"/>
            <a:ext cx="691362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5. Je zakázáno vozit se po učebně na židlích!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4989369"/>
            <a:ext cx="633756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6.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Z hlediska bezpečnosti žáci v učebně nejí a nepijí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8194" name="Picture 2" descr="C:\Users\nb3\AppData\Local\Microsoft\Windows\Temporary Internet Files\Content.IE5\OGE5WPCG\MC9003077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909" y="3301408"/>
            <a:ext cx="1205979" cy="1687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nb3\AppData\Local\Microsoft\Windows\Temporary Internet Files\Content.IE5\FLGL5AP4\MC9003268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346" y="5075629"/>
            <a:ext cx="1542542" cy="158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6660232" y="4989369"/>
            <a:ext cx="2016224" cy="153597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7020272" y="4989369"/>
            <a:ext cx="1512168" cy="16728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71792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260648"/>
            <a:ext cx="856895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7. Žáci nesmí samostatně do počítače instalovat žádné programy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 nesmí je ani  samostatně odinstalovat.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2014974"/>
            <a:ext cx="856895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8. Žákům je přísně zakázáno manipulovat s elektrickými kabely, a připojovat nebo odpojovat jakákoli přídavná zařízení.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3933056"/>
            <a:ext cx="62646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9. Žáci spouštějí programy pouze pomocí ikon na ploše nebo v nabídce Start, nesmí prohledávat disky počítače.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nb3\AppData\Local\Microsoft\Windows\Temporary Internet Files\Content.IE5\FLGL5AP4\MC9002872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6745">
            <a:off x="6698600" y="3979034"/>
            <a:ext cx="2176505" cy="2362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73404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583264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10. Tiskárnu mohou žáci používat jen se souhlasem učitele.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4149080"/>
            <a:ext cx="60486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12. Žáci nepoužívají bez vědomí učitele diskety , CD ani USB disky, na jejich použití se vždy domluví s vyučujícím.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2744" y="2086982"/>
            <a:ext cx="90212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11. Svou práci si žáci zálohují pouze do svých složek založených na ploše, cizí složky neotvírají.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IT </a:t>
            </a:r>
            <a:r>
              <a:rPr lang="en-US" dirty="0" err="1" smtClean="0"/>
              <a:t>ve</a:t>
            </a:r>
            <a:r>
              <a:rPr lang="en-US" dirty="0" smtClean="0"/>
              <a:t> </a:t>
            </a:r>
            <a:r>
              <a:rPr lang="en-US" dirty="0" err="1" smtClean="0"/>
              <a:t>škole</a:t>
            </a:r>
            <a:r>
              <a:rPr lang="en-US" dirty="0" smtClean="0"/>
              <a:t>  1622­/21/7.1.4/2010</a:t>
            </a:r>
            <a:endParaRPr lang="cs-CZ" dirty="0"/>
          </a:p>
        </p:txBody>
      </p:sp>
      <p:pic>
        <p:nvPicPr>
          <p:cNvPr id="2050" name="Picture 2" descr="C:\Users\nb3\AppData\Local\Microsoft\Windows\Temporary Internet Files\Content.IE5\XYEZDL8L\MC9004414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536" y="3140968"/>
            <a:ext cx="2127512" cy="1731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b3\AppData\Local\Microsoft\Windows\Temporary Internet Files\Content.IE5\U6VS07HS\MP9003029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9074" y="4293096"/>
            <a:ext cx="2131637" cy="1520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b3\AppData\Local\Microsoft\Windows\Temporary Internet Files\Content.IE5\TK68JGPS\MC9004404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7" y="0"/>
            <a:ext cx="2296503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76908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88640"/>
            <a:ext cx="748883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13. Při práci s Internetem žáci dodržují bezpečné zásady - především nikomu nesdělují informace o své osobě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 nenavštěvují stránky, které by mohly být svým obsahem šokující nebo nevhodné.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79912" y="4122794"/>
            <a:ext cx="514806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14. Žáci se v učebně chovají tak, aby neohrozili zdraví svoje ani ostatních osob přítomných v učebně.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Program Files (x86)\Microsoft Office\MEDIA\CAGCAT10\j020558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9784">
            <a:off x="841642" y="4170257"/>
            <a:ext cx="2478337" cy="2274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b3\AppData\Local\Microsoft\Windows\Temporary Internet Files\Content.IE5\2ZX2R8QB\MC9002935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835" y="404664"/>
            <a:ext cx="1517904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059193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3050962"/>
            <a:ext cx="871296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16. Všichni žáci se mohou podílet svými nápady a připomínkami na zkvalitňování výuky v rámci hodin informatiky i zájmového kroužku.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188640"/>
            <a:ext cx="842493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15. Škody na vybavení učebny, které budou způsobené porušením výše uvedených bodů tohoto řádu, ať z nedbalosti nebo úmyslně, budou neprodleně ohlášeny rodičům a požadována náhrada škody v plné výši.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4" name="Picture 6" descr="C:\Users\nb3\AppData\Local\Microsoft\Windows\Temporary Internet Files\Content.IE5\2ZX2R8QB\MC900294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79" y="4769508"/>
            <a:ext cx="1708671" cy="1971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9061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03309" y="908720"/>
            <a:ext cx="849694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Kliparty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1880" y="332656"/>
            <a:ext cx="1330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400" u="sng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86894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1180</TotalTime>
  <Words>417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3_Motiv systému Office</vt:lpstr>
      <vt:lpstr>ŘÁD POČÍTAČOVÉ UČEBNY VY_32_INOVACE_01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nb3</cp:lastModifiedBy>
  <cp:revision>41</cp:revision>
  <dcterms:created xsi:type="dcterms:W3CDTF">2011-08-07T15:02:09Z</dcterms:created>
  <dcterms:modified xsi:type="dcterms:W3CDTF">2013-02-14T16:12:21Z</dcterms:modified>
</cp:coreProperties>
</file>