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EAEAEA"/>
    <a:srgbClr val="C000C0"/>
    <a:srgbClr val="A200A2"/>
    <a:srgbClr val="800080"/>
    <a:srgbClr val="660066"/>
    <a:srgbClr val="333399"/>
    <a:srgbClr val="FFFF99"/>
    <a:srgbClr val="CCE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5000">
              <a:schemeClr val="bg1">
                <a:lumMod val="9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 dir="rd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7.jpeg"/><Relationship Id="rId7" Type="http://schemas.openxmlformats.org/officeDocument/2006/relationships/hyperlink" Target="http://upload.wikimedia.org/wikipedia/commons/7/7a/CapeHorn.jpg" TargetMode="External"/><Relationship Id="rId2" Type="http://schemas.openxmlformats.org/officeDocument/2006/relationships/hyperlink" Target="http://upload.wikimedia.org/wikipedia/commons/4/43/Nao_Victor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://upload.wikimedia.org/wikipedia/commons/a/ab/Chile.estrechodemagallanes.png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c/c4/Barent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upload.wikimedia.org/wikipedia/commons/e/ea/Barents_Sea_map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a/a7/Svalbard-orthographic-2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f/f8/AbelTasma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upload.wikimedia.org/wikipedia/commons/c/cd/Tasmania_locator-MJC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hyperlink" Target="http://upload.wikimedia.org/wikipedia/commons/5/50/Tasmanroutes.PN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2/27/Vitus_Bering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d/Bering_Sea_Location.gif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gi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2/Hawaii_in_Pacific_Ocean.png" TargetMode="External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formazione.it/e/mare-di-barents" TargetMode="External"/><Relationship Id="rId13" Type="http://schemas.openxmlformats.org/officeDocument/2006/relationships/hyperlink" Target="http://cs.wikipedia.org/wiki/Soubor:Tasmanroutes.PNG" TargetMode="External"/><Relationship Id="rId3" Type="http://schemas.openxmlformats.org/officeDocument/2006/relationships/hyperlink" Target="http://williansabe.blogspot.cz/2012/07/quem-descobriu-oceania.html" TargetMode="External"/><Relationship Id="rId7" Type="http://schemas.openxmlformats.org/officeDocument/2006/relationships/hyperlink" Target="http://www.latinamericanstudies.org/pirates.htm" TargetMode="External"/><Relationship Id="rId12" Type="http://schemas.openxmlformats.org/officeDocument/2006/relationships/hyperlink" Target="http://cs.wikipedia.org/wiki/Soubor:Tasmania_locator-MJC.png" TargetMode="External"/><Relationship Id="rId2" Type="http://schemas.openxmlformats.org/officeDocument/2006/relationships/hyperlink" Target="http://www.militaria.cz/cz/clanky/valky-a-valecnici/valecnou-lod-mary-rose-potopila-kule-z-francouzskeho-kanonu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hile.estrechodemagallanes.png" TargetMode="External"/><Relationship Id="rId11" Type="http://schemas.openxmlformats.org/officeDocument/2006/relationships/hyperlink" Target="http://en.wikipedia.org/wiki/File:AbelTasman.jpg" TargetMode="External"/><Relationship Id="rId5" Type="http://schemas.openxmlformats.org/officeDocument/2006/relationships/hyperlink" Target="http://cs.wikipedia.org/wiki/Soubor:CapeHorn.jpg" TargetMode="External"/><Relationship Id="rId10" Type="http://schemas.openxmlformats.org/officeDocument/2006/relationships/hyperlink" Target="http://caskanja.net/threads/vilem-barenc.4037/" TargetMode="External"/><Relationship Id="rId4" Type="http://schemas.openxmlformats.org/officeDocument/2006/relationships/hyperlink" Target="http://cs.wikipedia.org/wiki/Soubor:Nao_Victoria.jpg" TargetMode="External"/><Relationship Id="rId9" Type="http://schemas.openxmlformats.org/officeDocument/2006/relationships/hyperlink" Target="http://cs.wikipedia.org/wiki/Soubor:Svalbard-orthographic-2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usko-info.cz/clanek/kamcatka-raj-vulkanu-sopek-hor-rek-a-vodopadu" TargetMode="External"/><Relationship Id="rId7" Type="http://schemas.openxmlformats.org/officeDocument/2006/relationships/hyperlink" Target="http://en.wikipedia.org/wiki/File:Hawaii_in_Pacific_Ocean.png" TargetMode="External"/><Relationship Id="rId2" Type="http://schemas.openxmlformats.org/officeDocument/2006/relationships/hyperlink" Target="http://es.wikipedia.org/wiki/Archivo:Vitus_Ber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orldatlas.com/webimage/countrys/oceania/tahiti.htm" TargetMode="External"/><Relationship Id="rId5" Type="http://schemas.openxmlformats.org/officeDocument/2006/relationships/hyperlink" Target="http://www.anbg.gov.au/biography/cook-james.html" TargetMode="External"/><Relationship Id="rId4" Type="http://schemas.openxmlformats.org/officeDocument/2006/relationships/hyperlink" Target="http://cs.wikipedia.org/wiki/Soubor:Bering_Sea_Location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5781"/>
                <a:gridCol w="42850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Anna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Csanádiová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D7 - 20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28. 3. 2011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Dějepis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Objevné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plavby ve středověku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Významní mořeplavci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a  objevitelé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507288" cy="4525963"/>
          </a:xfrm>
        </p:spPr>
        <p:txBody>
          <a:bodyPr/>
          <a:lstStyle/>
          <a:p>
            <a:r>
              <a:rPr lang="cs-CZ" dirty="0" smtClean="0"/>
              <a:t>Tato prezentace je zaměřena na významné mořeplavce a </a:t>
            </a:r>
            <a:r>
              <a:rPr lang="cs-CZ" dirty="0" smtClean="0"/>
              <a:t>objevitele </a:t>
            </a:r>
            <a:r>
              <a:rPr lang="cs-CZ" dirty="0" smtClean="0"/>
              <a:t>v pozdním středověku.</a:t>
            </a:r>
          </a:p>
          <a:p>
            <a:r>
              <a:rPr lang="cs-CZ" dirty="0" smtClean="0"/>
              <a:t>Objasňuje zásahy jednotlivých mořeplavců a objevitelů na jejich cestách.</a:t>
            </a:r>
          </a:p>
          <a:p>
            <a:r>
              <a:rPr lang="cs-CZ" dirty="0" smtClean="0"/>
              <a:t>Např. F. </a:t>
            </a:r>
            <a:r>
              <a:rPr lang="cs-CZ" dirty="0" err="1" smtClean="0"/>
              <a:t>Magalhaes</a:t>
            </a:r>
            <a:r>
              <a:rPr lang="cs-CZ" dirty="0" smtClean="0"/>
              <a:t>, S.F. </a:t>
            </a:r>
            <a:r>
              <a:rPr lang="cs-CZ" dirty="0" err="1" smtClean="0"/>
              <a:t>Drake</a:t>
            </a:r>
            <a:r>
              <a:rPr lang="cs-CZ" dirty="0" smtClean="0"/>
              <a:t>, V. </a:t>
            </a:r>
            <a:r>
              <a:rPr lang="cs-CZ" dirty="0" err="1" smtClean="0"/>
              <a:t>Barents</a:t>
            </a:r>
            <a:r>
              <a:rPr lang="cs-CZ" dirty="0" smtClean="0"/>
              <a:t>, A.L. </a:t>
            </a:r>
            <a:r>
              <a:rPr lang="cs-CZ" dirty="0" err="1" smtClean="0"/>
              <a:t>Tasman</a:t>
            </a:r>
            <a:r>
              <a:rPr lang="cs-CZ" dirty="0" smtClean="0"/>
              <a:t>, V. Bering, J. </a:t>
            </a:r>
            <a:r>
              <a:rPr lang="cs-CZ" dirty="0" err="1" smtClean="0"/>
              <a:t>Cook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ANOTACE</a:t>
            </a:r>
            <a:endParaRPr lang="cs-CZ" u="sng" dirty="0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200" dirty="0" smtClean="0">
                <a:solidFill>
                  <a:srgbClr val="0000FF"/>
                </a:solidFill>
              </a:rPr>
              <a:t>Slavní mořeplavci a objevitelé</a:t>
            </a:r>
            <a:endParaRPr lang="cs-CZ" sz="4200" dirty="0">
              <a:solidFill>
                <a:srgbClr val="0000FF"/>
              </a:solidFill>
            </a:endParaRPr>
          </a:p>
        </p:txBody>
      </p:sp>
      <p:pic>
        <p:nvPicPr>
          <p:cNvPr id="6" name="Zástupný symbol pro obsah 10" descr="831E7449"/>
          <p:cNvPicPr>
            <a:picLocks/>
          </p:cNvPicPr>
          <p:nvPr/>
        </p:nvPicPr>
        <p:blipFill>
          <a:blip r:embed="rId2" cstate="print"/>
          <a:srcRect t="14325" r="2186" b="3303"/>
          <a:stretch>
            <a:fillRect/>
          </a:stretch>
        </p:blipFill>
        <p:spPr bwMode="auto">
          <a:xfrm>
            <a:off x="0" y="2276872"/>
            <a:ext cx="9144000" cy="3600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Fernao</a:t>
            </a:r>
            <a:r>
              <a:rPr lang="cs-CZ" b="1" dirty="0" smtClean="0"/>
              <a:t> </a:t>
            </a:r>
            <a:r>
              <a:rPr lang="cs-CZ" b="1" dirty="0" err="1" smtClean="0"/>
              <a:t>Magalhaes</a:t>
            </a:r>
            <a:r>
              <a:rPr lang="cs-CZ" dirty="0" smtClean="0"/>
              <a:t>  		(15. – 16. století)</a:t>
            </a:r>
          </a:p>
          <a:p>
            <a:r>
              <a:rPr lang="cs-CZ" b="1" dirty="0" smtClean="0"/>
              <a:t>Sir </a:t>
            </a:r>
            <a:r>
              <a:rPr lang="cs-CZ" b="1" dirty="0" err="1" smtClean="0"/>
              <a:t>Francis</a:t>
            </a:r>
            <a:r>
              <a:rPr lang="cs-CZ" b="1" dirty="0" smtClean="0"/>
              <a:t> </a:t>
            </a:r>
            <a:r>
              <a:rPr lang="cs-CZ" b="1" dirty="0" err="1" smtClean="0"/>
              <a:t>Drake</a:t>
            </a:r>
            <a:r>
              <a:rPr lang="cs-CZ" dirty="0" smtClean="0"/>
              <a:t>  		(16. století)</a:t>
            </a:r>
          </a:p>
          <a:p>
            <a:r>
              <a:rPr lang="cs-CZ" b="1" dirty="0" smtClean="0"/>
              <a:t>Vilém </a:t>
            </a:r>
            <a:r>
              <a:rPr lang="cs-CZ" b="1" dirty="0" err="1" smtClean="0"/>
              <a:t>Barents</a:t>
            </a:r>
            <a:r>
              <a:rPr lang="cs-CZ" dirty="0" smtClean="0"/>
              <a:t> 		(16. století)</a:t>
            </a:r>
          </a:p>
          <a:p>
            <a:r>
              <a:rPr lang="cs-CZ" b="1" dirty="0" smtClean="0"/>
              <a:t>Abel </a:t>
            </a:r>
            <a:r>
              <a:rPr lang="cs-CZ" b="1" dirty="0" err="1" smtClean="0"/>
              <a:t>Janszoon</a:t>
            </a:r>
            <a:r>
              <a:rPr lang="cs-CZ" b="1" dirty="0" smtClean="0"/>
              <a:t> </a:t>
            </a:r>
            <a:r>
              <a:rPr lang="cs-CZ" b="1" dirty="0" err="1" smtClean="0"/>
              <a:t>Tasman</a:t>
            </a:r>
            <a:r>
              <a:rPr lang="cs-CZ" dirty="0" smtClean="0"/>
              <a:t> 	(17. století)</a:t>
            </a:r>
          </a:p>
          <a:p>
            <a:r>
              <a:rPr lang="cs-CZ" b="1" dirty="0" err="1" smtClean="0"/>
              <a:t>Vitus</a:t>
            </a:r>
            <a:r>
              <a:rPr lang="cs-CZ" b="1" dirty="0" smtClean="0"/>
              <a:t> Bering</a:t>
            </a:r>
            <a:r>
              <a:rPr lang="cs-CZ" dirty="0" smtClean="0"/>
              <a:t> 			(17. – 18. století)</a:t>
            </a:r>
          </a:p>
          <a:p>
            <a:r>
              <a:rPr lang="cs-CZ" b="1" dirty="0" err="1" smtClean="0"/>
              <a:t>James</a:t>
            </a:r>
            <a:r>
              <a:rPr lang="cs-CZ" b="1" dirty="0" smtClean="0"/>
              <a:t> </a:t>
            </a:r>
            <a:r>
              <a:rPr lang="cs-CZ" b="1" dirty="0" err="1" smtClean="0"/>
              <a:t>Cook</a:t>
            </a:r>
            <a:r>
              <a:rPr lang="cs-CZ" dirty="0" smtClean="0"/>
              <a:t> 			(18. století)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00FF"/>
                </a:solidFill>
              </a:rPr>
              <a:t>Seznam významných </a:t>
            </a:r>
            <a:br>
              <a:rPr lang="cs-CZ" dirty="0" smtClean="0">
                <a:solidFill>
                  <a:srgbClr val="0000FF"/>
                </a:solidFill>
              </a:rPr>
            </a:br>
            <a:r>
              <a:rPr lang="cs-CZ" dirty="0" smtClean="0">
                <a:solidFill>
                  <a:srgbClr val="0000FF"/>
                </a:solidFill>
              </a:rPr>
              <a:t>mořeplavců a objevitelů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26" name="AutoShape 2" descr="data:image/jpg;base64,/9j/4AAQSkZJRgABAQAAAQABAAD/2wCEAAkGBhISEBUUEhQVFRUUFBQVFxUVFBYUFBgXFhcVFRYYGBgXHCYeFxkjGRcZHy8gIycpLCwsGB4xNTAqNSYrLCkBCQoKDgwOGg8PGiwkHxwpKSwpKSwsLCwpLCkpKSwpKSwsKSwsKSwpLCkpLCwsLCksLCwsLCkpLCwsLCwpLCwpLP/AABEIALsBDgMBIgACEQEDEQH/xAAbAAABBQEBAAAAAAAAAAAAAAADAQIEBQYAB//EAEIQAAIBAgQDBQQHBgUEAwEAAAECEQADBBIhMQVBUQYTImFxMoGRsRQjQlKhwdEHYnKCkvAVM7LC4UNjovFTc+JU/8QAGgEAAwEBAQEAAAAAAAAAAAAAAAECAwQFBv/EACQRAAIDAAICAgIDAQAAAAAAAAABAhESAyExQRNRYXEEIpEy/9oADAMBAAIRAxEAPwDTUorgKeFr50+qbEFOFKFpwWkTYgp1KFpQtIlsSuin5aULQKxkUsU/LShaVk6GRXZaflpQtFhoHlrstG7ul7mixaAZaSKN3dd3VFj0BIpIoxs0mSnY9IDFJFFK0kUyrBEV0UWKSKB2BK0mWjEU0igqwWWkK0Qg00g0x2My00inkUhFBVjIpIp0UkUx2JFJFOikimUNIrop0V0UxhRTxSKtEAqDnbEFOpwSiC1SIckCAp4WjLaoi2qlszcwASniwaLFKHikQ5MELBotrD60QXKKLoFBm5Mb9GFIbIrmv0NrhoJSkcUFLpQzSRQXQ4gU0wOdOC024qwc0ZdjMZYOms6RRQzh6iugeVVvZa93uFRyxYM14qTM5O9ud2NddEyjXpVv3QpyVOgUlQLKKTItGNmmlBSDQLul601lA50aRVXxPEMLuGVSIa8waRuq2LzQPeBTSsq2Tu7pMoru9NNN6nRdMUqKQgdKablNL0UUkxxC00otDL0MtTotRf2GKCmlBQZpJp0WosN3YppQUKaSaKLSClBSZBQ5rpplUGFynq9MW3RFt0jBtDg5pQ9KtmiLh6Rm5IarU7NRFsCirYXzpGTmgApQKlrhlp4w60iHyIhgU8LU0WFpwtClRD5EQslL3dWC4Sad9C8/wrVcM34RD5kV3d1Tdrcy4VijvbbMgDI5VhLCdjr4ZGu0zWq+jR51m+2di44s2rdu4+dnclUZlGQKozMBCznMT0oUJRkrQLkUnR502Ixs+HGYgafauFh+NVWO7V45CUOKuODMg5SIGxgqd969CwvYu+ScwCTHtGT6eGaqu0fYY2bNy8zIclhhADljlBJgZfug+ldEeRX2jSS4/soOHcX4jbtKEvkIAIBW22kaCWQkmANzVna7Q8V0+utknYGwhk8hoBVuey17KISZytAILASDBEz5H86iYqMN47ngyw0P4ScpzfaidRUuab8IqMI10zeWbTgeM5jzIED3dfWn92ampDAMpBDAMD1BEg/CuKjrXKzFchANs9Kp+J3FXGYNG0z/AEnL/ELagfgzVp4HWsN2tusMfh9ybVu9cUlQPauWssRoQMkTvvPnfGrf+lKbbSNP9H8qQ4Wptq+rKGXUMAR6ETRlQHcRUD+Voqjg6acH51atZ86GbdFstczM3iWcYuzZEZXtYi42kn6s2VWDy1uHrU84God+6P8AFVU7rgXIH8d9JPwtirRsStXL1+iock3dEU4Kk+h1IOKFNOLFLs3UpgDg/Ok+iedFOLFNOLp9lpzBnC0n0bzoi3Z2FdJ6UFXIYOIgfYX8anWMUjCcoqoFjzqTYGXam0jKfHGuiy+kryUVIS8sbCq0OKeuJ8qijnlx/RZreXlHwpxuDpVauIoq4ilRk+Mk/S/3aX6Z5UBX8q7vaKFlEpcWDyNTbdvrvUPAkb9Pzqwmu3+PBf8ATOfk6dI6KSKWursMRtea9t+DpfxF1hK5QFlWK6qJYkAwTJInyr0p3ABY7KCT6DU1k7eCZ+RLMcxG+7Bj+dYc0mkkjp4Ipttnk+NwV/DqTnYx+80nYddpqoscYxDXMmZyHISMxIk75tdRr+NexcZ7HXXWVtg8zLhdIYEb+dY3E9m3wvdZrYQNdEsHUgkyqga7y406a7AkQp/a7N6hXTI9m7iwul1xA0i459Kmm3iXQq2JvkEERnOXYgaNINT3wRgaaZhrGmkt8ZAo2SN+lZOf0bLjibDg2EZLNtQznwKfEzNGmwzEwBtG2lWSoBvJqFwrEzYt6/8ATT8ABUg4iud9s5Wn4FdgNv8AmsD2iZm4kZJIGGtQOmZ70/ErPvrcG9NYbjDTxC6eluyvwUsf9f41fH7/AEawVNF52evEyvNdQP3TvHof9QrQrc61iMPiWtuHXccuo2I94rTJdzKGDSCJHKpkjWcLLPvRQu/HKoWbqxoRRepFTQo8SMzjMeV40XYEC1ZtIdQfC7Xidv3WBgxEe87HEIHWdZHSsDdGbH4o7w1lJ/hs2ifxY1quF8Q8EHddPUcj+X/utuReP0ghCla8hxgyeR94p30ED2mod/iLHbSoTuTvUJNnWozfl0T3e1yE+8igrdAOqAfE1Epc1Oi1BImLilH2Y86Hcxk8qjFqaWooeYrsmPcH9iuV16n4f81GFKKqjPold8vmad9JHIfGolLRkWUS/pPlThiTyqIDTgaWRZRL+kE7k/Gn/Sm6/KoYNPVqKJcETBfqRaxh6mq5WoitSozlxpl3h+IfeqWt8HY1nFuUDG8VFvKoGZ3OVEmCx3Mn7KAaluQHM6VtDlmujlnwLyi17RcRNu1oq3A5yFCzISGBBIZdgBP61X4ftqUABw2UcsrwP9FVnFMQVCKTmYyzGIk7CByUS0D5mSYf+IGdth8z/wAVfyy9CX8dV2aTEdv7IUlrdwemRvmwrG9ou1eHxAsAG6MmJs3H8MQiMGMhSc2oGgnXXlULtFxNlUHuwd5kaDptzOtZPgqF7io0mQzsSdNNh5U1/b+z9FPgzHrweuWu1+DYa3l/mV1/1LS3foV8fV3rSsdil61/pY6/AVhLnCECkx6a8zAH4mnHs7bbdfiT+tZYj9jzL0ek8HwLWbCW2PeFMwzhYzAszDQExAIG/KpcA8gPXSsl2U4dbsWRkVQ0uM0DMQXcgTExB/Crr6TP51lKPZa4pFhmXYEfKvP8T3n0i+zhc3ehDlnL4bOHAidY1861r3RWXzA9+R//AEXp/lZE+MKPwq4KrKxloacX95SPMeIfkfwqw4VxpEZUYgrcaFM7OeRnUZvPn61DTBtc0HvJ2FNxVixZae77+8sFVMZVJ1BO4TaRILHkOjyn0W7o1pI5LTHPl+MVT8Cx125YD3T4mZyY0UQ7KAo1gQBzNTs0ke6ocaNIxtWZfCMO+xLfexV74IVte/2KtrF6CCu45Hn1B8qqOELmthvvteuf14i4351MNurmuzOHgvkuKwmP19K4qvSqT/FDZUudVA8Q5x5dTVnYxi3FV0IKsAynqDsamjeMrCm2KTuhS95SZqKNLGGzXdyKJmFKbtMdoABTgKdlpQtXRy6G0sU4LTstFD0MApQKflpwWnQ9jBThTstcFoyGhRSzXRUHi/F1w6SdXb2U5k9T0FLNkuSXk7jPHEwyS2rH2UnUn8h1NQey2FuOXxV/W5c8KDbLbB2UfZBPLovmap8Pw971zvLpl2IAHIdNOg6VtkthVAGgUR6ADn7qtxpUjJPTt+DJ8V48FxTrdDKFCKIUPyzTOYfeBiKfh+KYZzmNwroAAbZmBOpIJ1M7ch6momJT6RfcrqgaSfvEnwj0gT7h1puK4GsiBEnz5a+lVlGenZaYixh7qkd9bIIiG08wdT112qixWB+j3bfdhH+puxlaVlCpdj/KwIHPXaqXjWKW0xVQxIDa6ZcwgAbawZkTvpQeCYm5dlZ8S5SdPvtA+FUuOgfI68G8fBOFBZSDKTpoNRIkae+lNrpVJhxiAfDeIgDm0devLSi3HxbaG4jaAnPaVt55keXWs3Ar5PwaXhLgowH2XYH1hW/3VNIrP9lMNdQXMwtAd62YKtySQluGBa4QNDsBGlaLLUuNM3hLoFcJAPPT0rOcIxAu2HaGE3cSTmgQTfdo03gEA1fYbEZ3aPYQhZ+82hMHoBA8yfKsf2ZxV17YBI7tASAB7XeHvPEecTttpTz0yZzto0D4gwFtHKOdyBJ65AR/5HpoDuI62QBA6nzJJ3JJ1JPU6mpDa01RU0Kybw9Itgfxfi7H86TG4vu1zQTEnTyBb5A/CjYJfqx7/wDUar+1F1Uwt1mnS3cCxPtMjBdvnTS7NN0ip7M4gNYtKBAXDoZiJYxn8pzSfMEE7xVsbdVLLhjassA7qtoW5tKYkZHOaBO8c955jTQ4PBpaQKswohQZkDzn5f2FPyQqUUVmKwTOIIAX94Zp/k5j+LTyI3XgWFKveZmLklBmYyYAJAHIDxbCB5VOvGaJgk0Pr+QpJvwHh2FrqJlrslOitgq6i5K7JRQthMtdlo/d0nd10YOXYHLShaLkpRboyPYwLS5aIEpwSjIbBBaWKLkqt4txYWvCsG6RovJR1by8ufpRkNicV4otkQPFcb2U/M9BVDYwbO5uXDmc9dh5Ci4PDEuTc1c65jzH/HT0q0W0BSfQW35E4VhfrJ+6J950H4Zqh9oeKFlKofBsT97yH7vzqbbUlWGwLGfONI9Jn1qm4kA1xLcHVgOkyQJ9AJoihSl0SuzlgGwpXUsc5gddAPcAPhScfxRQrata3X8IH3cxGU+R/LXkJjLxnE2wB3mbT7SgwB7qhYHEsuIF5xmPjYZvtMfCT7gx8tqrPsnXoncR7KhrQtm25CZcpEmfvMcrSSdT/NVZw7AoLty3ZIGRreh1bwZS0jeQZGutaG72rtsQHRxBDSjkRG0jSQehMVmXFl8bcd2co5w8M7S4CA59pygToB102oSY5S9Git4Ma/xncdDHP0olizqx0309wHx1mptrF4Vycl1J/iA/Bvyoj4IqpIGYEk+ATuByGp901NDsXh1uFaB9r4+Fdf76UDiWK/6a7/aPQdB5/IetRuF8XDLeCzmW8UAYEFQEt6kHbUmBSvahT11Pn1pNFKXRLw6d3YkDZWf5n5RWY7K2ow9sRvbtz/TFarjf1eEun7ti5+FtgPxiqPgFqLSfwIP/ABFDXQk7ZNRdK4JRVSly1nRdknAjwe9vnP51W9r0Bwd0EA5siiROrXEWR5+KrThbA515qwn+ZRHyqv7Xp9Qi/fxFlfg+b/bWiXsly9FUvZwXMpuaZDKBeRIB9I2EeVXWHsZUVQSQoiTvR7S7+75R+VKo/v1rN9lp10Ay1IwaaH+L8lpuWpPD09odCPxH/FEV2En0L3dL3dSu6ru6rTJnoid3XG3UvuqTuqWQ0EyV2SjBa7LXZRyaAZKUJRopKWR6GC3S5KetU3GONEHu7MF+bbqnr1bmB7zyBKDR3GeMi34LcG6dhuEB2ZvPoKqMLgSSWaWY6kncnzomEwcamSxMknUknmTzNWSYZzsp9YgfE6VD/BovyRzhgR05g8wetAx3EBatsz7qNOjHlHqeXL4EzRYc7FRyk+Ifhv8AEetQ8X2bS4yteuXLhRgwUZbdvMDM5QCT6Zqzr7Lv6LB7WRFU7hQD6xqfjNZ1nBxv8Fto/iKED8XB91Xd69Jg89j+Xr8/dVLw+6oxV9m+yAPiQP8AZVIlsP8A4frLa+X6/pQsSihXdhooge4ZjHxHrApnEePgTkWT1bb4D9aNgrXeYMlxmNwOeQ1zMFjpBApNPyVGUW6Mjj8aGuKLZAU6lmBG2bfygA6a61O4ZZD5STmVi+oYchP5GoR4DcNwgxAYIWBkLoDtvtVthMGEw1vcweev+YxU+X2p8qtNlc0YJrJNTgtvJ4lk5ZOw5TSLwS2olWuIQJORyPXYVZ3hoRtIy/ExT7dvNcA5DxH3EQPjUdk9A+F8NuKA1y7cdiozB2zCdeuogEDQ8qluskDqQPiQKkuw2/Cg2/8AMTzuJ/rUUqth4Q7toAMDiJ522A9XIQe/xVUcMVwoBUGDuGj8qtu3rRg2HV7C/G6h+QqPhB4f78/0qpomDs5mf7g/r/8AzSFn5IP64/21KZfnXZdazo0Adm7F0Yi8bmULcVSoViSChI1kDk34UPtnaLfRUG7Xyf6bbn/cKsMI+W4p84/q8PzIqL2hWcdhBzVLzn42kHzNWvBm/J1suNCqnTcMeRPLLXG64I8Hl7Q/4qQBqPf+tIRt/flWVGoI3jE5G92Q+72qJ2cuO16+GR1BFsrmA1jOpiPUfGu2Pz/WpvCmi6PMEfhm/wBtOK7FLwWfc13c1Jiuit8mOiN3NJ3FSorqMhoiAUrHfy3+dAxWN7tZClj0G/w3NUNrGXAWUpdk6EZXmdDOu2k7b6eUbnOaEXlImRB2M6U6syvEHFvUGAV3zSSYgCSCx0OnIDyrTLcB1B31oCzH9ucZdNsW0F22Aym42UQ6scpCXA2QQCWIcrOnPQ2nZ7heGNlWs3DeSPaLAj3hQMp6g61ekiq2/wABtM/eBcj/APyWybdz+pCCfj8aVAmWNuwF2AHoKqcVxhXYop0BIZvvEaEA/d8+fpuHEYPGJBTEZ0mSt22tydRAJthHC9T4iNPcr9pb1vW9h3OUSWw7i8IG5KnLcEb+yedDQ0wofTTX0oV0NE5TA3MH9KkcO7Z4O/8A5d9SehJVv6Wg0/E4tL2UrfthN48JLHkScwEdB191ZuBouQqcc7hDltXLhI0CrlE8pZiAIOsgzWVw5vW2vG+uV3ZNypJgMT7JIHtVtW4jYBug3Z7m33jkLyzOhG8SCo565hS4rsbZd5a7c+sJygFBmgEnLKmRAJ9ATTjEUpHnl9yTW64Jwm42DsERqiNE9fHzHWKUdgcKQWLX2UZgRmAkqxUxlQE6giOc1o8Hh0tIltDARQqgmTlWBz1MaCapxTIUmuzI4rhN5LbFrbfbOgzfYIGqyNz+FQFsA27a6EFdfOFPMeZFbnjGIKWHZdwBEa6zpv1/vrXnHB+OYVMJaOIuMAveBcltQQxObLnQliJJOsHXyFKqLUr8lslzRBqdfX2QTr7wKn4IjIXGuckg8oEgfmffWf7RYVyk2e8Cy2j5B4TJ0aQdgNDO511qRgu3mHtqFCXBlgQRYiMoGh67a1LiWm2XN5+f/NBtX3a7ay27pAvWiW7pwoUMCSSRGnWovB+2969iQiguhA8Iy2ivmGz+IxyB9w3q17Q9p/owUmzcfMYhnYn1hWaR+ooUUE5NdAv2h3iuHtjriLZH8itc/wBtA4ZjbbKMrprr7QkEzuJ6mo/FLVu7ewmUKHu3LlxwGzqMtllgToRoNhvOxMm0sdm7UNrmbQ6WsMI6aCySB5an503GyFOjjirce2n9a9PWmXOIWf8A5bWn/cT9agrhbJc5DbZiCAFTDMSASDKraMe8CsxjeJi0pRVHg3bu0OV1dNPCPZ9rfrrUYL2aHjnG7S2myXLbPplyuraggyYPlScQ4+lzH27ylSgw9vMVYEKbjM5UxzGWCPKs5f8A2iFUynB4QmVBYI1tiRqDKMIPpQbPG2v28VccWQXFi0MzxGVtCM2rzJzNOg3qs0iPktnoNnEo2UqwP8w6Cit5frzrH3rtgraI+hrcyKILWMoAOVg7d2yeKA2vi9NRRMbx/Di2wWzwtyDlJi2r65pZScimIHiXQ5gRzicF/Ia57ZmY+ANQ73ExZuWiTH1qA+hMN6CDWYPaLA3bcXLGDs3Flg1tMwZocABUDQASpOYkH5bvg3Z3B3MNZufR7UvattOWJzKDOh570LjE+W0aArQ71xUUsxhVEknkBQXvLYsnpb8CqTEkaIgMak6AVGGJa47WrlskKBnyNKhjDKMxyNMeLQfaXrWhCZZoJEjUHUEagjqOtLlqJw7ArazZS0NBysR4Y323Pn5bmpwcUJA2eXXuMm4hS4S6mJBgzr5AxHxqMLdiQRbzQRspkHfc6jTy356VDuWhAnNLLImyupG+oP6T76Ded7R1Hij2sozDcTMyNJ2PLyrpyeb8j9libNqNLSDacw0HPU7A+fmas8Lju7WLXsiDlUgAltY0kzEaSTp7hVWUJtZjiE1iEZzmJM5ic20ddjtodCtrBW2hu+tLOut1pQ6giCuu3sztHUQqHtl2nFrg9ssskRLQNT5sJoyccIA1fU8vl4iPnVC2EyXNLqMGLAEMQJMrrAEEHlv1kbzsHhZVjKk/e7xipEyuWOUc557TU0Upstv8UYiVzEEeUHeRqaZiserAW2JkwcxYFcv2gHjkBB5jMNdRVTcDyStvJ7OqNC6MIlm02HT0o9zDXlAd8uogElN9BzQk8oOvI0ZK+RkPtF2Ow+KLMSbVwn/MBzydxmAEsI5nXTfr5pxrC4zBvluOWUkhXVjcttG8FtjzykA67V6uMAyrNzJoxBiFYkAwT4AAAdSwg6RE0S7bRka272ihUZrTsCsGNSHtjMZIIA8qVDUzxi1x1+eUzvKgT/TFTrXaq6DI00I0Y8+YzTBHIjWj9t+y9vDP3lhlNt2P1YfMUPlMEoddxI0BJkE5tT6fGllGikbDhvba4rp9ZdEERBWM07nMwBGp9rTnUkcedL63DecAOxFwOLrKH9sjI7iY133A6CsOjn19NakKrcwfhRkrZsuMcZUgZcU9yUVTKG14fEVEFRm3kH97fpnjdK6LcI15Ny5bGoIpwNGQ0ThiGP8A1T/U1Et4pwwPeE9QXugH1KkH4GoK06jIaJv0++Cct+5Hldf5TpTbnEL5j667tr9Y/wCtRc4ru8FOgss+D4+9avC5bY51DQSM2jAgmDPImthw7tTjhkRmLZpde8vMphFgqWHiIME7zPoK8/TEEbMR1gkfKnjHvIOdpUQpzNKjoDOg1Og60sjUj0zjnbu+bJtohR/qwbovSGIIJKzuDzExWQ4jZHcg97bd2aXhmzTHh3OUweY191U1/idxwM9x3iIzuzxG3tHShnEEgCWIGwkkDfbkOdPIaG3RI1+9+W9Nyf8AunZWOwOvxoZYzEEnpvSonQ4WxzJjyp2QdT8aB9I/uKQ4sUqDRJFtf7Jrd8M/aBibFoRiFGS3ZS3ZNtn8IRFk+HKvh8UhpJ33rzpsXUnh2EuX3yIbanebt23ZXUxvcIn0EmlQaNPx/wDaHjXZRcukFHDgC2qjMNJI0nbnzE16v2YwOIsYW0LrjOVD3FKMxzuMzAs107eztsoAHKvPuzP7NLKXLd7EYm1dyXEYWbLKyMQZUMxaTqBIC+vOvT/8UlsrAhjtqG9ZjQddd+XkCuyX9K8xMT7vfvRFuieVQkx69SIG/hgwYII5a+fKjW76EaEEcssjT30CPHxdG+YaEg6AQI6bHkPmTXDEMNVaCRqVJ20J56T7W3uoCpMMSZAgQBGmxO/LeIoli/bU+K0hzHWDcB5f90CNJ189q7KPPsM91rrbnX98Rm00AgA7kQAKY1m4FA9nU6geEmB0aDtvHLXy5sQPtAeFYUHO0QToPHodvLXbnXWcTZOr7xsdJ8JmSJJ+HPlSodjLV+5nVgTmUjKRKGQZncHQkkR1PnRLNqIjR2JY/WKJk2/aAMnUruNfdTFupEmQsEgoABrAPTT160ZGCarnO0ZrfPQzoRyggmR86GgTJ+D4ffchRbRsxIlwSBoNioYlYnlPpTeJcDxCHOW7vcyr3EVSJGmcTGsemvpHHFAhlJHi9q4oY7CQM0xoDP8AEfKiWsViLjDxOw1A+sNsbaHMSBoNtdeVTTLtEa5wXxFXNws4UiGzs2aOXd5iYPL3TQb/AGXEoAYBgMrsVJ0EgE2xAO2gePtRU9u8nxuoYbM11CQNNnIzLG2jSKn38NcBtzdzkgki1d8RBlpyBVdhGhOu86bVNDMqOy9kyCHtGZBburiZYncZMzbbClfsvZVwAl54J8SOFJI38D2gRG286E+dbZMEbpBdrkTG+p5KQGtgk6bSNQanjg4CaW3aZIV7+UGQdW2UyDtDbrvUldmHfDO1zMqXCNCFJtAhYkRcdrhBAjwmee0U9MKpYgd+65tQ2DsM4EkRmhiW8yBry1kae7h0t25u2hlYjxd4XdRqZIV1kA9Tykb0xWwmTOqr/Nce3qJGiu0trqOYhYMxDod/kxqdnUlsth7raSlzD3LYAgAMDbcZdSeWwE86aOzyTluYZVZvZy4llI9obEvrIMZvIcxO8s8VsADKtwZgwiSmYkgAtL+YEjqNQNyDEYhj3It2y/hghiPCuZgDE6eEjUQaQ7/JgcH2H+sHeB8upKhhmImAQYiDyjSJ1ERVte7BYC4g7q7iQzQVBVGBBPUhQYnWGO3Oa1N7A3XGR0sMYM/XElo3MMkg6+W3QCgvYxVkllUIiwgAmNvOG1ZohSo091IrTRiW/Z3aMd3cvPD5WORE0zBSR4yANRqec9NZWJ7B2wgyYZwx0z3sSBrMTkUgee/Mcta1OEt943ePbsqVy6wGLvGYFWcmSOQP3TUi3dPiQlQ0sQRkloIPskmWI+Y06lBo89s/s3vEiQqgkahi2+0foYOop13sFbChjfEZsv8AkvuROhzQ2ukgxqJImK39uw6sDrmYAEZUbKCCSQbRXcLsRPypt7ClSZugQQ0FbIaNDo0ZQnrzjSQKAsxdn9nJYFrdxWQD2zZ8JJJAiHJ302kSJ01qz4L+z8KztiW7wIfAqSLbHXVmIzZZjwhZ1M9K0RxOIJjvrSANADupYk6wSG1JkgjTU6eUvC4Z5bNfttAIBQopGmvtO2aFESxnceioaZyrhbTfU2hZfKFGTD2hcbNtkzCTJJ0IAOU9BOa4z2G70XWhReN+43enEAWglxw8lBLE6nbz3itHfe5bteJDcOgOVywJYqEk2wTMDUkxoN5pPpVz2+7toq6Kty6RsD4mCqRuI1HKdNqVDswg/ZlfBIa7Z9nMMrM2aZyx4Y3Eb8+dPt/sxuwIuKXOWVC7AkgmSwJiDMCvQbWNdmJZUMDxd07l9AQvtQWA84Ejrs4XUUgKLoOoOjsgmATOVhy5HTnGlKg6MIn7M7w8XegQPFooKwf/ALNY02/5rccB4JZtWwwtpOUd4XY3WPhmVzaNMAiI9vbSnXMcApe4LyzlGU2ywzbkAGzEnqZ59KcMSbiQLTnoSndkRImTkgaac9xRQ1SJeFw1pYCW0AJmO5UASuswupiTBJ5ctBM78kg5QSJ/eO8EqJ6j8OdUdvHoQD4pDa5+8IkDkAPCSYga7etGw+NtgklChJbxMFAJBBkByZ8RiY3/AAdDssbeIBYjuj5zbUZtuunXbmPWu722pErl0iCbnWRtp/Z6VGsLqTMZogsymBqIBMnnprPLSdWW8aFUSxA11eAD5jNofIjzpUBgLfZ+8IbuEg+EZrwyzl+8CDMfpT7vZ+/bOY4W197/ADgywdBmXNqAPgdfOgG2MgYCDA1Gnl8qFhkBcqdvh8q7aPOUgV/GsLYARLakmSMsEg6gNlkeEnSfPWKeMcpnRG5nx6rrsc9uGIHJRFCsCSZk+GdSTRmAynQaFYOUTqrE6xPIUZDQ21jUg+CGjZebSwmMkKIPSfjUoY7SQ7M8QUhYAEACCRJAjbQRQHsL3amNy3+79BUHh2482iRoYjaRrRQ7Lp8ddUMCM4JhsssQJgrpoQR0nYa0e9xCyR4jBDBTmD2yE1PhDkSJ5bztNVuFJMan2SdCRs5HLbQUl26xYST4oJ1OpMST1OlLI1I0WFNnKBav5y8iFSXAgFsxLglRrOunoDUS/i5jvlLET4mATTQAABgdSRJmYiqXGyreFmWGUCHYafHzq4xloDC94JDrbJDAkGcx1kHU+tTVFJ2I72GgKjyPtglmWNNl132M1ItpbUSQo0Ihrl1Xdf3gqsANDpy+Ew+x7G9pdJcBSRmM7TGtanD207knJbJ8R1tIdQTG61Muil2UjuGjK2Y+HKc3eKBImS4z5RIGgWq69aW5dJQWpEEse81ywvhygZzz9nl5a3XdrM5UBJA8KKunOMoEbcqmWOG2jZzFFzEQSBBMmDMb++jwHZTmy7CFZVUxKwLciWGmUAleQ1gQfDrRUuMhVnzXEXKHVVXuy0bCFBE5jEGBPOTTeMWhbS4y+1nyS3jIWSsDNMaaTvVF9PcjKSIXaFUREkQQJ0NOrE5UbQcUzyO4IjWHuOpzeLUMBlAEBukehqvZrVs+Lu7ZIk27iy3nluG1Ouo2OvpVbw52ew7s7lkuEKe8cEABSNjrU3gnCbV1/rEzS4BknUZvWllIemw1/F4ZiciK6SpgJcmBqwC5QOewHMH0W5ft3FAGELsFKklbikwZHiIUHwLzkgwY6weK4g2rr92FTbVUQHw6jWJjyq0v2wDbIAE2yDAGoCqY9J/KlQ7YDBcNtE62wrMNjdDTmJYZlMhDqIldyPdJvcOtkRbXDAR4mABBCmSpyuCW0kKF18qVMcysAuRQXk5bdtdTudF3p/aTw2My6HXXnPh18zU+yvQG1hC63WDiygMnLbLkjnHJDI3AJkTzFNODtOwd7x1EpbBe0xIM+FLdzU6NpCzmiViqbgnHr5v5O8OUW25CdJbVok69T5VpMXZVbdu4AM75SzESSWLAkz/fOm1QJ2V68GCTF68o6BmDW4IhO7dmbMTBiCZfWZqyw1svBW85WYVEQEEbQQZk6ATJy8oNH4NiGdb6sdFRWAACiZZp8MTr1qsxXF7ytAeQTlOYB5EbeIHSkVZMSyyq31rwJILW76nosFSQDvy66Qahtw2Szr3rXFYgZVuDkshnKEqwiIHUTGgo2Fx9xcRZUNAuG1mGmuYgHXfY/LoK0mI4fbW8iquUPObKSCduY1HuPOkCdmXa7iM3+XnUgypdSeX2mAKvkBGoOswANKn2ryMQL1q6iwTnuBihI0gKpaNI0mrDifD7dtQEUKDmBAnqgqmuDJdASQGthjqdSCBM+80DLNwmQKCGaBCZXiAWIyydDpIAJAg76R1rEIxIc3ZAXNK5VE8yWC5tI2XzG9PIzd2DqGRCf5g4Ppp0pr3mVNCYlRB8S6KG9k6DXWkMetpLkqqPJ1BYQCBGun2RyOx8wRQDw20WK9yHy6EFcxHQiNIg9fdU6/gEDkAaFTuzNs4A3NRsDh0uMVdEYBVIzIpifMiaAP/Z"/>
          <p:cNvSpPr>
            <a:spLocks noChangeAspect="1" noChangeArrowheads="1"/>
          </p:cNvSpPr>
          <p:nvPr/>
        </p:nvSpPr>
        <p:spPr bwMode="auto">
          <a:xfrm>
            <a:off x="80963" y="-852488"/>
            <a:ext cx="2571750" cy="17811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8" name="AutoShape 4" descr="data:image/jpg;base64,/9j/4AAQSkZJRgABAQAAAQABAAD/2wCEAAkGBhISEBUUEhQVFRUUFBQVFxUVFBYUFBgXFhcVFRYYGBgXHCYeFxkjGRcZHy8gIycpLCwsGB4xNTAqNSYrLCkBCQoKDgwOGg8PGiwkHxwpKSwpKSwsLCwpLCkpKSwpKSwsKSwsKSwpLCkpLCwsLCksLCwsLCkpLCwsLCwpLCwpLP/AABEIALsBDgMBIgACEQEDEQH/xAAbAAABBQEBAAAAAAAAAAAAAAADAQIEBQYAB//EAEIQAAIBAgQDBQQHBgUEAwEAAAECEQADBBIhMQVBUQYTImFxMoGRsRQjQlKhwdEHYnKCkvAVM7LC4UNjovFTc+JU/8QAGgEAAwEBAQEAAAAAAAAAAAAAAAECAwQFBv/EACQRAAIDAAICAgIDAQAAAAAAAAABAhESAyExQRNRYXEEIpEy/9oADAMBAAIRAxEAPwDTUorgKeFr50+qbEFOFKFpwWkTYgp1KFpQtIlsSuin5aULQKxkUsU/LShaVk6GRXZaflpQtFhoHlrstG7ul7mixaAZaSKN3dd3VFj0BIpIoxs0mSnY9IDFJFFK0kUyrBEV0UWKSKB2BK0mWjEU0igqwWWkK0Qg00g0x2My00inkUhFBVjIpIp0UkUx2JFJFOikimUNIrop0V0UxhRTxSKtEAqDnbEFOpwSiC1SIckCAp4WjLaoi2qlszcwASniwaLFKHikQ5MELBotrD60QXKKLoFBm5Mb9GFIbIrmv0NrhoJSkcUFLpQzSRQXQ4gU0wOdOC024qwc0ZdjMZYOms6RRQzh6iugeVVvZa93uFRyxYM14qTM5O9ud2NddEyjXpVv3QpyVOgUlQLKKTItGNmmlBSDQLul601lA50aRVXxPEMLuGVSIa8waRuq2LzQPeBTSsq2Tu7pMoru9NNN6nRdMUqKQgdKablNL0UUkxxC00otDL0MtTotRf2GKCmlBQZpJp0WosN3YppQUKaSaKLSClBSZBQ5rpplUGFynq9MW3RFt0jBtDg5pQ9KtmiLh6Rm5IarU7NRFsCirYXzpGTmgApQKlrhlp4w60iHyIhgU8LU0WFpwtClRD5EQslL3dWC4Sad9C8/wrVcM34RD5kV3d1Tdrcy4VijvbbMgDI5VhLCdjr4ZGu0zWq+jR51m+2di44s2rdu4+dnclUZlGQKozMBCznMT0oUJRkrQLkUnR502Ixs+HGYgafauFh+NVWO7V45CUOKuODMg5SIGxgqd969CwvYu+ScwCTHtGT6eGaqu0fYY2bNy8zIclhhADljlBJgZfug+ldEeRX2jSS4/soOHcX4jbtKEvkIAIBW22kaCWQkmANzVna7Q8V0+utknYGwhk8hoBVuey17KISZytAILASDBEz5H86iYqMN47ngyw0P4ScpzfaidRUuab8IqMI10zeWbTgeM5jzIED3dfWn92ampDAMpBDAMD1BEg/CuKjrXKzFchANs9Kp+J3FXGYNG0z/AEnL/ELagfgzVp4HWsN2tusMfh9ybVu9cUlQPauWssRoQMkTvvPnfGrf+lKbbSNP9H8qQ4Wptq+rKGXUMAR6ETRlQHcRUD+Voqjg6acH51atZ86GbdFstczM3iWcYuzZEZXtYi42kn6s2VWDy1uHrU84God+6P8AFVU7rgXIH8d9JPwtirRsStXL1+iock3dEU4Kk+h1IOKFNOLFLs3UpgDg/Ok+iedFOLFNOLp9lpzBnC0n0bzoi3Z2FdJ6UFXIYOIgfYX8anWMUjCcoqoFjzqTYGXam0jKfHGuiy+kryUVIS8sbCq0OKeuJ8qijnlx/RZreXlHwpxuDpVauIoq4ilRk+Mk/S/3aX6Z5UBX8q7vaKFlEpcWDyNTbdvrvUPAkb9Pzqwmu3+PBf8ATOfk6dI6KSKWursMRtea9t+DpfxF1hK5QFlWK6qJYkAwTJInyr0p3ABY7KCT6DU1k7eCZ+RLMcxG+7Bj+dYc0mkkjp4Ipttnk+NwV/DqTnYx+80nYddpqoscYxDXMmZyHISMxIk75tdRr+NexcZ7HXXWVtg8zLhdIYEb+dY3E9m3wvdZrYQNdEsHUgkyqga7y406a7AkQp/a7N6hXTI9m7iwul1xA0i459Kmm3iXQq2JvkEERnOXYgaNINT3wRgaaZhrGmkt8ZAo2SN+lZOf0bLjibDg2EZLNtQznwKfEzNGmwzEwBtG2lWSoBvJqFwrEzYt6/8ATT8ABUg4iud9s5Wn4FdgNv8AmsD2iZm4kZJIGGtQOmZ70/ErPvrcG9NYbjDTxC6eluyvwUsf9f41fH7/AEawVNF52evEyvNdQP3TvHof9QrQrc61iMPiWtuHXccuo2I94rTJdzKGDSCJHKpkjWcLLPvRQu/HKoWbqxoRRepFTQo8SMzjMeV40XYEC1ZtIdQfC7Xidv3WBgxEe87HEIHWdZHSsDdGbH4o7w1lJ/hs2ifxY1quF8Q8EHddPUcj+X/utuReP0ghCla8hxgyeR94p30ED2mod/iLHbSoTuTvUJNnWozfl0T3e1yE+8igrdAOqAfE1Epc1Oi1BImLilH2Y86Hcxk8qjFqaWooeYrsmPcH9iuV16n4f81GFKKqjPold8vmad9JHIfGolLRkWUS/pPlThiTyqIDTgaWRZRL+kE7k/Gn/Sm6/KoYNPVqKJcETBfqRaxh6mq5WoitSozlxpl3h+IfeqWt8HY1nFuUDG8VFvKoGZ3OVEmCx3Mn7KAaluQHM6VtDlmujlnwLyi17RcRNu1oq3A5yFCzISGBBIZdgBP61X4ftqUABw2UcsrwP9FVnFMQVCKTmYyzGIk7CByUS0D5mSYf+IGdth8z/wAVfyy9CX8dV2aTEdv7IUlrdwemRvmwrG9ou1eHxAsAG6MmJs3H8MQiMGMhSc2oGgnXXlULtFxNlUHuwd5kaDptzOtZPgqF7io0mQzsSdNNh5U1/b+z9FPgzHrweuWu1+DYa3l/mV1/1LS3foV8fV3rSsdil61/pY6/AVhLnCECkx6a8zAH4mnHs7bbdfiT+tZYj9jzL0ek8HwLWbCW2PeFMwzhYzAszDQExAIG/KpcA8gPXSsl2U4dbsWRkVQ0uM0DMQXcgTExB/Crr6TP51lKPZa4pFhmXYEfKvP8T3n0i+zhc3ehDlnL4bOHAidY1861r3RWXzA9+R//AEXp/lZE+MKPwq4KrKxloacX95SPMeIfkfwqw4VxpEZUYgrcaFM7OeRnUZvPn61DTBtc0HvJ2FNxVixZae77+8sFVMZVJ1BO4TaRILHkOjyn0W7o1pI5LTHPl+MVT8Cx125YD3T4mZyY0UQ7KAo1gQBzNTs0ke6ocaNIxtWZfCMO+xLfexV74IVte/2KtrF6CCu45Hn1B8qqOELmthvvteuf14i4351MNurmuzOHgvkuKwmP19K4qvSqT/FDZUudVA8Q5x5dTVnYxi3FV0IKsAynqDsamjeMrCm2KTuhS95SZqKNLGGzXdyKJmFKbtMdoABTgKdlpQtXRy6G0sU4LTstFD0MApQKflpwWnQ9jBThTstcFoyGhRSzXRUHi/F1w6SdXb2U5k9T0FLNkuSXk7jPHEwyS2rH2UnUn8h1NQey2FuOXxV/W5c8KDbLbB2UfZBPLovmap8Pw971zvLpl2IAHIdNOg6VtkthVAGgUR6ADn7qtxpUjJPTt+DJ8V48FxTrdDKFCKIUPyzTOYfeBiKfh+KYZzmNwroAAbZmBOpIJ1M7ch6momJT6RfcrqgaSfvEnwj0gT7h1puK4GsiBEnz5a+lVlGenZaYixh7qkd9bIIiG08wdT112qixWB+j3bfdhH+puxlaVlCpdj/KwIHPXaqXjWKW0xVQxIDa6ZcwgAbawZkTvpQeCYm5dlZ8S5SdPvtA+FUuOgfI68G8fBOFBZSDKTpoNRIkae+lNrpVJhxiAfDeIgDm0devLSi3HxbaG4jaAnPaVt55keXWs3Ar5PwaXhLgowH2XYH1hW/3VNIrP9lMNdQXMwtAd62YKtySQluGBa4QNDsBGlaLLUuNM3hLoFcJAPPT0rOcIxAu2HaGE3cSTmgQTfdo03gEA1fYbEZ3aPYQhZ+82hMHoBA8yfKsf2ZxV17YBI7tASAB7XeHvPEecTttpTz0yZzto0D4gwFtHKOdyBJ65AR/5HpoDuI62QBA6nzJJ3JJ1JPU6mpDa01RU0Kybw9Itgfxfi7H86TG4vu1zQTEnTyBb5A/CjYJfqx7/wDUar+1F1Uwt1mnS3cCxPtMjBdvnTS7NN0ip7M4gNYtKBAXDoZiJYxn8pzSfMEE7xVsbdVLLhjassA7qtoW5tKYkZHOaBO8c955jTQ4PBpaQKswohQZkDzn5f2FPyQqUUVmKwTOIIAX94Zp/k5j+LTyI3XgWFKveZmLklBmYyYAJAHIDxbCB5VOvGaJgk0Pr+QpJvwHh2FrqJlrslOitgq6i5K7JRQthMtdlo/d0nd10YOXYHLShaLkpRboyPYwLS5aIEpwSjIbBBaWKLkqt4txYWvCsG6RovJR1by8ufpRkNicV4otkQPFcb2U/M9BVDYwbO5uXDmc9dh5Ci4PDEuTc1c65jzH/HT0q0W0BSfQW35E4VhfrJ+6J950H4Zqh9oeKFlKofBsT97yH7vzqbbUlWGwLGfONI9Jn1qm4kA1xLcHVgOkyQJ9AJoihSl0SuzlgGwpXUsc5gddAPcAPhScfxRQrata3X8IH3cxGU+R/LXkJjLxnE2wB3mbT7SgwB7qhYHEsuIF5xmPjYZvtMfCT7gx8tqrPsnXoncR7KhrQtm25CZcpEmfvMcrSSdT/NVZw7AoLty3ZIGRreh1bwZS0jeQZGutaG72rtsQHRxBDSjkRG0jSQehMVmXFl8bcd2co5w8M7S4CA59pygToB102oSY5S9Git4Ma/xncdDHP0olizqx0309wHx1mptrF4Vycl1J/iA/Bvyoj4IqpIGYEk+ATuByGp901NDsXh1uFaB9r4+Fdf76UDiWK/6a7/aPQdB5/IetRuF8XDLeCzmW8UAYEFQEt6kHbUmBSvahT11Pn1pNFKXRLw6d3YkDZWf5n5RWY7K2ow9sRvbtz/TFarjf1eEun7ti5+FtgPxiqPgFqLSfwIP/ABFDXQk7ZNRdK4JRVSly1nRdknAjwe9vnP51W9r0Bwd0EA5siiROrXEWR5+KrThbA515qwn+ZRHyqv7Xp9Qi/fxFlfg+b/bWiXsly9FUvZwXMpuaZDKBeRIB9I2EeVXWHsZUVQSQoiTvR7S7+75R+VKo/v1rN9lp10Ay1IwaaH+L8lpuWpPD09odCPxH/FEV2En0L3dL3dSu6ru6rTJnoid3XG3UvuqTuqWQ0EyV2SjBa7LXZRyaAZKUJRopKWR6GC3S5KetU3GONEHu7MF+bbqnr1bmB7zyBKDR3GeMi34LcG6dhuEB2ZvPoKqMLgSSWaWY6kncnzomEwcamSxMknUknmTzNWSYZzsp9YgfE6VD/BovyRzhgR05g8wetAx3EBatsz7qNOjHlHqeXL4EzRYc7FRyk+Ifhv8AEetQ8X2bS4yteuXLhRgwUZbdvMDM5QCT6Zqzr7Lv6LB7WRFU7hQD6xqfjNZ1nBxv8Fto/iKED8XB91Xd69Jg89j+Xr8/dVLw+6oxV9m+yAPiQP8AZVIlsP8A4frLa+X6/pQsSihXdhooge4ZjHxHrApnEePgTkWT1bb4D9aNgrXeYMlxmNwOeQ1zMFjpBApNPyVGUW6Mjj8aGuKLZAU6lmBG2bfygA6a61O4ZZD5STmVi+oYchP5GoR4DcNwgxAYIWBkLoDtvtVthMGEw1vcweev+YxU+X2p8qtNlc0YJrJNTgtvJ4lk5ZOw5TSLwS2olWuIQJORyPXYVZ3hoRtIy/ExT7dvNcA5DxH3EQPjUdk9A+F8NuKA1y7cdiozB2zCdeuogEDQ8qluskDqQPiQKkuw2/Cg2/8AMTzuJ/rUUqth4Q7toAMDiJ522A9XIQe/xVUcMVwoBUGDuGj8qtu3rRg2HV7C/G6h+QqPhB4f78/0qpomDs5mf7g/r/8AzSFn5IP64/21KZfnXZdazo0Adm7F0Yi8bmULcVSoViSChI1kDk34UPtnaLfRUG7Xyf6bbn/cKsMI+W4p84/q8PzIqL2hWcdhBzVLzn42kHzNWvBm/J1suNCqnTcMeRPLLXG64I8Hl7Q/4qQBqPf+tIRt/flWVGoI3jE5G92Q+72qJ2cuO16+GR1BFsrmA1jOpiPUfGu2Pz/WpvCmi6PMEfhm/wBtOK7FLwWfc13c1Jiuit8mOiN3NJ3FSorqMhoiAUrHfy3+dAxWN7tZClj0G/w3NUNrGXAWUpdk6EZXmdDOu2k7b6eUbnOaEXlImRB2M6U6syvEHFvUGAV3zSSYgCSCx0OnIDyrTLcB1B31oCzH9ucZdNsW0F22Aym42UQ6scpCXA2QQCWIcrOnPQ2nZ7heGNlWs3DeSPaLAj3hQMp6g61ekiq2/wABtM/eBcj/APyWybdz+pCCfj8aVAmWNuwF2AHoKqcVxhXYop0BIZvvEaEA/d8+fpuHEYPGJBTEZ0mSt22tydRAJthHC9T4iNPcr9pb1vW9h3OUSWw7i8IG5KnLcEb+yedDQ0wofTTX0oV0NE5TA3MH9KkcO7Z4O/8A5d9SehJVv6Wg0/E4tL2UrfthN48JLHkScwEdB191ZuBouQqcc7hDltXLhI0CrlE8pZiAIOsgzWVw5vW2vG+uV3ZNypJgMT7JIHtVtW4jYBug3Z7m33jkLyzOhG8SCo565hS4rsbZd5a7c+sJygFBmgEnLKmRAJ9ATTjEUpHnl9yTW64Jwm42DsERqiNE9fHzHWKUdgcKQWLX2UZgRmAkqxUxlQE6giOc1o8Hh0tIltDARQqgmTlWBz1MaCapxTIUmuzI4rhN5LbFrbfbOgzfYIGqyNz+FQFsA27a6EFdfOFPMeZFbnjGIKWHZdwBEa6zpv1/vrXnHB+OYVMJaOIuMAveBcltQQxObLnQliJJOsHXyFKqLUr8lslzRBqdfX2QTr7wKn4IjIXGuckg8oEgfmffWf7RYVyk2e8Cy2j5B4TJ0aQdgNDO511qRgu3mHtqFCXBlgQRYiMoGh67a1LiWm2XN5+f/NBtX3a7ay27pAvWiW7pwoUMCSSRGnWovB+2969iQiguhA8Iy2ivmGz+IxyB9w3q17Q9p/owUmzcfMYhnYn1hWaR+ooUUE5NdAv2h3iuHtjriLZH8itc/wBtA4ZjbbKMrprr7QkEzuJ6mo/FLVu7ewmUKHu3LlxwGzqMtllgToRoNhvOxMm0sdm7UNrmbQ6WsMI6aCySB5an503GyFOjjirce2n9a9PWmXOIWf8A5bWn/cT9agrhbJc5DbZiCAFTDMSASDKraMe8CsxjeJi0pRVHg3bu0OV1dNPCPZ9rfrrUYL2aHjnG7S2myXLbPplyuraggyYPlScQ4+lzH27ylSgw9vMVYEKbjM5UxzGWCPKs5f8A2iFUynB4QmVBYI1tiRqDKMIPpQbPG2v28VccWQXFi0MzxGVtCM2rzJzNOg3qs0iPktnoNnEo2UqwP8w6Cit5frzrH3rtgraI+hrcyKILWMoAOVg7d2yeKA2vi9NRRMbx/Di2wWzwtyDlJi2r65pZScimIHiXQ5gRzicF/Ia57ZmY+ANQ73ExZuWiTH1qA+hMN6CDWYPaLA3bcXLGDs3Flg1tMwZocABUDQASpOYkH5bvg3Z3B3MNZufR7UvattOWJzKDOh570LjE+W0aArQ71xUUsxhVEknkBQXvLYsnpb8CqTEkaIgMak6AVGGJa47WrlskKBnyNKhjDKMxyNMeLQfaXrWhCZZoJEjUHUEagjqOtLlqJw7ArazZS0NBysR4Y323Pn5bmpwcUJA2eXXuMm4hS4S6mJBgzr5AxHxqMLdiQRbzQRspkHfc6jTy356VDuWhAnNLLImyupG+oP6T76Ded7R1Hij2sozDcTMyNJ2PLyrpyeb8j9libNqNLSDacw0HPU7A+fmas8Lju7WLXsiDlUgAltY0kzEaSTp7hVWUJtZjiE1iEZzmJM5ic20ddjtodCtrBW2hu+tLOut1pQ6giCuu3sztHUQqHtl2nFrg9ssskRLQNT5sJoyccIA1fU8vl4iPnVC2EyXNLqMGLAEMQJMrrAEEHlv1kbzsHhZVjKk/e7xipEyuWOUc557TU0Upstv8UYiVzEEeUHeRqaZiserAW2JkwcxYFcv2gHjkBB5jMNdRVTcDyStvJ7OqNC6MIlm02HT0o9zDXlAd8uogElN9BzQk8oOvI0ZK+RkPtF2Ow+KLMSbVwn/MBzydxmAEsI5nXTfr5pxrC4zBvluOWUkhXVjcttG8FtjzykA67V6uMAyrNzJoxBiFYkAwT4AAAdSwg6RE0S7bRka272ihUZrTsCsGNSHtjMZIIA8qVDUzxi1x1+eUzvKgT/TFTrXaq6DI00I0Y8+YzTBHIjWj9t+y9vDP3lhlNt2P1YfMUPlMEoddxI0BJkE5tT6fGllGikbDhvba4rp9ZdEERBWM07nMwBGp9rTnUkcedL63DecAOxFwOLrKH9sjI7iY133A6CsOjn19NakKrcwfhRkrZsuMcZUgZcU9yUVTKG14fEVEFRm3kH97fpnjdK6LcI15Ny5bGoIpwNGQ0ThiGP8A1T/U1Et4pwwPeE9QXugH1KkH4GoK06jIaJv0++Cct+5Hldf5TpTbnEL5j667tr9Y/wCtRc4ru8FOgss+D4+9avC5bY51DQSM2jAgmDPImthw7tTjhkRmLZpde8vMphFgqWHiIME7zPoK8/TEEbMR1gkfKnjHvIOdpUQpzNKjoDOg1Og60sjUj0zjnbu+bJtohR/qwbovSGIIJKzuDzExWQ4jZHcg97bd2aXhmzTHh3OUweY191U1/idxwM9x3iIzuzxG3tHShnEEgCWIGwkkDfbkOdPIaG3RI1+9+W9Nyf8AunZWOwOvxoZYzEEnpvSonQ4WxzJjyp2QdT8aB9I/uKQ4sUqDRJFtf7Jrd8M/aBibFoRiFGS3ZS3ZNtn8IRFk+HKvh8UhpJ33rzpsXUnh2EuX3yIbanebt23ZXUxvcIn0EmlQaNPx/wDaHjXZRcukFHDgC2qjMNJI0nbnzE16v2YwOIsYW0LrjOVD3FKMxzuMzAs107eztsoAHKvPuzP7NLKXLd7EYm1dyXEYWbLKyMQZUMxaTqBIC+vOvT/8UlsrAhjtqG9ZjQddd+XkCuyX9K8xMT7vfvRFuieVQkx69SIG/hgwYII5a+fKjW76EaEEcssjT30CPHxdG+YaEg6AQI6bHkPmTXDEMNVaCRqVJ20J56T7W3uoCpMMSZAgQBGmxO/LeIoli/bU+K0hzHWDcB5f90CNJ189q7KPPsM91rrbnX98Rm00AgA7kQAKY1m4FA9nU6geEmB0aDtvHLXy5sQPtAeFYUHO0QToPHodvLXbnXWcTZOr7xsdJ8JmSJJ+HPlSodjLV+5nVgTmUjKRKGQZncHQkkR1PnRLNqIjR2JY/WKJk2/aAMnUruNfdTFupEmQsEgoABrAPTT160ZGCarnO0ZrfPQzoRyggmR86GgTJ+D4ffchRbRsxIlwSBoNioYlYnlPpTeJcDxCHOW7vcyr3EVSJGmcTGsemvpHHFAhlJHi9q4oY7CQM0xoDP8AEfKiWsViLjDxOw1A+sNsbaHMSBoNtdeVTTLtEa5wXxFXNws4UiGzs2aOXd5iYPL3TQb/AGXEoAYBgMrsVJ0EgE2xAO2gePtRU9u8nxuoYbM11CQNNnIzLG2jSKn38NcBtzdzkgki1d8RBlpyBVdhGhOu86bVNDMqOy9kyCHtGZBburiZYncZMzbbClfsvZVwAl54J8SOFJI38D2gRG286E+dbZMEbpBdrkTG+p5KQGtgk6bSNQanjg4CaW3aZIV7+UGQdW2UyDtDbrvUldmHfDO1zMqXCNCFJtAhYkRcdrhBAjwmee0U9MKpYgd+65tQ2DsM4EkRmhiW8yBry1kae7h0t25u2hlYjxd4XdRqZIV1kA9Tykb0xWwmTOqr/Nce3qJGiu0trqOYhYMxDod/kxqdnUlsth7raSlzD3LYAgAMDbcZdSeWwE86aOzyTluYZVZvZy4llI9obEvrIMZvIcxO8s8VsADKtwZgwiSmYkgAtL+YEjqNQNyDEYhj3It2y/hghiPCuZgDE6eEjUQaQ7/JgcH2H+sHeB8upKhhmImAQYiDyjSJ1ERVte7BYC4g7q7iQzQVBVGBBPUhQYnWGO3Oa1N7A3XGR0sMYM/XElo3MMkg6+W3QCgvYxVkllUIiwgAmNvOG1ZohSo091IrTRiW/Z3aMd3cvPD5WORE0zBSR4yANRqec9NZWJ7B2wgyYZwx0z3sSBrMTkUgee/Mcta1OEt943ePbsqVy6wGLvGYFWcmSOQP3TUi3dPiQlQ0sQRkloIPskmWI+Y06lBo89s/s3vEiQqgkahi2+0foYOop13sFbChjfEZsv8AkvuROhzQ2ukgxqJImK39uw6sDrmYAEZUbKCCSQbRXcLsRPypt7ClSZugQQ0FbIaNDo0ZQnrzjSQKAsxdn9nJYFrdxWQD2zZ8JJJAiHJ302kSJ01qz4L+z8KztiW7wIfAqSLbHXVmIzZZjwhZ1M9K0RxOIJjvrSANADupYk6wSG1JkgjTU6eUvC4Z5bNfttAIBQopGmvtO2aFESxnceioaZyrhbTfU2hZfKFGTD2hcbNtkzCTJJ0IAOU9BOa4z2G70XWhReN+43enEAWglxw8lBLE6nbz3itHfe5bteJDcOgOVywJYqEk2wTMDUkxoN5pPpVz2+7toq6Kty6RsD4mCqRuI1HKdNqVDswg/ZlfBIa7Z9nMMrM2aZyx4Y3Eb8+dPt/sxuwIuKXOWVC7AkgmSwJiDMCvQbWNdmJZUMDxd07l9AQvtQWA84Ejrs4XUUgKLoOoOjsgmATOVhy5HTnGlKg6MIn7M7w8XegQPFooKwf/ALNY02/5rccB4JZtWwwtpOUd4XY3WPhmVzaNMAiI9vbSnXMcApe4LyzlGU2ywzbkAGzEnqZ59KcMSbiQLTnoSndkRImTkgaac9xRQ1SJeFw1pYCW0AJmO5UASuswupiTBJ5ctBM78kg5QSJ/eO8EqJ6j8OdUdvHoQD4pDa5+8IkDkAPCSYga7etGw+NtgklChJbxMFAJBBkByZ8RiY3/AAdDssbeIBYjuj5zbUZtuunXbmPWu722pErl0iCbnWRtp/Z6VGsLqTMZogsymBqIBMnnprPLSdWW8aFUSxA11eAD5jNofIjzpUBgLfZ+8IbuEg+EZrwyzl+8CDMfpT7vZ+/bOY4W197/ADgywdBmXNqAPgdfOgG2MgYCDA1Gnl8qFhkBcqdvh8q7aPOUgV/GsLYARLakmSMsEg6gNlkeEnSfPWKeMcpnRG5nx6rrsc9uGIHJRFCsCSZk+GdSTRmAynQaFYOUTqrE6xPIUZDQ21jUg+CGjZebSwmMkKIPSfjUoY7SQ7M8QUhYAEACCRJAjbQRQHsL3amNy3+79BUHh2482iRoYjaRrRQ7Lp8ddUMCM4JhsssQJgrpoQR0nYa0e9xCyR4jBDBTmD2yE1PhDkSJ5bztNVuFJMan2SdCRs5HLbQUl26xYST4oJ1OpMST1OlLI1I0WFNnKBav5y8iFSXAgFsxLglRrOunoDUS/i5jvlLET4mATTQAABgdSRJmYiqXGyreFmWGUCHYafHzq4xloDC94JDrbJDAkGcx1kHU+tTVFJ2I72GgKjyPtglmWNNl132M1ItpbUSQo0Ihrl1Xdf3gqsANDpy+Ew+x7G9pdJcBSRmM7TGtanD207knJbJ8R1tIdQTG61Muil2UjuGjK2Y+HKc3eKBImS4z5RIGgWq69aW5dJQWpEEse81ywvhygZzz9nl5a3XdrM5UBJA8KKunOMoEbcqmWOG2jZzFFzEQSBBMmDMb++jwHZTmy7CFZVUxKwLciWGmUAleQ1gQfDrRUuMhVnzXEXKHVVXuy0bCFBE5jEGBPOTTeMWhbS4y+1nyS3jIWSsDNMaaTvVF9PcjKSIXaFUREkQQJ0NOrE5UbQcUzyO4IjWHuOpzeLUMBlAEBukehqvZrVs+Lu7ZIk27iy3nluG1Ouo2OvpVbw52ew7s7lkuEKe8cEABSNjrU3gnCbV1/rEzS4BknUZvWllIemw1/F4ZiciK6SpgJcmBqwC5QOewHMH0W5ft3FAGELsFKklbikwZHiIUHwLzkgwY6weK4g2rr92FTbVUQHw6jWJjyq0v2wDbIAE2yDAGoCqY9J/KlQ7YDBcNtE62wrMNjdDTmJYZlMhDqIldyPdJvcOtkRbXDAR4mABBCmSpyuCW0kKF18qVMcysAuRQXk5bdtdTudF3p/aTw2My6HXXnPh18zU+yvQG1hC63WDiygMnLbLkjnHJDI3AJkTzFNODtOwd7x1EpbBe0xIM+FLdzU6NpCzmiViqbgnHr5v5O8OUW25CdJbVok69T5VpMXZVbdu4AM75SzESSWLAkz/fOm1QJ2V68GCTF68o6BmDW4IhO7dmbMTBiCZfWZqyw1svBW85WYVEQEEbQQZk6ATJy8oNH4NiGdb6sdFRWAACiZZp8MTr1qsxXF7ytAeQTlOYB5EbeIHSkVZMSyyq31rwJILW76nosFSQDvy66Qahtw2Szr3rXFYgZVuDkshnKEqwiIHUTGgo2Fx9xcRZUNAuG1mGmuYgHXfY/LoK0mI4fbW8iquUPObKSCduY1HuPOkCdmXa7iM3+XnUgypdSeX2mAKvkBGoOswANKn2ryMQL1q6iwTnuBihI0gKpaNI0mrDifD7dtQEUKDmBAnqgqmuDJdASQGthjqdSCBM+80DLNwmQKCGaBCZXiAWIyydDpIAJAg76R1rEIxIc3ZAXNK5VE8yWC5tI2XzG9PIzd2DqGRCf5g4Ppp0pr3mVNCYlRB8S6KG9k6DXWkMetpLkqqPJ1BYQCBGun2RyOx8wRQDw20WK9yHy6EFcxHQiNIg9fdU6/gEDkAaFTuzNs4A3NRsDh0uMVdEYBVIzIpifMiaAP/Z"/>
          <p:cNvSpPr>
            <a:spLocks noChangeAspect="1" noChangeArrowheads="1"/>
          </p:cNvSpPr>
          <p:nvPr/>
        </p:nvSpPr>
        <p:spPr bwMode="auto">
          <a:xfrm>
            <a:off x="80963" y="-852488"/>
            <a:ext cx="2571750" cy="17811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2" name="Picture 8" descr="http://www.militaria.cz/userfiles/Image/clanky2/MaryRos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244535"/>
            <a:ext cx="3131840" cy="261346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1328"/>
            <a:ext cx="8820472" cy="4525963"/>
          </a:xfrm>
        </p:spPr>
        <p:txBody>
          <a:bodyPr>
            <a:normAutofit fontScale="92500"/>
          </a:bodyPr>
          <a:lstStyle/>
          <a:p>
            <a:pPr lvl="0"/>
            <a:r>
              <a:rPr lang="cs-CZ" dirty="0" smtClean="0"/>
              <a:t>1480-1521</a:t>
            </a:r>
          </a:p>
          <a:p>
            <a:pPr lvl="0"/>
            <a:r>
              <a:rPr lang="cs-CZ" dirty="0" smtClean="0"/>
              <a:t>Portugalec, ve službách španělského krále </a:t>
            </a:r>
          </a:p>
          <a:p>
            <a:pPr lvl="0"/>
            <a:r>
              <a:rPr lang="cs-CZ" dirty="0" smtClean="0"/>
              <a:t>1519 – 1521 obeplul celou zeměkouli </a:t>
            </a:r>
          </a:p>
          <a:p>
            <a:pPr lvl="0"/>
            <a:r>
              <a:rPr lang="cs-CZ" dirty="0" smtClean="0"/>
              <a:t>vyplul s 5 loděmi, návrat za 3 roky s lodí  Victoria</a:t>
            </a:r>
          </a:p>
          <a:p>
            <a:pPr lvl="0"/>
            <a:r>
              <a:rPr lang="cs-CZ" dirty="0" smtClean="0"/>
              <a:t>obeplul Jižní Ameriku</a:t>
            </a:r>
          </a:p>
          <a:p>
            <a:r>
              <a:rPr lang="cs-CZ" dirty="0" smtClean="0"/>
              <a:t>objevil Ohňovou zemi</a:t>
            </a:r>
          </a:p>
          <a:p>
            <a:r>
              <a:rPr lang="cs-CZ" dirty="0" smtClean="0"/>
              <a:t>objevil Hornův mys</a:t>
            </a:r>
          </a:p>
          <a:p>
            <a:r>
              <a:rPr lang="cs-CZ" dirty="0" smtClean="0"/>
              <a:t>přeplul Tichý oceán</a:t>
            </a:r>
          </a:p>
          <a:p>
            <a:r>
              <a:rPr lang="cs-CZ" dirty="0" smtClean="0"/>
              <a:t>1521 zavražděn domorodci na Filipínách</a:t>
            </a:r>
          </a:p>
          <a:p>
            <a:pPr lvl="0"/>
            <a:r>
              <a:rPr lang="cs-CZ" dirty="0" smtClean="0"/>
              <a:t>plavbu dokončil kapitán s lodí Victoria a s 18 muži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solidFill>
                  <a:srgbClr val="0000FF"/>
                </a:solidFill>
              </a:rPr>
              <a:t>Fernao</a:t>
            </a:r>
            <a:r>
              <a:rPr lang="cs-CZ" sz="4400" dirty="0" smtClean="0">
                <a:solidFill>
                  <a:srgbClr val="0000FF"/>
                </a:solidFill>
              </a:rPr>
              <a:t> </a:t>
            </a:r>
            <a:r>
              <a:rPr lang="cs-CZ" sz="4400" dirty="0" err="1" smtClean="0">
                <a:solidFill>
                  <a:srgbClr val="0000FF"/>
                </a:solidFill>
              </a:rPr>
              <a:t>Magalhaes</a:t>
            </a:r>
            <a:r>
              <a:rPr lang="cs-CZ" sz="4400" dirty="0" smtClean="0">
                <a:solidFill>
                  <a:srgbClr val="0000FF"/>
                </a:solidFill>
              </a:rPr>
              <a:t> </a:t>
            </a:r>
            <a:endParaRPr lang="cs-CZ" sz="4400" dirty="0">
              <a:solidFill>
                <a:srgbClr val="0000FF"/>
              </a:solidFill>
            </a:endParaRPr>
          </a:p>
        </p:txBody>
      </p:sp>
      <p:pic>
        <p:nvPicPr>
          <p:cNvPr id="4" name="il_fi" descr="http://3.bp.blogspot.com/_oFhT1ead4iw/SSgqDVevSUI/AAAAAAAAGWk/s49Ge_blnfY/s400/fern%C3%A3o.bmp"/>
          <p:cNvPicPr/>
          <p:nvPr/>
        </p:nvPicPr>
        <p:blipFill>
          <a:blip r:embed="rId2" cstate="print"/>
          <a:srcRect l="15816" t="10000" r="13520" b="14500"/>
          <a:stretch>
            <a:fillRect/>
          </a:stretch>
        </p:blipFill>
        <p:spPr bwMode="auto">
          <a:xfrm>
            <a:off x="7415808" y="260648"/>
            <a:ext cx="172819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loď Victoria</a:t>
            </a:r>
          </a:p>
          <a:p>
            <a:r>
              <a:rPr lang="cs-CZ" dirty="0" smtClean="0"/>
              <a:t>Jižní Amerika</a:t>
            </a:r>
          </a:p>
          <a:p>
            <a:r>
              <a:rPr lang="cs-CZ" dirty="0" smtClean="0"/>
              <a:t>Ohňová země</a:t>
            </a:r>
          </a:p>
          <a:p>
            <a:r>
              <a:rPr lang="cs-CZ" dirty="0" smtClean="0"/>
              <a:t>Hornův mys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err="1" smtClean="0">
                <a:solidFill>
                  <a:srgbClr val="0000FF"/>
                </a:solidFill>
              </a:rPr>
              <a:t>Fernao</a:t>
            </a:r>
            <a:r>
              <a:rPr lang="cs-CZ" sz="4000" dirty="0" smtClean="0">
                <a:solidFill>
                  <a:srgbClr val="0000FF"/>
                </a:solidFill>
              </a:rPr>
              <a:t> </a:t>
            </a:r>
            <a:r>
              <a:rPr lang="cs-CZ" sz="4000" dirty="0" err="1" smtClean="0">
                <a:solidFill>
                  <a:srgbClr val="0000FF"/>
                </a:solidFill>
              </a:rPr>
              <a:t>Magalhaes</a:t>
            </a:r>
            <a:r>
              <a:rPr lang="cs-CZ" sz="4000" dirty="0" smtClean="0">
                <a:solidFill>
                  <a:srgbClr val="0000FF"/>
                </a:solidFill>
              </a:rPr>
              <a:t> </a:t>
            </a:r>
            <a:endParaRPr lang="cs-CZ" dirty="0"/>
          </a:p>
        </p:txBody>
      </p:sp>
      <p:pic>
        <p:nvPicPr>
          <p:cNvPr id="4" name="Obrázek 3" descr="Soubor:Nao Victoria.jpg">
            <a:hlinkClick r:id="rId2"/>
          </p:cNvPr>
          <p:cNvPicPr/>
          <p:nvPr/>
        </p:nvPicPr>
        <p:blipFill>
          <a:blip r:embed="rId3" cstate="print"/>
          <a:srcRect l="4327" t="3846" r="11058" b="5769"/>
          <a:stretch>
            <a:fillRect/>
          </a:stretch>
        </p:blipFill>
        <p:spPr bwMode="auto">
          <a:xfrm>
            <a:off x="6516216" y="1700808"/>
            <a:ext cx="262778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10" descr="831E7449"/>
          <p:cNvPicPr>
            <a:picLocks/>
          </p:cNvPicPr>
          <p:nvPr/>
        </p:nvPicPr>
        <p:blipFill>
          <a:blip r:embed="rId4" cstate="print"/>
          <a:srcRect l="10393" t="29152" r="50323" b="3303"/>
          <a:stretch>
            <a:fillRect/>
          </a:stretch>
        </p:blipFill>
        <p:spPr bwMode="auto">
          <a:xfrm>
            <a:off x="3347864" y="1340768"/>
            <a:ext cx="3096344" cy="2520280"/>
          </a:xfrm>
          <a:prstGeom prst="rect">
            <a:avLst/>
          </a:prstGeom>
          <a:noFill/>
        </p:spPr>
      </p:pic>
      <p:pic>
        <p:nvPicPr>
          <p:cNvPr id="7" name="Obrázek 6" descr="Soubor:Chile.estrechodemagallanes.png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63480" y="4005064"/>
            <a:ext cx="4680520" cy="2852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Soubor:CapeHorn.jpg">
            <a:hlinkClick r:id="rId7"/>
          </p:cNvPr>
          <p:cNvPicPr/>
          <p:nvPr/>
        </p:nvPicPr>
        <p:blipFill>
          <a:blip r:embed="rId8" cstate="print"/>
          <a:srcRect l="9971" t="37671" r="4860" b="7168"/>
          <a:stretch>
            <a:fillRect/>
          </a:stretch>
        </p:blipFill>
        <p:spPr bwMode="auto">
          <a:xfrm>
            <a:off x="539552" y="4149080"/>
            <a:ext cx="338437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1540-1596</a:t>
            </a:r>
          </a:p>
          <a:p>
            <a:pPr lvl="0"/>
            <a:r>
              <a:rPr lang="cs-CZ" dirty="0" smtClean="0"/>
              <a:t>Angličan</a:t>
            </a:r>
          </a:p>
          <a:p>
            <a:pPr lvl="0"/>
            <a:r>
              <a:rPr lang="cs-CZ" dirty="0" smtClean="0"/>
              <a:t>námořník, pirát, urputný nepřítel Španělů</a:t>
            </a:r>
          </a:p>
          <a:p>
            <a:pPr lvl="0"/>
            <a:r>
              <a:rPr lang="cs-CZ" dirty="0" smtClean="0"/>
              <a:t>obchodník s otroky</a:t>
            </a:r>
          </a:p>
          <a:p>
            <a:pPr lvl="0"/>
            <a:r>
              <a:rPr lang="cs-CZ" dirty="0" smtClean="0"/>
              <a:t>obeplul poprvé svět pod anglickou vlajkou</a:t>
            </a:r>
          </a:p>
          <a:p>
            <a:r>
              <a:rPr lang="cs-CZ" dirty="0" smtClean="0"/>
              <a:t>přivezl do Evropy brambory</a:t>
            </a:r>
          </a:p>
          <a:p>
            <a:pPr lvl="0"/>
            <a:r>
              <a:rPr lang="cs-CZ" dirty="0" smtClean="0"/>
              <a:t>objevil Kalifornii</a:t>
            </a:r>
          </a:p>
          <a:p>
            <a:pPr lvl="0"/>
            <a:r>
              <a:rPr lang="cs-CZ" dirty="0" smtClean="0"/>
              <a:t>1596 padl v bitvě </a:t>
            </a:r>
          </a:p>
          <a:p>
            <a:pPr lvl="0">
              <a:buNone/>
            </a:pPr>
            <a:r>
              <a:rPr lang="cs-CZ" dirty="0" smtClean="0"/>
              <a:t>	u Panamy (mezi Střední </a:t>
            </a:r>
          </a:p>
          <a:p>
            <a:pPr lvl="0">
              <a:buNone/>
            </a:pPr>
            <a:r>
              <a:rPr lang="cs-CZ" dirty="0" smtClean="0"/>
              <a:t>	a Jižní Amerikou)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00FF"/>
                </a:solidFill>
              </a:rPr>
              <a:t>Sir </a:t>
            </a:r>
            <a:r>
              <a:rPr lang="cs-CZ" sz="4400" dirty="0" err="1" smtClean="0">
                <a:solidFill>
                  <a:srgbClr val="0000FF"/>
                </a:solidFill>
              </a:rPr>
              <a:t>Francis</a:t>
            </a:r>
            <a:r>
              <a:rPr lang="cs-CZ" sz="4400" dirty="0" smtClean="0">
                <a:solidFill>
                  <a:srgbClr val="0000FF"/>
                </a:solidFill>
              </a:rPr>
              <a:t> </a:t>
            </a:r>
            <a:r>
              <a:rPr lang="cs-CZ" sz="4400" dirty="0" err="1" smtClean="0">
                <a:solidFill>
                  <a:srgbClr val="0000FF"/>
                </a:solidFill>
              </a:rPr>
              <a:t>Drake</a:t>
            </a:r>
            <a:endParaRPr lang="cs-CZ" sz="4400" dirty="0">
              <a:solidFill>
                <a:srgbClr val="0000FF"/>
              </a:solidFill>
            </a:endParaRPr>
          </a:p>
        </p:txBody>
      </p:sp>
      <p:pic>
        <p:nvPicPr>
          <p:cNvPr id="4" name="il_fi" descr="http://images.wikia.com/uncharted/images/4/40/Francis-drake.jpg"/>
          <p:cNvPicPr/>
          <p:nvPr/>
        </p:nvPicPr>
        <p:blipFill>
          <a:blip r:embed="rId2" cstate="print"/>
          <a:srcRect l="4556" t="2715" r="11731" b="21719"/>
          <a:stretch>
            <a:fillRect/>
          </a:stretch>
        </p:blipFill>
        <p:spPr bwMode="auto">
          <a:xfrm>
            <a:off x="7164288" y="260648"/>
            <a:ext cx="1760215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Zástupný symbol pro obsah 10" descr="831E7449"/>
          <p:cNvPicPr>
            <a:picLocks/>
          </p:cNvPicPr>
          <p:nvPr/>
        </p:nvPicPr>
        <p:blipFill>
          <a:blip r:embed="rId3" cstate="print"/>
          <a:srcRect l="13521" t="29152" r="48147" b="27234"/>
          <a:stretch>
            <a:fillRect/>
          </a:stretch>
        </p:blipFill>
        <p:spPr bwMode="auto">
          <a:xfrm>
            <a:off x="5220072" y="4553744"/>
            <a:ext cx="3923928" cy="2304256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3707904" y="4149080"/>
            <a:ext cx="187220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1550</a:t>
            </a:r>
            <a:r>
              <a:rPr lang="cs-CZ" b="1" dirty="0" smtClean="0"/>
              <a:t> – </a:t>
            </a:r>
            <a:r>
              <a:rPr lang="cs-CZ" dirty="0" smtClean="0"/>
              <a:t>1595</a:t>
            </a:r>
          </a:p>
          <a:p>
            <a:pPr lvl="0"/>
            <a:r>
              <a:rPr lang="cs-CZ" dirty="0" smtClean="0"/>
              <a:t>Holanďan</a:t>
            </a:r>
          </a:p>
          <a:p>
            <a:pPr lvl="0"/>
            <a:r>
              <a:rPr lang="cs-CZ" dirty="0" smtClean="0"/>
              <a:t>jako první mořeplavec se vydal na sever</a:t>
            </a:r>
          </a:p>
          <a:p>
            <a:pPr lvl="0">
              <a:buNone/>
            </a:pPr>
            <a:r>
              <a:rPr lang="cs-CZ" dirty="0" smtClean="0"/>
              <a:t>		– </a:t>
            </a:r>
            <a:r>
              <a:rPr lang="cs-CZ" dirty="0" err="1" smtClean="0"/>
              <a:t>Barentsovo</a:t>
            </a:r>
            <a:r>
              <a:rPr lang="cs-CZ" dirty="0" smtClean="0"/>
              <a:t> moře</a:t>
            </a:r>
          </a:p>
          <a:p>
            <a:pPr lvl="0"/>
            <a:r>
              <a:rPr lang="cs-CZ" dirty="0" smtClean="0"/>
              <a:t>objevil Špicberky </a:t>
            </a:r>
          </a:p>
          <a:p>
            <a:pPr lvl="0">
              <a:buNone/>
            </a:pPr>
            <a:r>
              <a:rPr lang="cs-CZ" dirty="0" smtClean="0"/>
              <a:t>		– ostrovy v Severním 	ledovém oceánu</a:t>
            </a:r>
          </a:p>
          <a:p>
            <a:pPr lvl="0"/>
            <a:r>
              <a:rPr lang="cs-CZ" dirty="0" smtClean="0"/>
              <a:t>zemřel u Nové Země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00FF"/>
                </a:solidFill>
              </a:rPr>
              <a:t>Vilém </a:t>
            </a:r>
            <a:r>
              <a:rPr lang="cs-CZ" sz="4400" dirty="0" err="1" smtClean="0">
                <a:solidFill>
                  <a:srgbClr val="0000FF"/>
                </a:solidFill>
              </a:rPr>
              <a:t>Barents</a:t>
            </a:r>
            <a:endParaRPr lang="cs-CZ" sz="4400" dirty="0">
              <a:solidFill>
                <a:srgbClr val="0000FF"/>
              </a:solidFill>
            </a:endParaRPr>
          </a:p>
        </p:txBody>
      </p:sp>
      <p:pic>
        <p:nvPicPr>
          <p:cNvPr id="4" name="Obrázek 3" descr="Soubor:Barents.jpg">
            <a:hlinkClick r:id="rId2"/>
          </p:cNvPr>
          <p:cNvPicPr/>
          <p:nvPr/>
        </p:nvPicPr>
        <p:blipFill>
          <a:blip r:embed="rId3" cstate="print"/>
          <a:srcRect l="15686" t="19445" r="15686" b="26587"/>
          <a:stretch>
            <a:fillRect/>
          </a:stretch>
        </p:blipFill>
        <p:spPr bwMode="auto">
          <a:xfrm>
            <a:off x="6876256" y="404664"/>
            <a:ext cx="190956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00FF"/>
                </a:solidFill>
              </a:rPr>
              <a:t>Vilém </a:t>
            </a:r>
            <a:r>
              <a:rPr lang="cs-CZ" sz="4400" dirty="0" err="1" smtClean="0">
                <a:solidFill>
                  <a:srgbClr val="0000FF"/>
                </a:solidFill>
              </a:rPr>
              <a:t>Barents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Barentsovo</a:t>
            </a:r>
            <a:r>
              <a:rPr lang="cs-CZ" dirty="0" smtClean="0"/>
              <a:t> moře</a:t>
            </a:r>
          </a:p>
          <a:p>
            <a:r>
              <a:rPr lang="cs-CZ" dirty="0" smtClean="0"/>
              <a:t>Nová Země</a:t>
            </a:r>
          </a:p>
          <a:p>
            <a:r>
              <a:rPr lang="cs-CZ" dirty="0" smtClean="0"/>
              <a:t>Špicberky </a:t>
            </a:r>
            <a:endParaRPr lang="cs-CZ" dirty="0"/>
          </a:p>
        </p:txBody>
      </p:sp>
      <p:pic>
        <p:nvPicPr>
          <p:cNvPr id="8" name="Obrázek 7" descr="Soubor:Barents Sea map.pn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556792"/>
            <a:ext cx="3315047" cy="2667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šipka 9"/>
          <p:cNvCxnSpPr/>
          <p:nvPr/>
        </p:nvCxnSpPr>
        <p:spPr>
          <a:xfrm>
            <a:off x="3851920" y="1700808"/>
            <a:ext cx="295232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ovací čára 11"/>
          <p:cNvCxnSpPr/>
          <p:nvPr/>
        </p:nvCxnSpPr>
        <p:spPr>
          <a:xfrm>
            <a:off x="2987824" y="2132856"/>
            <a:ext cx="4608512" cy="576064"/>
          </a:xfrm>
          <a:prstGeom prst="bentConnector3">
            <a:avLst>
              <a:gd name="adj1" fmla="val 42785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Obrázek 16" descr="Soubor:Svalbard-orthographic-2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3356992"/>
            <a:ext cx="356346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9" name="Přímá spojovací šipka 18"/>
          <p:cNvCxnSpPr/>
          <p:nvPr/>
        </p:nvCxnSpPr>
        <p:spPr>
          <a:xfrm rot="16200000" flipH="1">
            <a:off x="2051720" y="3284984"/>
            <a:ext cx="180020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1602 – 1659</a:t>
            </a:r>
          </a:p>
          <a:p>
            <a:pPr lvl="0"/>
            <a:r>
              <a:rPr lang="cs-CZ" dirty="0" smtClean="0"/>
              <a:t>Holanďan</a:t>
            </a:r>
          </a:p>
          <a:p>
            <a:pPr lvl="0"/>
            <a:r>
              <a:rPr lang="cs-CZ" dirty="0" smtClean="0"/>
              <a:t>podnikal výzkumy </a:t>
            </a:r>
          </a:p>
          <a:p>
            <a:pPr lvl="0">
              <a:buNone/>
            </a:pPr>
            <a:r>
              <a:rPr lang="cs-CZ" dirty="0" smtClean="0"/>
              <a:t>	kolem Japonska a Číny</a:t>
            </a:r>
          </a:p>
          <a:p>
            <a:pPr lvl="0"/>
            <a:r>
              <a:rPr lang="cs-CZ" dirty="0" smtClean="0"/>
              <a:t>1642 objevil Tasmánii a Nový Zéland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00FF"/>
                </a:solidFill>
              </a:rPr>
              <a:t>Abel </a:t>
            </a:r>
            <a:r>
              <a:rPr lang="cs-CZ" sz="4400" dirty="0" err="1" smtClean="0">
                <a:solidFill>
                  <a:srgbClr val="0000FF"/>
                </a:solidFill>
              </a:rPr>
              <a:t>Janszoon</a:t>
            </a:r>
            <a:r>
              <a:rPr lang="cs-CZ" sz="4400" dirty="0" smtClean="0">
                <a:solidFill>
                  <a:srgbClr val="0000FF"/>
                </a:solidFill>
              </a:rPr>
              <a:t> </a:t>
            </a:r>
            <a:r>
              <a:rPr lang="cs-CZ" sz="4400" dirty="0" err="1" smtClean="0">
                <a:solidFill>
                  <a:srgbClr val="0000FF"/>
                </a:solidFill>
              </a:rPr>
              <a:t>Tasman</a:t>
            </a:r>
            <a:endParaRPr lang="cs-CZ" sz="4400" dirty="0">
              <a:solidFill>
                <a:srgbClr val="0000FF"/>
              </a:solidFill>
            </a:endParaRPr>
          </a:p>
        </p:txBody>
      </p:sp>
      <p:pic>
        <p:nvPicPr>
          <p:cNvPr id="4" name="Obrázek 3" descr="Soubor:AbelTasman.jpg">
            <a:hlinkClick r:id="rId2"/>
          </p:cNvPr>
          <p:cNvPicPr/>
          <p:nvPr/>
        </p:nvPicPr>
        <p:blipFill>
          <a:blip r:embed="rId3" cstate="print"/>
          <a:srcRect l="33325" t="4491" b="15405"/>
          <a:stretch>
            <a:fillRect/>
          </a:stretch>
        </p:blipFill>
        <p:spPr bwMode="auto">
          <a:xfrm>
            <a:off x="6588224" y="1196752"/>
            <a:ext cx="237626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Zástupný symbol pro obsah 10" descr="831E7449"/>
          <p:cNvPicPr>
            <a:picLocks/>
          </p:cNvPicPr>
          <p:nvPr/>
        </p:nvPicPr>
        <p:blipFill>
          <a:blip r:embed="rId4" cstate="print"/>
          <a:srcRect l="42716" t="14325" r="1732" b="7422"/>
          <a:stretch>
            <a:fillRect/>
          </a:stretch>
        </p:blipFill>
        <p:spPr bwMode="auto">
          <a:xfrm>
            <a:off x="4427984" y="3861048"/>
            <a:ext cx="4464496" cy="27363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Tasmánie</a:t>
            </a:r>
          </a:p>
          <a:p>
            <a:r>
              <a:rPr lang="cs-CZ" dirty="0" smtClean="0"/>
              <a:t>Nový Zéland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00FF"/>
                </a:solidFill>
              </a:rPr>
              <a:t>Abel </a:t>
            </a:r>
            <a:r>
              <a:rPr lang="cs-CZ" sz="4400" dirty="0" err="1" smtClean="0">
                <a:solidFill>
                  <a:srgbClr val="0000FF"/>
                </a:solidFill>
              </a:rPr>
              <a:t>Janszoon</a:t>
            </a:r>
            <a:r>
              <a:rPr lang="cs-CZ" sz="4400" dirty="0" smtClean="0">
                <a:solidFill>
                  <a:srgbClr val="0000FF"/>
                </a:solidFill>
              </a:rPr>
              <a:t> </a:t>
            </a:r>
            <a:r>
              <a:rPr lang="cs-CZ" sz="4400" dirty="0" err="1" smtClean="0">
                <a:solidFill>
                  <a:srgbClr val="0000FF"/>
                </a:solidFill>
              </a:rPr>
              <a:t>Tasman</a:t>
            </a:r>
            <a:endParaRPr lang="cs-CZ" sz="4400" dirty="0"/>
          </a:p>
        </p:txBody>
      </p:sp>
      <p:pic>
        <p:nvPicPr>
          <p:cNvPr id="4" name="Obrázek 3" descr="Soubor:Tasmania locator-MJC.pn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412776"/>
            <a:ext cx="2935387" cy="1928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oubor:Tasmanroutes.PN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573016"/>
            <a:ext cx="4078585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2771800" y="1772816"/>
            <a:ext cx="396044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1680 – 1741</a:t>
            </a:r>
          </a:p>
          <a:p>
            <a:pPr lvl="0"/>
            <a:r>
              <a:rPr lang="cs-CZ" dirty="0" smtClean="0"/>
              <a:t>Dán</a:t>
            </a:r>
          </a:p>
          <a:p>
            <a:pPr lvl="0"/>
            <a:r>
              <a:rPr lang="cs-CZ" dirty="0" smtClean="0"/>
              <a:t>1728 proplul kolem Japonska a Kamčatky </a:t>
            </a:r>
          </a:p>
          <a:p>
            <a:pPr lvl="0">
              <a:buNone/>
            </a:pPr>
            <a:r>
              <a:rPr lang="cs-CZ" dirty="0" smtClean="0"/>
              <a:t>	(poloostrov mezi Ruskem a Tichým oceánem)</a:t>
            </a:r>
          </a:p>
          <a:p>
            <a:pPr lvl="0"/>
            <a:r>
              <a:rPr lang="cs-CZ" dirty="0" smtClean="0"/>
              <a:t>o</a:t>
            </a:r>
            <a:r>
              <a:rPr lang="cs-CZ" dirty="0" smtClean="0"/>
              <a:t>bjevil </a:t>
            </a:r>
            <a:r>
              <a:rPr lang="cs-CZ" dirty="0" smtClean="0"/>
              <a:t>průliv mezi Asií a Aljaškou</a:t>
            </a:r>
          </a:p>
          <a:p>
            <a:pPr lvl="0">
              <a:buNone/>
            </a:pPr>
            <a:r>
              <a:rPr lang="cs-CZ" dirty="0" smtClean="0"/>
              <a:t>	(dnešní Beringova úžina)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solidFill>
                  <a:srgbClr val="0000FF"/>
                </a:solidFill>
              </a:rPr>
              <a:t>Vitus</a:t>
            </a:r>
            <a:r>
              <a:rPr lang="cs-CZ" sz="4400" dirty="0" smtClean="0">
                <a:solidFill>
                  <a:srgbClr val="0000FF"/>
                </a:solidFill>
              </a:rPr>
              <a:t> Bering</a:t>
            </a:r>
            <a:endParaRPr lang="cs-CZ" sz="4400" dirty="0">
              <a:solidFill>
                <a:srgbClr val="0000FF"/>
              </a:solidFill>
            </a:endParaRPr>
          </a:p>
        </p:txBody>
      </p:sp>
      <p:pic>
        <p:nvPicPr>
          <p:cNvPr id="4" name="Obrázek 3" descr="Soubor:Vitus Bering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32656"/>
            <a:ext cx="182269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Kamčatka</a:t>
            </a:r>
          </a:p>
          <a:p>
            <a:r>
              <a:rPr lang="cs-CZ" dirty="0" smtClean="0"/>
              <a:t>Beringova úžina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solidFill>
                  <a:srgbClr val="0000FF"/>
                </a:solidFill>
              </a:rPr>
              <a:t>Vitus</a:t>
            </a:r>
            <a:r>
              <a:rPr lang="cs-CZ" sz="4400" dirty="0" smtClean="0">
                <a:solidFill>
                  <a:srgbClr val="0000FF"/>
                </a:solidFill>
              </a:rPr>
              <a:t> Bering</a:t>
            </a:r>
            <a:endParaRPr lang="cs-CZ" sz="4400" dirty="0"/>
          </a:p>
        </p:txBody>
      </p:sp>
      <p:pic>
        <p:nvPicPr>
          <p:cNvPr id="5" name="il_fi" descr="http://www.rusko-info.cz/files/images/kamcatka_mapa500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556792"/>
            <a:ext cx="4551784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Soubor:Bering Sea Location.gif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3933056"/>
            <a:ext cx="4569693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507288" cy="4900000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1728 – 1779</a:t>
            </a:r>
          </a:p>
          <a:p>
            <a:pPr lvl="0"/>
            <a:r>
              <a:rPr lang="cs-CZ" dirty="0" smtClean="0"/>
              <a:t>Angličan</a:t>
            </a:r>
          </a:p>
          <a:p>
            <a:pPr lvl="0"/>
            <a:r>
              <a:rPr lang="cs-CZ" dirty="0" smtClean="0"/>
              <a:t>od 13 let pracoval jako plavčík </a:t>
            </a:r>
          </a:p>
          <a:p>
            <a:pPr lvl="0">
              <a:buNone/>
            </a:pPr>
            <a:r>
              <a:rPr lang="cs-CZ" dirty="0" smtClean="0"/>
              <a:t>	na uhelné lodi</a:t>
            </a:r>
          </a:p>
          <a:p>
            <a:pPr lvl="0"/>
            <a:r>
              <a:rPr lang="cs-CZ" dirty="0" smtClean="0"/>
              <a:t>badatel v Tichomoří</a:t>
            </a:r>
          </a:p>
          <a:p>
            <a:pPr lvl="0"/>
            <a:r>
              <a:rPr lang="cs-CZ" dirty="0" smtClean="0"/>
              <a:t>první plavba 1762 – objevil Tahiti</a:t>
            </a:r>
          </a:p>
          <a:p>
            <a:pPr lvl="0"/>
            <a:r>
              <a:rPr lang="cs-CZ" dirty="0" smtClean="0"/>
              <a:t>přistál v Austrálii</a:t>
            </a:r>
          </a:p>
          <a:p>
            <a:pPr lvl="0"/>
            <a:r>
              <a:rPr lang="cs-CZ" dirty="0" smtClean="0"/>
              <a:t>objevil Přátelské ostrovy (Tonga), Kaledonii,</a:t>
            </a:r>
          </a:p>
          <a:p>
            <a:pPr lvl="0">
              <a:buNone/>
            </a:pPr>
            <a:r>
              <a:rPr lang="cs-CZ" dirty="0" smtClean="0"/>
              <a:t>	Havaj</a:t>
            </a:r>
          </a:p>
          <a:p>
            <a:pPr lvl="0"/>
            <a:r>
              <a:rPr lang="cs-CZ" dirty="0" smtClean="0"/>
              <a:t>h</a:t>
            </a:r>
            <a:r>
              <a:rPr lang="cs-CZ" dirty="0" smtClean="0"/>
              <a:t>ledal </a:t>
            </a:r>
            <a:r>
              <a:rPr lang="cs-CZ" dirty="0" smtClean="0"/>
              <a:t>jižní pól</a:t>
            </a:r>
          </a:p>
          <a:p>
            <a:pPr lvl="0"/>
            <a:r>
              <a:rPr lang="cs-CZ" dirty="0" smtClean="0"/>
              <a:t>z</a:t>
            </a:r>
            <a:r>
              <a:rPr lang="cs-CZ" dirty="0" smtClean="0"/>
              <a:t>avražděn </a:t>
            </a:r>
            <a:r>
              <a:rPr lang="cs-CZ" dirty="0" smtClean="0"/>
              <a:t>domorodci na Havaji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solidFill>
                  <a:srgbClr val="0000FF"/>
                </a:solidFill>
              </a:rPr>
              <a:t>James</a:t>
            </a:r>
            <a:r>
              <a:rPr lang="cs-CZ" sz="4400" dirty="0" smtClean="0">
                <a:solidFill>
                  <a:srgbClr val="0000FF"/>
                </a:solidFill>
              </a:rPr>
              <a:t> </a:t>
            </a:r>
            <a:r>
              <a:rPr lang="cs-CZ" sz="4400" dirty="0" err="1" smtClean="0">
                <a:solidFill>
                  <a:srgbClr val="0000FF"/>
                </a:solidFill>
              </a:rPr>
              <a:t>Cook</a:t>
            </a:r>
            <a:endParaRPr lang="cs-CZ" sz="4400" dirty="0">
              <a:solidFill>
                <a:srgbClr val="0000FF"/>
              </a:solidFill>
            </a:endParaRPr>
          </a:p>
        </p:txBody>
      </p:sp>
      <p:pic>
        <p:nvPicPr>
          <p:cNvPr id="4" name="il_fi" descr="http://www.anbg.gov.au/biography/biog-pics/cook-james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60648"/>
            <a:ext cx="1792982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Tahiti</a:t>
            </a:r>
          </a:p>
          <a:p>
            <a:r>
              <a:rPr lang="cs-CZ" dirty="0" smtClean="0"/>
              <a:t>Havaj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solidFill>
                  <a:srgbClr val="0000FF"/>
                </a:solidFill>
              </a:rPr>
              <a:t>James</a:t>
            </a:r>
            <a:r>
              <a:rPr lang="cs-CZ" sz="4400" dirty="0" smtClean="0">
                <a:solidFill>
                  <a:srgbClr val="0000FF"/>
                </a:solidFill>
              </a:rPr>
              <a:t> </a:t>
            </a:r>
            <a:r>
              <a:rPr lang="cs-CZ" sz="4400" dirty="0" err="1" smtClean="0">
                <a:solidFill>
                  <a:srgbClr val="0000FF"/>
                </a:solidFill>
              </a:rPr>
              <a:t>Cook</a:t>
            </a:r>
            <a:endParaRPr lang="cs-CZ" sz="4400" dirty="0"/>
          </a:p>
        </p:txBody>
      </p:sp>
      <p:pic>
        <p:nvPicPr>
          <p:cNvPr id="4" name="il_fi" descr="http://www.worldatlas.com/webimage/countrys/oceania/tahiti.gif"/>
          <p:cNvPicPr/>
          <p:nvPr/>
        </p:nvPicPr>
        <p:blipFill>
          <a:blip r:embed="rId2" cstate="print"/>
          <a:srcRect l="39203" t="-706"/>
          <a:stretch>
            <a:fillRect/>
          </a:stretch>
        </p:blipFill>
        <p:spPr bwMode="auto">
          <a:xfrm>
            <a:off x="4355976" y="1340768"/>
            <a:ext cx="4464496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File:Hawaii in Pacific Ocean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420888"/>
            <a:ext cx="3600400" cy="3600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507288" cy="4525963"/>
          </a:xfrm>
        </p:spPr>
        <p:txBody>
          <a:bodyPr/>
          <a:lstStyle/>
          <a:p>
            <a:pPr marL="457200" indent="-457200">
              <a:buFontTx/>
              <a:buAutoNum type="arabicPeriod"/>
              <a:defRPr/>
            </a:pPr>
            <a:r>
              <a:rPr lang="cs-CZ" sz="2000" dirty="0" smtClean="0"/>
              <a:t>Válková Veronika; Dějepis 7 – učebnice; SPN Praha 2009</a:t>
            </a:r>
          </a:p>
          <a:p>
            <a:pPr marL="457200" indent="-457200">
              <a:buNone/>
              <a:defRPr/>
            </a:pPr>
            <a:r>
              <a:rPr lang="cs-CZ" sz="2000" dirty="0" smtClean="0"/>
              <a:t>	naskenovaná a různě upravená mapa </a:t>
            </a:r>
            <a:r>
              <a:rPr lang="cs-CZ" sz="2000" dirty="0" err="1" smtClean="0"/>
              <a:t>str</a:t>
            </a:r>
            <a:r>
              <a:rPr lang="cs-CZ" sz="2000" dirty="0" smtClean="0"/>
              <a:t> . 90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000" dirty="0" smtClean="0"/>
              <a:t>Vykoupil Libor; Antonín Robert;  </a:t>
            </a:r>
            <a:r>
              <a:rPr lang="cs-CZ" sz="2000" dirty="0" err="1" smtClean="0"/>
              <a:t>Fejfušová</a:t>
            </a:r>
            <a:r>
              <a:rPr lang="cs-CZ" sz="2000" dirty="0" smtClean="0"/>
              <a:t> </a:t>
            </a:r>
            <a:r>
              <a:rPr lang="cs-CZ" sz="2000" dirty="0" err="1" smtClean="0"/>
              <a:t>Marei</a:t>
            </a:r>
            <a:r>
              <a:rPr lang="cs-CZ" sz="2000" dirty="0" smtClean="0"/>
              <a:t> – Dějepis – Středověk a počátky novověku (učebnice), nakladatelství Nová škola 2008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POUŽITÉ ZDROJE</a:t>
            </a:r>
            <a:endParaRPr lang="cs-CZ" u="sng" dirty="0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2100" dirty="0" smtClean="0">
                <a:hlinkClick r:id="rId2"/>
              </a:rPr>
              <a:t>http://www.militaria.</a:t>
            </a:r>
            <a:r>
              <a:rPr lang="cs-CZ" sz="2100" dirty="0" err="1" smtClean="0">
                <a:hlinkClick r:id="rId2"/>
              </a:rPr>
              <a:t>cz</a:t>
            </a:r>
            <a:r>
              <a:rPr lang="cs-CZ" sz="2100" dirty="0" smtClean="0">
                <a:hlinkClick r:id="rId2"/>
              </a:rPr>
              <a:t>/</a:t>
            </a:r>
            <a:r>
              <a:rPr lang="cs-CZ" sz="2100" dirty="0" err="1" smtClean="0">
                <a:hlinkClick r:id="rId2"/>
              </a:rPr>
              <a:t>cz</a:t>
            </a:r>
            <a:r>
              <a:rPr lang="cs-CZ" sz="2100" dirty="0" smtClean="0">
                <a:hlinkClick r:id="rId2"/>
              </a:rPr>
              <a:t>/</a:t>
            </a:r>
            <a:r>
              <a:rPr lang="cs-CZ" sz="2100" dirty="0" err="1" smtClean="0">
                <a:hlinkClick r:id="rId2"/>
              </a:rPr>
              <a:t>clanky</a:t>
            </a:r>
            <a:r>
              <a:rPr lang="cs-CZ" sz="2100" dirty="0" smtClean="0">
                <a:hlinkClick r:id="rId2"/>
              </a:rPr>
              <a:t>/</a:t>
            </a:r>
            <a:r>
              <a:rPr lang="cs-CZ" sz="2100" dirty="0" err="1" smtClean="0">
                <a:hlinkClick r:id="rId2"/>
              </a:rPr>
              <a:t>valky</a:t>
            </a:r>
            <a:r>
              <a:rPr lang="cs-CZ" sz="2100" dirty="0" smtClean="0">
                <a:hlinkClick r:id="rId2"/>
              </a:rPr>
              <a:t>-a-</a:t>
            </a:r>
            <a:r>
              <a:rPr lang="cs-CZ" sz="2100" dirty="0" err="1" smtClean="0">
                <a:hlinkClick r:id="rId2"/>
              </a:rPr>
              <a:t>valecnici</a:t>
            </a:r>
            <a:r>
              <a:rPr lang="cs-CZ" sz="2100" dirty="0" smtClean="0">
                <a:hlinkClick r:id="rId2"/>
              </a:rPr>
              <a:t>/</a:t>
            </a:r>
            <a:r>
              <a:rPr lang="cs-CZ" sz="2100" dirty="0" err="1" smtClean="0">
                <a:hlinkClick r:id="rId2"/>
              </a:rPr>
              <a:t>valecnou</a:t>
            </a:r>
            <a:r>
              <a:rPr lang="cs-CZ" sz="2100" dirty="0" smtClean="0">
                <a:hlinkClick r:id="rId2"/>
              </a:rPr>
              <a:t>-</a:t>
            </a:r>
            <a:r>
              <a:rPr lang="cs-CZ" sz="2100" dirty="0" err="1" smtClean="0">
                <a:hlinkClick r:id="rId2"/>
              </a:rPr>
              <a:t>lod</a:t>
            </a:r>
            <a:r>
              <a:rPr lang="cs-CZ" sz="2100" dirty="0" smtClean="0">
                <a:hlinkClick r:id="rId2"/>
              </a:rPr>
              <a:t>-</a:t>
            </a:r>
            <a:r>
              <a:rPr lang="cs-CZ" sz="2100" dirty="0" err="1" smtClean="0">
                <a:hlinkClick r:id="rId2"/>
              </a:rPr>
              <a:t>mary</a:t>
            </a:r>
            <a:r>
              <a:rPr lang="cs-CZ" sz="2100" dirty="0" smtClean="0">
                <a:hlinkClick r:id="rId2"/>
              </a:rPr>
              <a:t>-rose-potopila-kule-z-</a:t>
            </a:r>
            <a:r>
              <a:rPr lang="cs-CZ" sz="2100" dirty="0" err="1" smtClean="0">
                <a:hlinkClick r:id="rId2"/>
              </a:rPr>
              <a:t>francouzskeho</a:t>
            </a:r>
            <a:r>
              <a:rPr lang="cs-CZ" sz="2100" dirty="0" smtClean="0">
                <a:hlinkClick r:id="rId2"/>
              </a:rPr>
              <a:t>-kanonu.</a:t>
            </a:r>
            <a:r>
              <a:rPr lang="cs-CZ" sz="2100" dirty="0" err="1" smtClean="0">
                <a:hlinkClick r:id="rId2"/>
              </a:rPr>
              <a:t>html</a:t>
            </a:r>
            <a:endParaRPr lang="cs-CZ" sz="2100" dirty="0" smtClean="0"/>
          </a:p>
          <a:p>
            <a:r>
              <a:rPr lang="cs-CZ" sz="2100" dirty="0" smtClean="0">
                <a:hlinkClick r:id="rId3"/>
              </a:rPr>
              <a:t>http://williansabe.blogspot.cz/2012/07/quem-descobriu-oceania.html</a:t>
            </a:r>
            <a:endParaRPr lang="cs-CZ" sz="2100" dirty="0" smtClean="0"/>
          </a:p>
          <a:p>
            <a:r>
              <a:rPr lang="cs-CZ" sz="2100" dirty="0" smtClean="0">
                <a:hlinkClick r:id="rId4"/>
              </a:rPr>
              <a:t>http://cs.wikipedia.org/wiki/Soubor:Nao_Victoria.jpg</a:t>
            </a:r>
            <a:endParaRPr lang="cs-CZ" sz="2100" dirty="0" smtClean="0"/>
          </a:p>
          <a:p>
            <a:r>
              <a:rPr lang="cs-CZ" sz="2100" dirty="0" smtClean="0">
                <a:hlinkClick r:id="rId5"/>
              </a:rPr>
              <a:t>http://cs.wikipedia.org/wiki/Soubor:CapeHorn.jpg</a:t>
            </a:r>
            <a:endParaRPr lang="cs-CZ" sz="2100" dirty="0" smtClean="0"/>
          </a:p>
          <a:p>
            <a:r>
              <a:rPr lang="cs-CZ" sz="2100" dirty="0" smtClean="0">
                <a:hlinkClick r:id="rId6"/>
              </a:rPr>
              <a:t>http://cs.wikipedia.org/wiki/Soubor:Chile.estrechodemagallanes.png</a:t>
            </a:r>
            <a:endParaRPr lang="cs-CZ" sz="2100" dirty="0" smtClean="0"/>
          </a:p>
          <a:p>
            <a:r>
              <a:rPr lang="cs-CZ" sz="2100" dirty="0" smtClean="0">
                <a:hlinkClick r:id="rId7"/>
              </a:rPr>
              <a:t>http://www.</a:t>
            </a:r>
            <a:r>
              <a:rPr lang="cs-CZ" sz="2100" dirty="0" err="1" smtClean="0">
                <a:hlinkClick r:id="rId7"/>
              </a:rPr>
              <a:t>latinamericanstudies.org</a:t>
            </a:r>
            <a:r>
              <a:rPr lang="cs-CZ" sz="2100" dirty="0" smtClean="0">
                <a:hlinkClick r:id="rId7"/>
              </a:rPr>
              <a:t>/</a:t>
            </a:r>
            <a:r>
              <a:rPr lang="cs-CZ" sz="2100" dirty="0" err="1" smtClean="0">
                <a:hlinkClick r:id="rId7"/>
              </a:rPr>
              <a:t>pirates.htm</a:t>
            </a:r>
            <a:endParaRPr lang="cs-CZ" sz="2100" dirty="0" smtClean="0"/>
          </a:p>
          <a:p>
            <a:r>
              <a:rPr lang="cs-CZ" sz="2100" dirty="0" smtClean="0">
                <a:hlinkClick r:id="rId8"/>
              </a:rPr>
              <a:t>http://www.</a:t>
            </a:r>
            <a:r>
              <a:rPr lang="cs-CZ" sz="2100" dirty="0" err="1" smtClean="0">
                <a:hlinkClick r:id="rId8"/>
              </a:rPr>
              <a:t>informazione.it</a:t>
            </a:r>
            <a:r>
              <a:rPr lang="cs-CZ" sz="2100" dirty="0" smtClean="0">
                <a:hlinkClick r:id="rId8"/>
              </a:rPr>
              <a:t>/e/mare-</a:t>
            </a:r>
            <a:r>
              <a:rPr lang="cs-CZ" sz="2100" dirty="0" err="1" smtClean="0">
                <a:hlinkClick r:id="rId8"/>
              </a:rPr>
              <a:t>di</a:t>
            </a:r>
            <a:r>
              <a:rPr lang="cs-CZ" sz="2100" dirty="0" smtClean="0">
                <a:hlinkClick r:id="rId8"/>
              </a:rPr>
              <a:t>-</a:t>
            </a:r>
            <a:r>
              <a:rPr lang="cs-CZ" sz="2100" dirty="0" err="1" smtClean="0">
                <a:hlinkClick r:id="rId8"/>
              </a:rPr>
              <a:t>barents</a:t>
            </a:r>
            <a:endParaRPr lang="cs-CZ" sz="2100" dirty="0" smtClean="0"/>
          </a:p>
          <a:p>
            <a:r>
              <a:rPr lang="cs-CZ" sz="2100" dirty="0" smtClean="0">
                <a:hlinkClick r:id="rId9"/>
              </a:rPr>
              <a:t>http://cs.wikipedia.org/wiki/Soubor:Svalbard-orthographic-2.jpg</a:t>
            </a:r>
            <a:endParaRPr lang="cs-CZ" sz="2100" dirty="0" smtClean="0"/>
          </a:p>
          <a:p>
            <a:r>
              <a:rPr lang="cs-CZ" sz="2100" dirty="0" smtClean="0">
                <a:hlinkClick r:id="rId10"/>
              </a:rPr>
              <a:t>http://caskanja.net/threads/vilem-barenc.4037/</a:t>
            </a:r>
            <a:endParaRPr lang="cs-CZ" sz="2100" dirty="0" smtClean="0"/>
          </a:p>
          <a:p>
            <a:r>
              <a:rPr lang="cs-CZ" sz="2100" dirty="0" smtClean="0">
                <a:hlinkClick r:id="rId11"/>
              </a:rPr>
              <a:t>http://en.wikipedia.org/wiki/File:AbelTasman.jpg</a:t>
            </a:r>
            <a:endParaRPr lang="cs-CZ" sz="2100" dirty="0" smtClean="0"/>
          </a:p>
          <a:p>
            <a:r>
              <a:rPr lang="cs-CZ" sz="2100" dirty="0" smtClean="0">
                <a:hlinkClick r:id="rId12"/>
              </a:rPr>
              <a:t>http://cs.wikipedia.org/wiki/Soubor:Tasmania_locator-MJC.png</a:t>
            </a:r>
            <a:endParaRPr lang="cs-CZ" sz="2100" dirty="0" smtClean="0"/>
          </a:p>
          <a:p>
            <a:r>
              <a:rPr lang="cs-CZ" sz="2100" dirty="0" smtClean="0">
                <a:hlinkClick r:id="rId13"/>
              </a:rPr>
              <a:t>http://cs.wikipedia.org/wiki/Soubor:Tasmanroutes.PNG</a:t>
            </a:r>
            <a:endParaRPr lang="cs-CZ" sz="21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POUŽITÉ ZDROJE</a:t>
            </a:r>
            <a:endParaRPr lang="cs-CZ" u="sng" dirty="0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http://es.</a:t>
            </a:r>
            <a:r>
              <a:rPr lang="cs-CZ" sz="1800" dirty="0" err="1" smtClean="0">
                <a:hlinkClick r:id="rId2"/>
              </a:rPr>
              <a:t>wikipedia.org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wiki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Archivo</a:t>
            </a:r>
            <a:r>
              <a:rPr lang="cs-CZ" sz="1800" dirty="0" smtClean="0">
                <a:hlinkClick r:id="rId2"/>
              </a:rPr>
              <a:t>:</a:t>
            </a:r>
            <a:r>
              <a:rPr lang="cs-CZ" sz="1800" dirty="0" err="1" smtClean="0">
                <a:hlinkClick r:id="rId2"/>
              </a:rPr>
              <a:t>Vitus</a:t>
            </a:r>
            <a:r>
              <a:rPr lang="cs-CZ" sz="1800" dirty="0" smtClean="0">
                <a:hlinkClick r:id="rId2"/>
              </a:rPr>
              <a:t>_Bering.</a:t>
            </a:r>
            <a:r>
              <a:rPr lang="cs-CZ" sz="1800" dirty="0" err="1" smtClean="0">
                <a:hlinkClick r:id="rId2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rusko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info.cz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clanek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kamcatka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raj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vulkanu</a:t>
            </a:r>
            <a:r>
              <a:rPr lang="cs-CZ" sz="1800" dirty="0" smtClean="0">
                <a:hlinkClick r:id="rId3"/>
              </a:rPr>
              <a:t>-sopek-hor-rek-a-</a:t>
            </a:r>
            <a:r>
              <a:rPr lang="cs-CZ" sz="1800" dirty="0" err="1" smtClean="0">
                <a:hlinkClick r:id="rId3"/>
              </a:rPr>
              <a:t>vodopadu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http://cs.wikipedia.org/wiki/Soubor:Bering_Sea_Location.gif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anbg.gov.au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biography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cook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james.html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worldatlas.com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webimage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countrys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oceania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tahiti.htm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http://en.wikipedia.org/wiki/File:Hawaii_in_Pacific_Ocean.png</a:t>
            </a:r>
            <a:endParaRPr lang="cs-CZ" sz="18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POUŽITÉ ZDROJE</a:t>
            </a:r>
            <a:endParaRPr lang="cs-CZ" u="sng" dirty="0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4">
      <a:dk1>
        <a:sysClr val="windowText" lastClr="000000"/>
      </a:dk1>
      <a:lt1>
        <a:sysClr val="window" lastClr="FFFFFF"/>
      </a:lt1>
      <a:dk2>
        <a:srgbClr val="04617B"/>
      </a:dk2>
      <a:lt2>
        <a:srgbClr val="004CBF"/>
      </a:lt2>
      <a:accent1>
        <a:srgbClr val="0066FF"/>
      </a:accent1>
      <a:accent2>
        <a:srgbClr val="0066FF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151</TotalTime>
  <Words>313</Words>
  <Application>Microsoft Office PowerPoint</Application>
  <PresentationFormat>Předvádění na obrazovce (4:3)</PresentationFormat>
  <Paragraphs>130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ANOTACE</vt:lpstr>
      <vt:lpstr>Slavní mořeplavci a objevitelé</vt:lpstr>
      <vt:lpstr>Seznam významných  mořeplavců a objevitelů</vt:lpstr>
      <vt:lpstr>Fernao Magalhaes </vt:lpstr>
      <vt:lpstr>Fernao Magalhaes </vt:lpstr>
      <vt:lpstr>Sir Francis Drake</vt:lpstr>
      <vt:lpstr>Vilém Barents</vt:lpstr>
      <vt:lpstr>Vilém Barents</vt:lpstr>
      <vt:lpstr>Abel Janszoon Tasman</vt:lpstr>
      <vt:lpstr>Abel Janszoon Tasman</vt:lpstr>
      <vt:lpstr>Vitus Bering</vt:lpstr>
      <vt:lpstr>Vitus Bering</vt:lpstr>
      <vt:lpstr>James Cook</vt:lpstr>
      <vt:lpstr>James Cook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Slavní mořeplavci a objevitelé</dc:title>
  <dc:creator>U1</dc:creator>
  <cp:lastModifiedBy>U1</cp:lastModifiedBy>
  <cp:revision>24</cp:revision>
  <dcterms:modified xsi:type="dcterms:W3CDTF">2013-02-14T19:09:55Z</dcterms:modified>
</cp:coreProperties>
</file>