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8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VY_32_INOVACE_11_ Velká čísla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Velká čísla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4E6D1B-6AED-4FFB-9345-C9A4F704241A}" type="doc">
      <dgm:prSet loTypeId="urn:microsoft.com/office/officeart/2005/8/layout/chevron1" loCatId="process" qsTypeId="urn:microsoft.com/office/officeart/2005/8/quickstyle/simple1" qsCatId="simple" csTypeId="urn:microsoft.com/office/officeart/2005/8/colors/accent0_1" csCatId="mainScheme" phldr="1"/>
      <dgm:spPr/>
    </dgm:pt>
    <dgm:pt modelId="{5AC9776F-AA80-4995-9449-F0AE02E259DC}">
      <dgm:prSet phldrT="[Text]" custT="1"/>
      <dgm:spPr/>
      <dgm:t>
        <a:bodyPr/>
        <a:lstStyle/>
        <a:p>
          <a:r>
            <a:rPr lang="cs-CZ" sz="2400" dirty="0" smtClean="0"/>
            <a:t>.............</a:t>
          </a:r>
          <a:endParaRPr lang="cs-CZ" sz="2400" dirty="0"/>
        </a:p>
      </dgm:t>
    </dgm:pt>
    <dgm:pt modelId="{70140F3C-97C7-49C6-A6C4-2BB3FC6BF333}" type="parTrans" cxnId="{D38FFBDF-9D68-459A-886B-6C81EE950189}">
      <dgm:prSet/>
      <dgm:spPr/>
      <dgm:t>
        <a:bodyPr/>
        <a:lstStyle/>
        <a:p>
          <a:endParaRPr lang="cs-CZ"/>
        </a:p>
      </dgm:t>
    </dgm:pt>
    <dgm:pt modelId="{392A1BD3-DA48-4BC0-BA67-D747F0FE71EE}" type="sibTrans" cxnId="{D38FFBDF-9D68-459A-886B-6C81EE950189}">
      <dgm:prSet/>
      <dgm:spPr/>
      <dgm:t>
        <a:bodyPr/>
        <a:lstStyle/>
        <a:p>
          <a:endParaRPr lang="cs-CZ"/>
        </a:p>
      </dgm:t>
    </dgm:pt>
    <dgm:pt modelId="{60AE27A6-F993-47C5-B62E-DB2EA806C87D}">
      <dgm:prSet phldrT="[Text]" custT="1"/>
      <dgm:spPr/>
      <dgm:t>
        <a:bodyPr/>
        <a:lstStyle/>
        <a:p>
          <a:r>
            <a:rPr lang="cs-CZ" sz="2400" dirty="0" smtClean="0"/>
            <a:t>34 897</a:t>
          </a:r>
          <a:endParaRPr lang="cs-CZ" sz="2400" dirty="0"/>
        </a:p>
      </dgm:t>
    </dgm:pt>
    <dgm:pt modelId="{B2932F92-F832-4875-99EF-ED6F22361A03}" type="parTrans" cxnId="{C7F17164-EACE-40A4-BC71-6C34FC6E1FA4}">
      <dgm:prSet/>
      <dgm:spPr/>
      <dgm:t>
        <a:bodyPr/>
        <a:lstStyle/>
        <a:p>
          <a:endParaRPr lang="cs-CZ"/>
        </a:p>
      </dgm:t>
    </dgm:pt>
    <dgm:pt modelId="{A5D477EE-4CFD-42A9-BDC3-1860B7DD449A}" type="sibTrans" cxnId="{C7F17164-EACE-40A4-BC71-6C34FC6E1FA4}">
      <dgm:prSet/>
      <dgm:spPr/>
      <dgm:t>
        <a:bodyPr/>
        <a:lstStyle/>
        <a:p>
          <a:endParaRPr lang="cs-CZ"/>
        </a:p>
      </dgm:t>
    </dgm:pt>
    <dgm:pt modelId="{63DD268F-C9BA-4142-929A-608F46108FDC}">
      <dgm:prSet phldrT="[Text]" custT="1"/>
      <dgm:spPr/>
      <dgm:t>
        <a:bodyPr/>
        <a:lstStyle/>
        <a:p>
          <a:r>
            <a:rPr lang="cs-CZ" sz="2400" dirty="0" smtClean="0"/>
            <a:t>……………</a:t>
          </a:r>
          <a:endParaRPr lang="cs-CZ" sz="2400" dirty="0"/>
        </a:p>
      </dgm:t>
    </dgm:pt>
    <dgm:pt modelId="{54D959E6-E349-45F5-9418-C67FD5930548}" type="parTrans" cxnId="{3B4DB192-4AE2-452D-8156-005B71C902D8}">
      <dgm:prSet/>
      <dgm:spPr/>
      <dgm:t>
        <a:bodyPr/>
        <a:lstStyle/>
        <a:p>
          <a:endParaRPr lang="cs-CZ"/>
        </a:p>
      </dgm:t>
    </dgm:pt>
    <dgm:pt modelId="{1FAE702E-D323-48AE-99FA-3F162A1E333E}" type="sibTrans" cxnId="{3B4DB192-4AE2-452D-8156-005B71C902D8}">
      <dgm:prSet/>
      <dgm:spPr/>
      <dgm:t>
        <a:bodyPr/>
        <a:lstStyle/>
        <a:p>
          <a:endParaRPr lang="cs-CZ"/>
        </a:p>
      </dgm:t>
    </dgm:pt>
    <dgm:pt modelId="{6DF5373B-59DB-4E32-879B-4B93B1DB26D5}" type="pres">
      <dgm:prSet presAssocID="{FB4E6D1B-6AED-4FFB-9345-C9A4F704241A}" presName="Name0" presStyleCnt="0">
        <dgm:presLayoutVars>
          <dgm:dir/>
          <dgm:animLvl val="lvl"/>
          <dgm:resizeHandles val="exact"/>
        </dgm:presLayoutVars>
      </dgm:prSet>
      <dgm:spPr/>
    </dgm:pt>
    <dgm:pt modelId="{E84E812E-7D0A-490B-B48F-F74EB745B350}" type="pres">
      <dgm:prSet presAssocID="{5AC9776F-AA80-4995-9449-F0AE02E259DC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BC105E-A4E2-4F7E-96A7-7715AAF872AC}" type="pres">
      <dgm:prSet presAssocID="{392A1BD3-DA48-4BC0-BA67-D747F0FE71EE}" presName="parTxOnlySpace" presStyleCnt="0"/>
      <dgm:spPr/>
    </dgm:pt>
    <dgm:pt modelId="{ABDC1451-F9B1-49F1-A4C9-0322D2A57176}" type="pres">
      <dgm:prSet presAssocID="{60AE27A6-F993-47C5-B62E-DB2EA806C87D}" presName="parTxOnly" presStyleLbl="node1" presStyleIdx="1" presStyleCnt="3" custScaleX="1333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2C894C-1B15-4EE8-8253-8217094DB23A}" type="pres">
      <dgm:prSet presAssocID="{A5D477EE-4CFD-42A9-BDC3-1860B7DD449A}" presName="parTxOnlySpace" presStyleCnt="0"/>
      <dgm:spPr/>
    </dgm:pt>
    <dgm:pt modelId="{CEF6FBD3-5AE0-4765-BF81-C527F9A0B4D7}" type="pres">
      <dgm:prSet presAssocID="{63DD268F-C9BA-4142-929A-608F46108FDC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38FFBDF-9D68-459A-886B-6C81EE950189}" srcId="{FB4E6D1B-6AED-4FFB-9345-C9A4F704241A}" destId="{5AC9776F-AA80-4995-9449-F0AE02E259DC}" srcOrd="0" destOrd="0" parTransId="{70140F3C-97C7-49C6-A6C4-2BB3FC6BF333}" sibTransId="{392A1BD3-DA48-4BC0-BA67-D747F0FE71EE}"/>
    <dgm:cxn modelId="{E205FCDB-7D21-4D06-A533-3EB93CEC47C2}" type="presOf" srcId="{5AC9776F-AA80-4995-9449-F0AE02E259DC}" destId="{E84E812E-7D0A-490B-B48F-F74EB745B350}" srcOrd="0" destOrd="0" presId="urn:microsoft.com/office/officeart/2005/8/layout/chevron1"/>
    <dgm:cxn modelId="{3B4DB192-4AE2-452D-8156-005B71C902D8}" srcId="{FB4E6D1B-6AED-4FFB-9345-C9A4F704241A}" destId="{63DD268F-C9BA-4142-929A-608F46108FDC}" srcOrd="2" destOrd="0" parTransId="{54D959E6-E349-45F5-9418-C67FD5930548}" sibTransId="{1FAE702E-D323-48AE-99FA-3F162A1E333E}"/>
    <dgm:cxn modelId="{A0BEE82A-B7CE-4297-8EBE-1214A4ABADFB}" type="presOf" srcId="{FB4E6D1B-6AED-4FFB-9345-C9A4F704241A}" destId="{6DF5373B-59DB-4E32-879B-4B93B1DB26D5}" srcOrd="0" destOrd="0" presId="urn:microsoft.com/office/officeart/2005/8/layout/chevron1"/>
    <dgm:cxn modelId="{38742904-8C61-4057-8644-DDEE81C6B376}" type="presOf" srcId="{60AE27A6-F993-47C5-B62E-DB2EA806C87D}" destId="{ABDC1451-F9B1-49F1-A4C9-0322D2A57176}" srcOrd="0" destOrd="0" presId="urn:microsoft.com/office/officeart/2005/8/layout/chevron1"/>
    <dgm:cxn modelId="{4F8C9D33-4CDB-455A-99B4-D1755D66CB9E}" type="presOf" srcId="{63DD268F-C9BA-4142-929A-608F46108FDC}" destId="{CEF6FBD3-5AE0-4765-BF81-C527F9A0B4D7}" srcOrd="0" destOrd="0" presId="urn:microsoft.com/office/officeart/2005/8/layout/chevron1"/>
    <dgm:cxn modelId="{C7F17164-EACE-40A4-BC71-6C34FC6E1FA4}" srcId="{FB4E6D1B-6AED-4FFB-9345-C9A4F704241A}" destId="{60AE27A6-F993-47C5-B62E-DB2EA806C87D}" srcOrd="1" destOrd="0" parTransId="{B2932F92-F832-4875-99EF-ED6F22361A03}" sibTransId="{A5D477EE-4CFD-42A9-BDC3-1860B7DD449A}"/>
    <dgm:cxn modelId="{67F4FBDF-8314-4809-B451-0910DB74B529}" type="presParOf" srcId="{6DF5373B-59DB-4E32-879B-4B93B1DB26D5}" destId="{E84E812E-7D0A-490B-B48F-F74EB745B350}" srcOrd="0" destOrd="0" presId="urn:microsoft.com/office/officeart/2005/8/layout/chevron1"/>
    <dgm:cxn modelId="{661F9839-EBA3-4682-87EE-5E0C39C3D996}" type="presParOf" srcId="{6DF5373B-59DB-4E32-879B-4B93B1DB26D5}" destId="{7EBC105E-A4E2-4F7E-96A7-7715AAF872AC}" srcOrd="1" destOrd="0" presId="urn:microsoft.com/office/officeart/2005/8/layout/chevron1"/>
    <dgm:cxn modelId="{3B982C7C-8639-4FA5-BC61-4D70E9432B62}" type="presParOf" srcId="{6DF5373B-59DB-4E32-879B-4B93B1DB26D5}" destId="{ABDC1451-F9B1-49F1-A4C9-0322D2A57176}" srcOrd="2" destOrd="0" presId="urn:microsoft.com/office/officeart/2005/8/layout/chevron1"/>
    <dgm:cxn modelId="{70A2AFC5-E142-4E55-B2D3-33103EC1F55A}" type="presParOf" srcId="{6DF5373B-59DB-4E32-879B-4B93B1DB26D5}" destId="{CA2C894C-1B15-4EE8-8253-8217094DB23A}" srcOrd="3" destOrd="0" presId="urn:microsoft.com/office/officeart/2005/8/layout/chevron1"/>
    <dgm:cxn modelId="{02FAC938-3E33-44E9-AB4E-6304F8D35DB8}" type="presParOf" srcId="{6DF5373B-59DB-4E32-879B-4B93B1DB26D5}" destId="{CEF6FBD3-5AE0-4765-BF81-C527F9A0B4D7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B4E6D1B-6AED-4FFB-9345-C9A4F704241A}" type="doc">
      <dgm:prSet loTypeId="urn:microsoft.com/office/officeart/2005/8/layout/chevron1" loCatId="process" qsTypeId="urn:microsoft.com/office/officeart/2005/8/quickstyle/simple1" qsCatId="simple" csTypeId="urn:microsoft.com/office/officeart/2005/8/colors/accent0_1" csCatId="mainScheme" phldr="1"/>
      <dgm:spPr/>
    </dgm:pt>
    <dgm:pt modelId="{5AC9776F-AA80-4995-9449-F0AE02E259DC}">
      <dgm:prSet phldrT="[Text]" custT="1"/>
      <dgm:spPr/>
      <dgm:t>
        <a:bodyPr/>
        <a:lstStyle/>
        <a:p>
          <a:r>
            <a:rPr lang="cs-CZ" sz="2400" dirty="0" smtClean="0"/>
            <a:t>.............</a:t>
          </a:r>
          <a:endParaRPr lang="cs-CZ" sz="2400" dirty="0"/>
        </a:p>
      </dgm:t>
    </dgm:pt>
    <dgm:pt modelId="{70140F3C-97C7-49C6-A6C4-2BB3FC6BF333}" type="parTrans" cxnId="{D38FFBDF-9D68-459A-886B-6C81EE950189}">
      <dgm:prSet/>
      <dgm:spPr/>
      <dgm:t>
        <a:bodyPr/>
        <a:lstStyle/>
        <a:p>
          <a:endParaRPr lang="cs-CZ"/>
        </a:p>
      </dgm:t>
    </dgm:pt>
    <dgm:pt modelId="{392A1BD3-DA48-4BC0-BA67-D747F0FE71EE}" type="sibTrans" cxnId="{D38FFBDF-9D68-459A-886B-6C81EE950189}">
      <dgm:prSet/>
      <dgm:spPr/>
      <dgm:t>
        <a:bodyPr/>
        <a:lstStyle/>
        <a:p>
          <a:endParaRPr lang="cs-CZ"/>
        </a:p>
      </dgm:t>
    </dgm:pt>
    <dgm:pt modelId="{60AE27A6-F993-47C5-B62E-DB2EA806C87D}">
      <dgm:prSet phldrT="[Text]" custT="1"/>
      <dgm:spPr/>
      <dgm:t>
        <a:bodyPr/>
        <a:lstStyle/>
        <a:p>
          <a:r>
            <a:rPr lang="cs-CZ" sz="2400" dirty="0" smtClean="0"/>
            <a:t>87 643 900</a:t>
          </a:r>
          <a:endParaRPr lang="cs-CZ" sz="2400" dirty="0"/>
        </a:p>
      </dgm:t>
    </dgm:pt>
    <dgm:pt modelId="{B2932F92-F832-4875-99EF-ED6F22361A03}" type="parTrans" cxnId="{C7F17164-EACE-40A4-BC71-6C34FC6E1FA4}">
      <dgm:prSet/>
      <dgm:spPr/>
      <dgm:t>
        <a:bodyPr/>
        <a:lstStyle/>
        <a:p>
          <a:endParaRPr lang="cs-CZ"/>
        </a:p>
      </dgm:t>
    </dgm:pt>
    <dgm:pt modelId="{A5D477EE-4CFD-42A9-BDC3-1860B7DD449A}" type="sibTrans" cxnId="{C7F17164-EACE-40A4-BC71-6C34FC6E1FA4}">
      <dgm:prSet/>
      <dgm:spPr/>
      <dgm:t>
        <a:bodyPr/>
        <a:lstStyle/>
        <a:p>
          <a:endParaRPr lang="cs-CZ"/>
        </a:p>
      </dgm:t>
    </dgm:pt>
    <dgm:pt modelId="{63DD268F-C9BA-4142-929A-608F46108FDC}">
      <dgm:prSet phldrT="[Text]" custT="1"/>
      <dgm:spPr/>
      <dgm:t>
        <a:bodyPr/>
        <a:lstStyle/>
        <a:p>
          <a:r>
            <a:rPr lang="cs-CZ" sz="2400" dirty="0" smtClean="0"/>
            <a:t>……………</a:t>
          </a:r>
          <a:endParaRPr lang="cs-CZ" sz="2400" dirty="0"/>
        </a:p>
      </dgm:t>
    </dgm:pt>
    <dgm:pt modelId="{54D959E6-E349-45F5-9418-C67FD5930548}" type="parTrans" cxnId="{3B4DB192-4AE2-452D-8156-005B71C902D8}">
      <dgm:prSet/>
      <dgm:spPr/>
      <dgm:t>
        <a:bodyPr/>
        <a:lstStyle/>
        <a:p>
          <a:endParaRPr lang="cs-CZ"/>
        </a:p>
      </dgm:t>
    </dgm:pt>
    <dgm:pt modelId="{1FAE702E-D323-48AE-99FA-3F162A1E333E}" type="sibTrans" cxnId="{3B4DB192-4AE2-452D-8156-005B71C902D8}">
      <dgm:prSet/>
      <dgm:spPr/>
      <dgm:t>
        <a:bodyPr/>
        <a:lstStyle/>
        <a:p>
          <a:endParaRPr lang="cs-CZ"/>
        </a:p>
      </dgm:t>
    </dgm:pt>
    <dgm:pt modelId="{6DF5373B-59DB-4E32-879B-4B93B1DB26D5}" type="pres">
      <dgm:prSet presAssocID="{FB4E6D1B-6AED-4FFB-9345-C9A4F704241A}" presName="Name0" presStyleCnt="0">
        <dgm:presLayoutVars>
          <dgm:dir/>
          <dgm:animLvl val="lvl"/>
          <dgm:resizeHandles val="exact"/>
        </dgm:presLayoutVars>
      </dgm:prSet>
      <dgm:spPr/>
    </dgm:pt>
    <dgm:pt modelId="{E84E812E-7D0A-490B-B48F-F74EB745B350}" type="pres">
      <dgm:prSet presAssocID="{5AC9776F-AA80-4995-9449-F0AE02E259DC}" presName="parTxOnly" presStyleLbl="node1" presStyleIdx="0" presStyleCnt="3" custLinFactNeighborX="-4570" custLinFactNeighborY="478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BC105E-A4E2-4F7E-96A7-7715AAF872AC}" type="pres">
      <dgm:prSet presAssocID="{392A1BD3-DA48-4BC0-BA67-D747F0FE71EE}" presName="parTxOnlySpace" presStyleCnt="0"/>
      <dgm:spPr/>
    </dgm:pt>
    <dgm:pt modelId="{ABDC1451-F9B1-49F1-A4C9-0322D2A57176}" type="pres">
      <dgm:prSet presAssocID="{60AE27A6-F993-47C5-B62E-DB2EA806C87D}" presName="parTxOnly" presStyleLbl="node1" presStyleIdx="1" presStyleCnt="3" custScaleX="1333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2C894C-1B15-4EE8-8253-8217094DB23A}" type="pres">
      <dgm:prSet presAssocID="{A5D477EE-4CFD-42A9-BDC3-1860B7DD449A}" presName="parTxOnlySpace" presStyleCnt="0"/>
      <dgm:spPr/>
    </dgm:pt>
    <dgm:pt modelId="{CEF6FBD3-5AE0-4765-BF81-C527F9A0B4D7}" type="pres">
      <dgm:prSet presAssocID="{63DD268F-C9BA-4142-929A-608F46108FDC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38FFBDF-9D68-459A-886B-6C81EE950189}" srcId="{FB4E6D1B-6AED-4FFB-9345-C9A4F704241A}" destId="{5AC9776F-AA80-4995-9449-F0AE02E259DC}" srcOrd="0" destOrd="0" parTransId="{70140F3C-97C7-49C6-A6C4-2BB3FC6BF333}" sibTransId="{392A1BD3-DA48-4BC0-BA67-D747F0FE71EE}"/>
    <dgm:cxn modelId="{CBF9A284-00AB-47D5-A81D-56AEA24C96A9}" type="presOf" srcId="{63DD268F-C9BA-4142-929A-608F46108FDC}" destId="{CEF6FBD3-5AE0-4765-BF81-C527F9A0B4D7}" srcOrd="0" destOrd="0" presId="urn:microsoft.com/office/officeart/2005/8/layout/chevron1"/>
    <dgm:cxn modelId="{3B4DB192-4AE2-452D-8156-005B71C902D8}" srcId="{FB4E6D1B-6AED-4FFB-9345-C9A4F704241A}" destId="{63DD268F-C9BA-4142-929A-608F46108FDC}" srcOrd="2" destOrd="0" parTransId="{54D959E6-E349-45F5-9418-C67FD5930548}" sibTransId="{1FAE702E-D323-48AE-99FA-3F162A1E333E}"/>
    <dgm:cxn modelId="{B500C7CF-3D44-46BF-8BBB-B6876B4FB1DD}" type="presOf" srcId="{5AC9776F-AA80-4995-9449-F0AE02E259DC}" destId="{E84E812E-7D0A-490B-B48F-F74EB745B350}" srcOrd="0" destOrd="0" presId="urn:microsoft.com/office/officeart/2005/8/layout/chevron1"/>
    <dgm:cxn modelId="{062B30AC-1AF6-48CE-B941-3687A4E6EFD8}" type="presOf" srcId="{60AE27A6-F993-47C5-B62E-DB2EA806C87D}" destId="{ABDC1451-F9B1-49F1-A4C9-0322D2A57176}" srcOrd="0" destOrd="0" presId="urn:microsoft.com/office/officeart/2005/8/layout/chevron1"/>
    <dgm:cxn modelId="{1139C386-5763-4B62-AE82-63C51593A12D}" type="presOf" srcId="{FB4E6D1B-6AED-4FFB-9345-C9A4F704241A}" destId="{6DF5373B-59DB-4E32-879B-4B93B1DB26D5}" srcOrd="0" destOrd="0" presId="urn:microsoft.com/office/officeart/2005/8/layout/chevron1"/>
    <dgm:cxn modelId="{C7F17164-EACE-40A4-BC71-6C34FC6E1FA4}" srcId="{FB4E6D1B-6AED-4FFB-9345-C9A4F704241A}" destId="{60AE27A6-F993-47C5-B62E-DB2EA806C87D}" srcOrd="1" destOrd="0" parTransId="{B2932F92-F832-4875-99EF-ED6F22361A03}" sibTransId="{A5D477EE-4CFD-42A9-BDC3-1860B7DD449A}"/>
    <dgm:cxn modelId="{BEE6D69D-F9CB-41DA-8A32-F74A7FD762C4}" type="presParOf" srcId="{6DF5373B-59DB-4E32-879B-4B93B1DB26D5}" destId="{E84E812E-7D0A-490B-B48F-F74EB745B350}" srcOrd="0" destOrd="0" presId="urn:microsoft.com/office/officeart/2005/8/layout/chevron1"/>
    <dgm:cxn modelId="{E12308BD-9A21-4B01-A84A-A2447CDD8476}" type="presParOf" srcId="{6DF5373B-59DB-4E32-879B-4B93B1DB26D5}" destId="{7EBC105E-A4E2-4F7E-96A7-7715AAF872AC}" srcOrd="1" destOrd="0" presId="urn:microsoft.com/office/officeart/2005/8/layout/chevron1"/>
    <dgm:cxn modelId="{99A0CDCE-51AD-49FC-826D-9980638A096A}" type="presParOf" srcId="{6DF5373B-59DB-4E32-879B-4B93B1DB26D5}" destId="{ABDC1451-F9B1-49F1-A4C9-0322D2A57176}" srcOrd="2" destOrd="0" presId="urn:microsoft.com/office/officeart/2005/8/layout/chevron1"/>
    <dgm:cxn modelId="{9344A6B0-8555-4D5E-8D2B-03B5EA0FC762}" type="presParOf" srcId="{6DF5373B-59DB-4E32-879B-4B93B1DB26D5}" destId="{CA2C894C-1B15-4EE8-8253-8217094DB23A}" srcOrd="3" destOrd="0" presId="urn:microsoft.com/office/officeart/2005/8/layout/chevron1"/>
    <dgm:cxn modelId="{8914692B-26E6-44C7-9EDD-594B8E2DCB3B}" type="presParOf" srcId="{6DF5373B-59DB-4E32-879B-4B93B1DB26D5}" destId="{CEF6FBD3-5AE0-4765-BF81-C527F9A0B4D7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B4E6D1B-6AED-4FFB-9345-C9A4F704241A}" type="doc">
      <dgm:prSet loTypeId="urn:microsoft.com/office/officeart/2005/8/layout/chevron1" loCatId="process" qsTypeId="urn:microsoft.com/office/officeart/2005/8/quickstyle/simple1" qsCatId="simple" csTypeId="urn:microsoft.com/office/officeart/2005/8/colors/accent0_1" csCatId="mainScheme" phldr="1"/>
      <dgm:spPr/>
    </dgm:pt>
    <dgm:pt modelId="{5AC9776F-AA80-4995-9449-F0AE02E259DC}">
      <dgm:prSet phldrT="[Text]" custT="1"/>
      <dgm:spPr/>
      <dgm:t>
        <a:bodyPr/>
        <a:lstStyle/>
        <a:p>
          <a:r>
            <a:rPr lang="cs-CZ" sz="2400" dirty="0" smtClean="0"/>
            <a:t>.............</a:t>
          </a:r>
          <a:endParaRPr lang="cs-CZ" sz="2400" dirty="0"/>
        </a:p>
      </dgm:t>
    </dgm:pt>
    <dgm:pt modelId="{70140F3C-97C7-49C6-A6C4-2BB3FC6BF333}" type="parTrans" cxnId="{D38FFBDF-9D68-459A-886B-6C81EE950189}">
      <dgm:prSet/>
      <dgm:spPr/>
      <dgm:t>
        <a:bodyPr/>
        <a:lstStyle/>
        <a:p>
          <a:endParaRPr lang="cs-CZ"/>
        </a:p>
      </dgm:t>
    </dgm:pt>
    <dgm:pt modelId="{392A1BD3-DA48-4BC0-BA67-D747F0FE71EE}" type="sibTrans" cxnId="{D38FFBDF-9D68-459A-886B-6C81EE950189}">
      <dgm:prSet/>
      <dgm:spPr/>
      <dgm:t>
        <a:bodyPr/>
        <a:lstStyle/>
        <a:p>
          <a:endParaRPr lang="cs-CZ"/>
        </a:p>
      </dgm:t>
    </dgm:pt>
    <dgm:pt modelId="{60AE27A6-F993-47C5-B62E-DB2EA806C87D}">
      <dgm:prSet phldrT="[Text]" custT="1"/>
      <dgm:spPr/>
      <dgm:t>
        <a:bodyPr/>
        <a:lstStyle/>
        <a:p>
          <a:r>
            <a:rPr lang="cs-CZ" sz="2400" dirty="0" smtClean="0"/>
            <a:t>23 699 000</a:t>
          </a:r>
          <a:endParaRPr lang="cs-CZ" sz="2400" dirty="0"/>
        </a:p>
      </dgm:t>
    </dgm:pt>
    <dgm:pt modelId="{B2932F92-F832-4875-99EF-ED6F22361A03}" type="parTrans" cxnId="{C7F17164-EACE-40A4-BC71-6C34FC6E1FA4}">
      <dgm:prSet/>
      <dgm:spPr/>
      <dgm:t>
        <a:bodyPr/>
        <a:lstStyle/>
        <a:p>
          <a:endParaRPr lang="cs-CZ"/>
        </a:p>
      </dgm:t>
    </dgm:pt>
    <dgm:pt modelId="{A5D477EE-4CFD-42A9-BDC3-1860B7DD449A}" type="sibTrans" cxnId="{C7F17164-EACE-40A4-BC71-6C34FC6E1FA4}">
      <dgm:prSet/>
      <dgm:spPr/>
      <dgm:t>
        <a:bodyPr/>
        <a:lstStyle/>
        <a:p>
          <a:endParaRPr lang="cs-CZ"/>
        </a:p>
      </dgm:t>
    </dgm:pt>
    <dgm:pt modelId="{63DD268F-C9BA-4142-929A-608F46108FDC}">
      <dgm:prSet phldrT="[Text]" custT="1"/>
      <dgm:spPr/>
      <dgm:t>
        <a:bodyPr/>
        <a:lstStyle/>
        <a:p>
          <a:r>
            <a:rPr lang="cs-CZ" sz="2400" dirty="0" smtClean="0"/>
            <a:t>……………</a:t>
          </a:r>
          <a:endParaRPr lang="cs-CZ" sz="2400" dirty="0"/>
        </a:p>
      </dgm:t>
    </dgm:pt>
    <dgm:pt modelId="{54D959E6-E349-45F5-9418-C67FD5930548}" type="parTrans" cxnId="{3B4DB192-4AE2-452D-8156-005B71C902D8}">
      <dgm:prSet/>
      <dgm:spPr/>
      <dgm:t>
        <a:bodyPr/>
        <a:lstStyle/>
        <a:p>
          <a:endParaRPr lang="cs-CZ"/>
        </a:p>
      </dgm:t>
    </dgm:pt>
    <dgm:pt modelId="{1FAE702E-D323-48AE-99FA-3F162A1E333E}" type="sibTrans" cxnId="{3B4DB192-4AE2-452D-8156-005B71C902D8}">
      <dgm:prSet/>
      <dgm:spPr/>
      <dgm:t>
        <a:bodyPr/>
        <a:lstStyle/>
        <a:p>
          <a:endParaRPr lang="cs-CZ"/>
        </a:p>
      </dgm:t>
    </dgm:pt>
    <dgm:pt modelId="{6DF5373B-59DB-4E32-879B-4B93B1DB26D5}" type="pres">
      <dgm:prSet presAssocID="{FB4E6D1B-6AED-4FFB-9345-C9A4F704241A}" presName="Name0" presStyleCnt="0">
        <dgm:presLayoutVars>
          <dgm:dir/>
          <dgm:animLvl val="lvl"/>
          <dgm:resizeHandles val="exact"/>
        </dgm:presLayoutVars>
      </dgm:prSet>
      <dgm:spPr/>
    </dgm:pt>
    <dgm:pt modelId="{E84E812E-7D0A-490B-B48F-F74EB745B350}" type="pres">
      <dgm:prSet presAssocID="{5AC9776F-AA80-4995-9449-F0AE02E259DC}" presName="parTxOnly" presStyleLbl="node1" presStyleIdx="0" presStyleCnt="3" custLinFactNeighborX="23883" custLinFactNeighborY="-420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BC105E-A4E2-4F7E-96A7-7715AAF872AC}" type="pres">
      <dgm:prSet presAssocID="{392A1BD3-DA48-4BC0-BA67-D747F0FE71EE}" presName="parTxOnlySpace" presStyleCnt="0"/>
      <dgm:spPr/>
    </dgm:pt>
    <dgm:pt modelId="{ABDC1451-F9B1-49F1-A4C9-0322D2A57176}" type="pres">
      <dgm:prSet presAssocID="{60AE27A6-F993-47C5-B62E-DB2EA806C87D}" presName="parTxOnly" presStyleLbl="node1" presStyleIdx="1" presStyleCnt="3" custScaleX="1333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2C894C-1B15-4EE8-8253-8217094DB23A}" type="pres">
      <dgm:prSet presAssocID="{A5D477EE-4CFD-42A9-BDC3-1860B7DD449A}" presName="parTxOnlySpace" presStyleCnt="0"/>
      <dgm:spPr/>
    </dgm:pt>
    <dgm:pt modelId="{CEF6FBD3-5AE0-4765-BF81-C527F9A0B4D7}" type="pres">
      <dgm:prSet presAssocID="{63DD268F-C9BA-4142-929A-608F46108FDC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38FFBDF-9D68-459A-886B-6C81EE950189}" srcId="{FB4E6D1B-6AED-4FFB-9345-C9A4F704241A}" destId="{5AC9776F-AA80-4995-9449-F0AE02E259DC}" srcOrd="0" destOrd="0" parTransId="{70140F3C-97C7-49C6-A6C4-2BB3FC6BF333}" sibTransId="{392A1BD3-DA48-4BC0-BA67-D747F0FE71EE}"/>
    <dgm:cxn modelId="{74D6C5A8-4BF7-4D48-887D-910D382EEBEF}" type="presOf" srcId="{60AE27A6-F993-47C5-B62E-DB2EA806C87D}" destId="{ABDC1451-F9B1-49F1-A4C9-0322D2A57176}" srcOrd="0" destOrd="0" presId="urn:microsoft.com/office/officeart/2005/8/layout/chevron1"/>
    <dgm:cxn modelId="{80B4BC42-0CB2-4926-A48C-FC4F82C9299D}" type="presOf" srcId="{FB4E6D1B-6AED-4FFB-9345-C9A4F704241A}" destId="{6DF5373B-59DB-4E32-879B-4B93B1DB26D5}" srcOrd="0" destOrd="0" presId="urn:microsoft.com/office/officeart/2005/8/layout/chevron1"/>
    <dgm:cxn modelId="{3B4DB192-4AE2-452D-8156-005B71C902D8}" srcId="{FB4E6D1B-6AED-4FFB-9345-C9A4F704241A}" destId="{63DD268F-C9BA-4142-929A-608F46108FDC}" srcOrd="2" destOrd="0" parTransId="{54D959E6-E349-45F5-9418-C67FD5930548}" sibTransId="{1FAE702E-D323-48AE-99FA-3F162A1E333E}"/>
    <dgm:cxn modelId="{7ED45CAA-ED5F-4A12-8927-997462493752}" type="presOf" srcId="{63DD268F-C9BA-4142-929A-608F46108FDC}" destId="{CEF6FBD3-5AE0-4765-BF81-C527F9A0B4D7}" srcOrd="0" destOrd="0" presId="urn:microsoft.com/office/officeart/2005/8/layout/chevron1"/>
    <dgm:cxn modelId="{06DECEC3-3EC9-46C4-99E6-6A5E3F8C43BC}" type="presOf" srcId="{5AC9776F-AA80-4995-9449-F0AE02E259DC}" destId="{E84E812E-7D0A-490B-B48F-F74EB745B350}" srcOrd="0" destOrd="0" presId="urn:microsoft.com/office/officeart/2005/8/layout/chevron1"/>
    <dgm:cxn modelId="{C7F17164-EACE-40A4-BC71-6C34FC6E1FA4}" srcId="{FB4E6D1B-6AED-4FFB-9345-C9A4F704241A}" destId="{60AE27A6-F993-47C5-B62E-DB2EA806C87D}" srcOrd="1" destOrd="0" parTransId="{B2932F92-F832-4875-99EF-ED6F22361A03}" sibTransId="{A5D477EE-4CFD-42A9-BDC3-1860B7DD449A}"/>
    <dgm:cxn modelId="{67E8B5CA-C014-4347-B046-F12C90001850}" type="presParOf" srcId="{6DF5373B-59DB-4E32-879B-4B93B1DB26D5}" destId="{E84E812E-7D0A-490B-B48F-F74EB745B350}" srcOrd="0" destOrd="0" presId="urn:microsoft.com/office/officeart/2005/8/layout/chevron1"/>
    <dgm:cxn modelId="{7874179A-1A48-4888-B593-50A53E9FC712}" type="presParOf" srcId="{6DF5373B-59DB-4E32-879B-4B93B1DB26D5}" destId="{7EBC105E-A4E2-4F7E-96A7-7715AAF872AC}" srcOrd="1" destOrd="0" presId="urn:microsoft.com/office/officeart/2005/8/layout/chevron1"/>
    <dgm:cxn modelId="{1AD39F42-D92B-46AF-8FCD-CFE49598947B}" type="presParOf" srcId="{6DF5373B-59DB-4E32-879B-4B93B1DB26D5}" destId="{ABDC1451-F9B1-49F1-A4C9-0322D2A57176}" srcOrd="2" destOrd="0" presId="urn:microsoft.com/office/officeart/2005/8/layout/chevron1"/>
    <dgm:cxn modelId="{C8528BBE-D102-4191-BBA5-9B60A19A8E3C}" type="presParOf" srcId="{6DF5373B-59DB-4E32-879B-4B93B1DB26D5}" destId="{CA2C894C-1B15-4EE8-8253-8217094DB23A}" srcOrd="3" destOrd="0" presId="urn:microsoft.com/office/officeart/2005/8/layout/chevron1"/>
    <dgm:cxn modelId="{AE1EF38A-6EBC-49B2-A723-6F3136712F69}" type="presParOf" srcId="{6DF5373B-59DB-4E32-879B-4B93B1DB26D5}" destId="{CEF6FBD3-5AE0-4765-BF81-C527F9A0B4D7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B4E6D1B-6AED-4FFB-9345-C9A4F704241A}" type="doc">
      <dgm:prSet loTypeId="urn:microsoft.com/office/officeart/2005/8/layout/chevron1" loCatId="process" qsTypeId="urn:microsoft.com/office/officeart/2005/8/quickstyle/simple1" qsCatId="simple" csTypeId="urn:microsoft.com/office/officeart/2005/8/colors/accent0_1" csCatId="mainScheme" phldr="1"/>
      <dgm:spPr/>
    </dgm:pt>
    <dgm:pt modelId="{5AC9776F-AA80-4995-9449-F0AE02E259DC}">
      <dgm:prSet phldrT="[Text]" custT="1"/>
      <dgm:spPr/>
      <dgm:t>
        <a:bodyPr/>
        <a:lstStyle/>
        <a:p>
          <a:r>
            <a:rPr lang="cs-CZ" sz="2400" dirty="0" smtClean="0"/>
            <a:t>.............</a:t>
          </a:r>
          <a:endParaRPr lang="cs-CZ" sz="2400" dirty="0"/>
        </a:p>
      </dgm:t>
    </dgm:pt>
    <dgm:pt modelId="{70140F3C-97C7-49C6-A6C4-2BB3FC6BF333}" type="parTrans" cxnId="{D38FFBDF-9D68-459A-886B-6C81EE950189}">
      <dgm:prSet/>
      <dgm:spPr/>
      <dgm:t>
        <a:bodyPr/>
        <a:lstStyle/>
        <a:p>
          <a:endParaRPr lang="cs-CZ"/>
        </a:p>
      </dgm:t>
    </dgm:pt>
    <dgm:pt modelId="{392A1BD3-DA48-4BC0-BA67-D747F0FE71EE}" type="sibTrans" cxnId="{D38FFBDF-9D68-459A-886B-6C81EE950189}">
      <dgm:prSet/>
      <dgm:spPr/>
      <dgm:t>
        <a:bodyPr/>
        <a:lstStyle/>
        <a:p>
          <a:endParaRPr lang="cs-CZ"/>
        </a:p>
      </dgm:t>
    </dgm:pt>
    <dgm:pt modelId="{60AE27A6-F993-47C5-B62E-DB2EA806C87D}">
      <dgm:prSet phldrT="[Text]" custT="1"/>
      <dgm:spPr/>
      <dgm:t>
        <a:bodyPr/>
        <a:lstStyle/>
        <a:p>
          <a:r>
            <a:rPr lang="cs-CZ" sz="2400" dirty="0" smtClean="0"/>
            <a:t>5 637 092</a:t>
          </a:r>
          <a:endParaRPr lang="cs-CZ" sz="2400" dirty="0"/>
        </a:p>
      </dgm:t>
    </dgm:pt>
    <dgm:pt modelId="{B2932F92-F832-4875-99EF-ED6F22361A03}" type="parTrans" cxnId="{C7F17164-EACE-40A4-BC71-6C34FC6E1FA4}">
      <dgm:prSet/>
      <dgm:spPr/>
      <dgm:t>
        <a:bodyPr/>
        <a:lstStyle/>
        <a:p>
          <a:endParaRPr lang="cs-CZ"/>
        </a:p>
      </dgm:t>
    </dgm:pt>
    <dgm:pt modelId="{A5D477EE-4CFD-42A9-BDC3-1860B7DD449A}" type="sibTrans" cxnId="{C7F17164-EACE-40A4-BC71-6C34FC6E1FA4}">
      <dgm:prSet/>
      <dgm:spPr/>
      <dgm:t>
        <a:bodyPr/>
        <a:lstStyle/>
        <a:p>
          <a:endParaRPr lang="cs-CZ"/>
        </a:p>
      </dgm:t>
    </dgm:pt>
    <dgm:pt modelId="{63DD268F-C9BA-4142-929A-608F46108FDC}">
      <dgm:prSet phldrT="[Text]" custT="1"/>
      <dgm:spPr/>
      <dgm:t>
        <a:bodyPr/>
        <a:lstStyle/>
        <a:p>
          <a:r>
            <a:rPr lang="cs-CZ" sz="2400" dirty="0" smtClean="0"/>
            <a:t>……………</a:t>
          </a:r>
          <a:endParaRPr lang="cs-CZ" sz="2400" dirty="0"/>
        </a:p>
      </dgm:t>
    </dgm:pt>
    <dgm:pt modelId="{54D959E6-E349-45F5-9418-C67FD5930548}" type="parTrans" cxnId="{3B4DB192-4AE2-452D-8156-005B71C902D8}">
      <dgm:prSet/>
      <dgm:spPr/>
      <dgm:t>
        <a:bodyPr/>
        <a:lstStyle/>
        <a:p>
          <a:endParaRPr lang="cs-CZ"/>
        </a:p>
      </dgm:t>
    </dgm:pt>
    <dgm:pt modelId="{1FAE702E-D323-48AE-99FA-3F162A1E333E}" type="sibTrans" cxnId="{3B4DB192-4AE2-452D-8156-005B71C902D8}">
      <dgm:prSet/>
      <dgm:spPr/>
      <dgm:t>
        <a:bodyPr/>
        <a:lstStyle/>
        <a:p>
          <a:endParaRPr lang="cs-CZ"/>
        </a:p>
      </dgm:t>
    </dgm:pt>
    <dgm:pt modelId="{6DF5373B-59DB-4E32-879B-4B93B1DB26D5}" type="pres">
      <dgm:prSet presAssocID="{FB4E6D1B-6AED-4FFB-9345-C9A4F704241A}" presName="Name0" presStyleCnt="0">
        <dgm:presLayoutVars>
          <dgm:dir/>
          <dgm:animLvl val="lvl"/>
          <dgm:resizeHandles val="exact"/>
        </dgm:presLayoutVars>
      </dgm:prSet>
      <dgm:spPr/>
    </dgm:pt>
    <dgm:pt modelId="{E84E812E-7D0A-490B-B48F-F74EB745B350}" type="pres">
      <dgm:prSet presAssocID="{5AC9776F-AA80-4995-9449-F0AE02E259DC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BC105E-A4E2-4F7E-96A7-7715AAF872AC}" type="pres">
      <dgm:prSet presAssocID="{392A1BD3-DA48-4BC0-BA67-D747F0FE71EE}" presName="parTxOnlySpace" presStyleCnt="0"/>
      <dgm:spPr/>
    </dgm:pt>
    <dgm:pt modelId="{ABDC1451-F9B1-49F1-A4C9-0322D2A57176}" type="pres">
      <dgm:prSet presAssocID="{60AE27A6-F993-47C5-B62E-DB2EA806C87D}" presName="parTxOnly" presStyleLbl="node1" presStyleIdx="1" presStyleCnt="3" custScaleX="1333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2C894C-1B15-4EE8-8253-8217094DB23A}" type="pres">
      <dgm:prSet presAssocID="{A5D477EE-4CFD-42A9-BDC3-1860B7DD449A}" presName="parTxOnlySpace" presStyleCnt="0"/>
      <dgm:spPr/>
    </dgm:pt>
    <dgm:pt modelId="{CEF6FBD3-5AE0-4765-BF81-C527F9A0B4D7}" type="pres">
      <dgm:prSet presAssocID="{63DD268F-C9BA-4142-929A-608F46108FDC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C43C92D-C5AA-4D78-B424-568614D74B04}" type="presOf" srcId="{60AE27A6-F993-47C5-B62E-DB2EA806C87D}" destId="{ABDC1451-F9B1-49F1-A4C9-0322D2A57176}" srcOrd="0" destOrd="0" presId="urn:microsoft.com/office/officeart/2005/8/layout/chevron1"/>
    <dgm:cxn modelId="{2A6C0E2B-90C7-4DD7-B378-D39808F1D677}" type="presOf" srcId="{5AC9776F-AA80-4995-9449-F0AE02E259DC}" destId="{E84E812E-7D0A-490B-B48F-F74EB745B350}" srcOrd="0" destOrd="0" presId="urn:microsoft.com/office/officeart/2005/8/layout/chevron1"/>
    <dgm:cxn modelId="{D38FFBDF-9D68-459A-886B-6C81EE950189}" srcId="{FB4E6D1B-6AED-4FFB-9345-C9A4F704241A}" destId="{5AC9776F-AA80-4995-9449-F0AE02E259DC}" srcOrd="0" destOrd="0" parTransId="{70140F3C-97C7-49C6-A6C4-2BB3FC6BF333}" sibTransId="{392A1BD3-DA48-4BC0-BA67-D747F0FE71EE}"/>
    <dgm:cxn modelId="{3B4DB192-4AE2-452D-8156-005B71C902D8}" srcId="{FB4E6D1B-6AED-4FFB-9345-C9A4F704241A}" destId="{63DD268F-C9BA-4142-929A-608F46108FDC}" srcOrd="2" destOrd="0" parTransId="{54D959E6-E349-45F5-9418-C67FD5930548}" sibTransId="{1FAE702E-D323-48AE-99FA-3F162A1E333E}"/>
    <dgm:cxn modelId="{BFEA30BB-5600-4712-B942-1127CDC9B849}" type="presOf" srcId="{63DD268F-C9BA-4142-929A-608F46108FDC}" destId="{CEF6FBD3-5AE0-4765-BF81-C527F9A0B4D7}" srcOrd="0" destOrd="0" presId="urn:microsoft.com/office/officeart/2005/8/layout/chevron1"/>
    <dgm:cxn modelId="{8A276F3F-7A87-4E3B-969C-A2EF79F9FE4B}" type="presOf" srcId="{FB4E6D1B-6AED-4FFB-9345-C9A4F704241A}" destId="{6DF5373B-59DB-4E32-879B-4B93B1DB26D5}" srcOrd="0" destOrd="0" presId="urn:microsoft.com/office/officeart/2005/8/layout/chevron1"/>
    <dgm:cxn modelId="{C7F17164-EACE-40A4-BC71-6C34FC6E1FA4}" srcId="{FB4E6D1B-6AED-4FFB-9345-C9A4F704241A}" destId="{60AE27A6-F993-47C5-B62E-DB2EA806C87D}" srcOrd="1" destOrd="0" parTransId="{B2932F92-F832-4875-99EF-ED6F22361A03}" sibTransId="{A5D477EE-4CFD-42A9-BDC3-1860B7DD449A}"/>
    <dgm:cxn modelId="{6D1748E1-0863-4DAF-A875-287E1B1DCCAA}" type="presParOf" srcId="{6DF5373B-59DB-4E32-879B-4B93B1DB26D5}" destId="{E84E812E-7D0A-490B-B48F-F74EB745B350}" srcOrd="0" destOrd="0" presId="urn:microsoft.com/office/officeart/2005/8/layout/chevron1"/>
    <dgm:cxn modelId="{DE94E5CD-3AA5-4F7F-A818-0F9F6E98BF9B}" type="presParOf" srcId="{6DF5373B-59DB-4E32-879B-4B93B1DB26D5}" destId="{7EBC105E-A4E2-4F7E-96A7-7715AAF872AC}" srcOrd="1" destOrd="0" presId="urn:microsoft.com/office/officeart/2005/8/layout/chevron1"/>
    <dgm:cxn modelId="{42FE73A1-BCA0-445C-8802-428DB0DF6E10}" type="presParOf" srcId="{6DF5373B-59DB-4E32-879B-4B93B1DB26D5}" destId="{ABDC1451-F9B1-49F1-A4C9-0322D2A57176}" srcOrd="2" destOrd="0" presId="urn:microsoft.com/office/officeart/2005/8/layout/chevron1"/>
    <dgm:cxn modelId="{C367F49D-9218-4DC4-AA84-1272CA910F6F}" type="presParOf" srcId="{6DF5373B-59DB-4E32-879B-4B93B1DB26D5}" destId="{CA2C894C-1B15-4EE8-8253-8217094DB23A}" srcOrd="3" destOrd="0" presId="urn:microsoft.com/office/officeart/2005/8/layout/chevron1"/>
    <dgm:cxn modelId="{E9B7D1A7-174B-48CA-BC09-5626256395CB}" type="presParOf" srcId="{6DF5373B-59DB-4E32-879B-4B93B1DB26D5}" destId="{CEF6FBD3-5AE0-4765-BF81-C527F9A0B4D7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B4E6D1B-6AED-4FFB-9345-C9A4F704241A}" type="doc">
      <dgm:prSet loTypeId="urn:microsoft.com/office/officeart/2005/8/layout/chevron1" loCatId="process" qsTypeId="urn:microsoft.com/office/officeart/2005/8/quickstyle/simple1" qsCatId="simple" csTypeId="urn:microsoft.com/office/officeart/2005/8/colors/accent0_1" csCatId="mainScheme" phldr="1"/>
      <dgm:spPr/>
    </dgm:pt>
    <dgm:pt modelId="{5AC9776F-AA80-4995-9449-F0AE02E259DC}">
      <dgm:prSet phldrT="[Text]" custT="1"/>
      <dgm:spPr/>
      <dgm:t>
        <a:bodyPr/>
        <a:lstStyle/>
        <a:p>
          <a:r>
            <a:rPr lang="cs-CZ" sz="2400" dirty="0" smtClean="0"/>
            <a:t>.............</a:t>
          </a:r>
          <a:endParaRPr lang="cs-CZ" sz="2400" dirty="0"/>
        </a:p>
      </dgm:t>
    </dgm:pt>
    <dgm:pt modelId="{70140F3C-97C7-49C6-A6C4-2BB3FC6BF333}" type="parTrans" cxnId="{D38FFBDF-9D68-459A-886B-6C81EE950189}">
      <dgm:prSet/>
      <dgm:spPr/>
      <dgm:t>
        <a:bodyPr/>
        <a:lstStyle/>
        <a:p>
          <a:endParaRPr lang="cs-CZ"/>
        </a:p>
      </dgm:t>
    </dgm:pt>
    <dgm:pt modelId="{392A1BD3-DA48-4BC0-BA67-D747F0FE71EE}" type="sibTrans" cxnId="{D38FFBDF-9D68-459A-886B-6C81EE950189}">
      <dgm:prSet/>
      <dgm:spPr/>
      <dgm:t>
        <a:bodyPr/>
        <a:lstStyle/>
        <a:p>
          <a:endParaRPr lang="cs-CZ"/>
        </a:p>
      </dgm:t>
    </dgm:pt>
    <dgm:pt modelId="{60AE27A6-F993-47C5-B62E-DB2EA806C87D}">
      <dgm:prSet phldrT="[Text]" custT="1"/>
      <dgm:spPr/>
      <dgm:t>
        <a:bodyPr/>
        <a:lstStyle/>
        <a:p>
          <a:r>
            <a:rPr lang="cs-CZ" sz="2400" dirty="0" smtClean="0"/>
            <a:t>43 800 599</a:t>
          </a:r>
          <a:endParaRPr lang="cs-CZ" sz="2400" dirty="0"/>
        </a:p>
      </dgm:t>
    </dgm:pt>
    <dgm:pt modelId="{B2932F92-F832-4875-99EF-ED6F22361A03}" type="parTrans" cxnId="{C7F17164-EACE-40A4-BC71-6C34FC6E1FA4}">
      <dgm:prSet/>
      <dgm:spPr/>
      <dgm:t>
        <a:bodyPr/>
        <a:lstStyle/>
        <a:p>
          <a:endParaRPr lang="cs-CZ"/>
        </a:p>
      </dgm:t>
    </dgm:pt>
    <dgm:pt modelId="{A5D477EE-4CFD-42A9-BDC3-1860B7DD449A}" type="sibTrans" cxnId="{C7F17164-EACE-40A4-BC71-6C34FC6E1FA4}">
      <dgm:prSet/>
      <dgm:spPr/>
      <dgm:t>
        <a:bodyPr/>
        <a:lstStyle/>
        <a:p>
          <a:endParaRPr lang="cs-CZ"/>
        </a:p>
      </dgm:t>
    </dgm:pt>
    <dgm:pt modelId="{63DD268F-C9BA-4142-929A-608F46108FDC}">
      <dgm:prSet phldrT="[Text]" custT="1"/>
      <dgm:spPr/>
      <dgm:t>
        <a:bodyPr/>
        <a:lstStyle/>
        <a:p>
          <a:r>
            <a:rPr lang="cs-CZ" sz="2400" dirty="0" smtClean="0"/>
            <a:t>……………</a:t>
          </a:r>
          <a:endParaRPr lang="cs-CZ" sz="2400" dirty="0"/>
        </a:p>
      </dgm:t>
    </dgm:pt>
    <dgm:pt modelId="{54D959E6-E349-45F5-9418-C67FD5930548}" type="parTrans" cxnId="{3B4DB192-4AE2-452D-8156-005B71C902D8}">
      <dgm:prSet/>
      <dgm:spPr/>
      <dgm:t>
        <a:bodyPr/>
        <a:lstStyle/>
        <a:p>
          <a:endParaRPr lang="cs-CZ"/>
        </a:p>
      </dgm:t>
    </dgm:pt>
    <dgm:pt modelId="{1FAE702E-D323-48AE-99FA-3F162A1E333E}" type="sibTrans" cxnId="{3B4DB192-4AE2-452D-8156-005B71C902D8}">
      <dgm:prSet/>
      <dgm:spPr/>
      <dgm:t>
        <a:bodyPr/>
        <a:lstStyle/>
        <a:p>
          <a:endParaRPr lang="cs-CZ"/>
        </a:p>
      </dgm:t>
    </dgm:pt>
    <dgm:pt modelId="{6DF5373B-59DB-4E32-879B-4B93B1DB26D5}" type="pres">
      <dgm:prSet presAssocID="{FB4E6D1B-6AED-4FFB-9345-C9A4F704241A}" presName="Name0" presStyleCnt="0">
        <dgm:presLayoutVars>
          <dgm:dir/>
          <dgm:animLvl val="lvl"/>
          <dgm:resizeHandles val="exact"/>
        </dgm:presLayoutVars>
      </dgm:prSet>
      <dgm:spPr/>
    </dgm:pt>
    <dgm:pt modelId="{E84E812E-7D0A-490B-B48F-F74EB745B350}" type="pres">
      <dgm:prSet presAssocID="{5AC9776F-AA80-4995-9449-F0AE02E259DC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BC105E-A4E2-4F7E-96A7-7715AAF872AC}" type="pres">
      <dgm:prSet presAssocID="{392A1BD3-DA48-4BC0-BA67-D747F0FE71EE}" presName="parTxOnlySpace" presStyleCnt="0"/>
      <dgm:spPr/>
    </dgm:pt>
    <dgm:pt modelId="{ABDC1451-F9B1-49F1-A4C9-0322D2A57176}" type="pres">
      <dgm:prSet presAssocID="{60AE27A6-F993-47C5-B62E-DB2EA806C87D}" presName="parTxOnly" presStyleLbl="node1" presStyleIdx="1" presStyleCnt="3" custScaleX="1333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2C894C-1B15-4EE8-8253-8217094DB23A}" type="pres">
      <dgm:prSet presAssocID="{A5D477EE-4CFD-42A9-BDC3-1860B7DD449A}" presName="parTxOnlySpace" presStyleCnt="0"/>
      <dgm:spPr/>
    </dgm:pt>
    <dgm:pt modelId="{CEF6FBD3-5AE0-4765-BF81-C527F9A0B4D7}" type="pres">
      <dgm:prSet presAssocID="{63DD268F-C9BA-4142-929A-608F46108FDC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38FFBDF-9D68-459A-886B-6C81EE950189}" srcId="{FB4E6D1B-6AED-4FFB-9345-C9A4F704241A}" destId="{5AC9776F-AA80-4995-9449-F0AE02E259DC}" srcOrd="0" destOrd="0" parTransId="{70140F3C-97C7-49C6-A6C4-2BB3FC6BF333}" sibTransId="{392A1BD3-DA48-4BC0-BA67-D747F0FE71EE}"/>
    <dgm:cxn modelId="{ACE9FCD1-702E-4C0B-A1E3-06DD69D9F4AE}" type="presOf" srcId="{60AE27A6-F993-47C5-B62E-DB2EA806C87D}" destId="{ABDC1451-F9B1-49F1-A4C9-0322D2A57176}" srcOrd="0" destOrd="0" presId="urn:microsoft.com/office/officeart/2005/8/layout/chevron1"/>
    <dgm:cxn modelId="{3B4DB192-4AE2-452D-8156-005B71C902D8}" srcId="{FB4E6D1B-6AED-4FFB-9345-C9A4F704241A}" destId="{63DD268F-C9BA-4142-929A-608F46108FDC}" srcOrd="2" destOrd="0" parTransId="{54D959E6-E349-45F5-9418-C67FD5930548}" sibTransId="{1FAE702E-D323-48AE-99FA-3F162A1E333E}"/>
    <dgm:cxn modelId="{FE44025D-71EA-48A0-8DDE-71DE9B9875EE}" type="presOf" srcId="{5AC9776F-AA80-4995-9449-F0AE02E259DC}" destId="{E84E812E-7D0A-490B-B48F-F74EB745B350}" srcOrd="0" destOrd="0" presId="urn:microsoft.com/office/officeart/2005/8/layout/chevron1"/>
    <dgm:cxn modelId="{212EAB3B-BAB7-4FAB-A115-5E5438614D19}" type="presOf" srcId="{63DD268F-C9BA-4142-929A-608F46108FDC}" destId="{CEF6FBD3-5AE0-4765-BF81-C527F9A0B4D7}" srcOrd="0" destOrd="0" presId="urn:microsoft.com/office/officeart/2005/8/layout/chevron1"/>
    <dgm:cxn modelId="{EEB56506-2F12-445E-9222-78E45AD8966F}" type="presOf" srcId="{FB4E6D1B-6AED-4FFB-9345-C9A4F704241A}" destId="{6DF5373B-59DB-4E32-879B-4B93B1DB26D5}" srcOrd="0" destOrd="0" presId="urn:microsoft.com/office/officeart/2005/8/layout/chevron1"/>
    <dgm:cxn modelId="{C7F17164-EACE-40A4-BC71-6C34FC6E1FA4}" srcId="{FB4E6D1B-6AED-4FFB-9345-C9A4F704241A}" destId="{60AE27A6-F993-47C5-B62E-DB2EA806C87D}" srcOrd="1" destOrd="0" parTransId="{B2932F92-F832-4875-99EF-ED6F22361A03}" sibTransId="{A5D477EE-4CFD-42A9-BDC3-1860B7DD449A}"/>
    <dgm:cxn modelId="{F371DE61-E5BD-4423-8DD1-35809AF97066}" type="presParOf" srcId="{6DF5373B-59DB-4E32-879B-4B93B1DB26D5}" destId="{E84E812E-7D0A-490B-B48F-F74EB745B350}" srcOrd="0" destOrd="0" presId="urn:microsoft.com/office/officeart/2005/8/layout/chevron1"/>
    <dgm:cxn modelId="{067CD119-4835-49B5-8289-5E6380046B40}" type="presParOf" srcId="{6DF5373B-59DB-4E32-879B-4B93B1DB26D5}" destId="{7EBC105E-A4E2-4F7E-96A7-7715AAF872AC}" srcOrd="1" destOrd="0" presId="urn:microsoft.com/office/officeart/2005/8/layout/chevron1"/>
    <dgm:cxn modelId="{5F84DCC1-93AF-4357-8F5D-7CC2390D7876}" type="presParOf" srcId="{6DF5373B-59DB-4E32-879B-4B93B1DB26D5}" destId="{ABDC1451-F9B1-49F1-A4C9-0322D2A57176}" srcOrd="2" destOrd="0" presId="urn:microsoft.com/office/officeart/2005/8/layout/chevron1"/>
    <dgm:cxn modelId="{7A45168B-8746-41F6-939F-2762E318D23F}" type="presParOf" srcId="{6DF5373B-59DB-4E32-879B-4B93B1DB26D5}" destId="{CA2C894C-1B15-4EE8-8253-8217094DB23A}" srcOrd="3" destOrd="0" presId="urn:microsoft.com/office/officeart/2005/8/layout/chevron1"/>
    <dgm:cxn modelId="{B4EAE944-B09D-4D55-A216-B40FEB2C3726}" type="presParOf" srcId="{6DF5373B-59DB-4E32-879B-4B93B1DB26D5}" destId="{CEF6FBD3-5AE0-4765-BF81-C527F9A0B4D7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B4E6D1B-6AED-4FFB-9345-C9A4F704241A}" type="doc">
      <dgm:prSet loTypeId="urn:microsoft.com/office/officeart/2005/8/layout/chevron1" loCatId="process" qsTypeId="urn:microsoft.com/office/officeart/2005/8/quickstyle/simple1" qsCatId="simple" csTypeId="urn:microsoft.com/office/officeart/2005/8/colors/accent0_1" csCatId="mainScheme" phldr="1"/>
      <dgm:spPr/>
    </dgm:pt>
    <dgm:pt modelId="{5AC9776F-AA80-4995-9449-F0AE02E259DC}">
      <dgm:prSet phldrT="[Text]" custT="1"/>
      <dgm:spPr/>
      <dgm:t>
        <a:bodyPr/>
        <a:lstStyle/>
        <a:p>
          <a:r>
            <a:rPr lang="cs-CZ" sz="2400" dirty="0" smtClean="0"/>
            <a:t>.............</a:t>
          </a:r>
          <a:endParaRPr lang="cs-CZ" sz="2400" dirty="0"/>
        </a:p>
      </dgm:t>
    </dgm:pt>
    <dgm:pt modelId="{70140F3C-97C7-49C6-A6C4-2BB3FC6BF333}" type="parTrans" cxnId="{D38FFBDF-9D68-459A-886B-6C81EE950189}">
      <dgm:prSet/>
      <dgm:spPr/>
      <dgm:t>
        <a:bodyPr/>
        <a:lstStyle/>
        <a:p>
          <a:endParaRPr lang="cs-CZ"/>
        </a:p>
      </dgm:t>
    </dgm:pt>
    <dgm:pt modelId="{392A1BD3-DA48-4BC0-BA67-D747F0FE71EE}" type="sibTrans" cxnId="{D38FFBDF-9D68-459A-886B-6C81EE950189}">
      <dgm:prSet/>
      <dgm:spPr/>
      <dgm:t>
        <a:bodyPr/>
        <a:lstStyle/>
        <a:p>
          <a:endParaRPr lang="cs-CZ"/>
        </a:p>
      </dgm:t>
    </dgm:pt>
    <dgm:pt modelId="{60AE27A6-F993-47C5-B62E-DB2EA806C87D}">
      <dgm:prSet phldrT="[Text]" custT="1"/>
      <dgm:spPr/>
      <dgm:t>
        <a:bodyPr/>
        <a:lstStyle/>
        <a:p>
          <a:r>
            <a:rPr lang="cs-CZ" sz="2400" dirty="0" smtClean="0"/>
            <a:t>23 643 670</a:t>
          </a:r>
          <a:endParaRPr lang="cs-CZ" sz="2400" dirty="0"/>
        </a:p>
      </dgm:t>
    </dgm:pt>
    <dgm:pt modelId="{B2932F92-F832-4875-99EF-ED6F22361A03}" type="parTrans" cxnId="{C7F17164-EACE-40A4-BC71-6C34FC6E1FA4}">
      <dgm:prSet/>
      <dgm:spPr/>
      <dgm:t>
        <a:bodyPr/>
        <a:lstStyle/>
        <a:p>
          <a:endParaRPr lang="cs-CZ"/>
        </a:p>
      </dgm:t>
    </dgm:pt>
    <dgm:pt modelId="{A5D477EE-4CFD-42A9-BDC3-1860B7DD449A}" type="sibTrans" cxnId="{C7F17164-EACE-40A4-BC71-6C34FC6E1FA4}">
      <dgm:prSet/>
      <dgm:spPr/>
      <dgm:t>
        <a:bodyPr/>
        <a:lstStyle/>
        <a:p>
          <a:endParaRPr lang="cs-CZ"/>
        </a:p>
      </dgm:t>
    </dgm:pt>
    <dgm:pt modelId="{63DD268F-C9BA-4142-929A-608F46108FDC}">
      <dgm:prSet phldrT="[Text]" custT="1"/>
      <dgm:spPr/>
      <dgm:t>
        <a:bodyPr/>
        <a:lstStyle/>
        <a:p>
          <a:r>
            <a:rPr lang="cs-CZ" sz="2400" dirty="0" smtClean="0"/>
            <a:t>……………</a:t>
          </a:r>
          <a:endParaRPr lang="cs-CZ" sz="2400" dirty="0"/>
        </a:p>
      </dgm:t>
    </dgm:pt>
    <dgm:pt modelId="{54D959E6-E349-45F5-9418-C67FD5930548}" type="parTrans" cxnId="{3B4DB192-4AE2-452D-8156-005B71C902D8}">
      <dgm:prSet/>
      <dgm:spPr/>
      <dgm:t>
        <a:bodyPr/>
        <a:lstStyle/>
        <a:p>
          <a:endParaRPr lang="cs-CZ"/>
        </a:p>
      </dgm:t>
    </dgm:pt>
    <dgm:pt modelId="{1FAE702E-D323-48AE-99FA-3F162A1E333E}" type="sibTrans" cxnId="{3B4DB192-4AE2-452D-8156-005B71C902D8}">
      <dgm:prSet/>
      <dgm:spPr/>
      <dgm:t>
        <a:bodyPr/>
        <a:lstStyle/>
        <a:p>
          <a:endParaRPr lang="cs-CZ"/>
        </a:p>
      </dgm:t>
    </dgm:pt>
    <dgm:pt modelId="{6DF5373B-59DB-4E32-879B-4B93B1DB26D5}" type="pres">
      <dgm:prSet presAssocID="{FB4E6D1B-6AED-4FFB-9345-C9A4F704241A}" presName="Name0" presStyleCnt="0">
        <dgm:presLayoutVars>
          <dgm:dir/>
          <dgm:animLvl val="lvl"/>
          <dgm:resizeHandles val="exact"/>
        </dgm:presLayoutVars>
      </dgm:prSet>
      <dgm:spPr/>
    </dgm:pt>
    <dgm:pt modelId="{E84E812E-7D0A-490B-B48F-F74EB745B350}" type="pres">
      <dgm:prSet presAssocID="{5AC9776F-AA80-4995-9449-F0AE02E259DC}" presName="parTxOnly" presStyleLbl="node1" presStyleIdx="0" presStyleCnt="3" custLinFactNeighborX="-4570" custLinFactNeighborY="478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BC105E-A4E2-4F7E-96A7-7715AAF872AC}" type="pres">
      <dgm:prSet presAssocID="{392A1BD3-DA48-4BC0-BA67-D747F0FE71EE}" presName="parTxOnlySpace" presStyleCnt="0"/>
      <dgm:spPr/>
    </dgm:pt>
    <dgm:pt modelId="{ABDC1451-F9B1-49F1-A4C9-0322D2A57176}" type="pres">
      <dgm:prSet presAssocID="{60AE27A6-F993-47C5-B62E-DB2EA806C87D}" presName="parTxOnly" presStyleLbl="node1" presStyleIdx="1" presStyleCnt="3" custScaleX="1333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2C894C-1B15-4EE8-8253-8217094DB23A}" type="pres">
      <dgm:prSet presAssocID="{A5D477EE-4CFD-42A9-BDC3-1860B7DD449A}" presName="parTxOnlySpace" presStyleCnt="0"/>
      <dgm:spPr/>
    </dgm:pt>
    <dgm:pt modelId="{CEF6FBD3-5AE0-4765-BF81-C527F9A0B4D7}" type="pres">
      <dgm:prSet presAssocID="{63DD268F-C9BA-4142-929A-608F46108FDC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3999B09-39CA-4B14-8BA2-EACEBCA16B74}" type="presOf" srcId="{63DD268F-C9BA-4142-929A-608F46108FDC}" destId="{CEF6FBD3-5AE0-4765-BF81-C527F9A0B4D7}" srcOrd="0" destOrd="0" presId="urn:microsoft.com/office/officeart/2005/8/layout/chevron1"/>
    <dgm:cxn modelId="{47225F23-37E9-487C-A6BB-B4DB047BEC9D}" type="presOf" srcId="{5AC9776F-AA80-4995-9449-F0AE02E259DC}" destId="{E84E812E-7D0A-490B-B48F-F74EB745B350}" srcOrd="0" destOrd="0" presId="urn:microsoft.com/office/officeart/2005/8/layout/chevron1"/>
    <dgm:cxn modelId="{2980BA2F-DF0B-482A-AB1C-3EB6007CEAEB}" type="presOf" srcId="{60AE27A6-F993-47C5-B62E-DB2EA806C87D}" destId="{ABDC1451-F9B1-49F1-A4C9-0322D2A57176}" srcOrd="0" destOrd="0" presId="urn:microsoft.com/office/officeart/2005/8/layout/chevron1"/>
    <dgm:cxn modelId="{D38FFBDF-9D68-459A-886B-6C81EE950189}" srcId="{FB4E6D1B-6AED-4FFB-9345-C9A4F704241A}" destId="{5AC9776F-AA80-4995-9449-F0AE02E259DC}" srcOrd="0" destOrd="0" parTransId="{70140F3C-97C7-49C6-A6C4-2BB3FC6BF333}" sibTransId="{392A1BD3-DA48-4BC0-BA67-D747F0FE71EE}"/>
    <dgm:cxn modelId="{3B4DB192-4AE2-452D-8156-005B71C902D8}" srcId="{FB4E6D1B-6AED-4FFB-9345-C9A4F704241A}" destId="{63DD268F-C9BA-4142-929A-608F46108FDC}" srcOrd="2" destOrd="0" parTransId="{54D959E6-E349-45F5-9418-C67FD5930548}" sibTransId="{1FAE702E-D323-48AE-99FA-3F162A1E333E}"/>
    <dgm:cxn modelId="{12CAD8B6-AE42-46A7-994B-8C6397DB2DDA}" type="presOf" srcId="{FB4E6D1B-6AED-4FFB-9345-C9A4F704241A}" destId="{6DF5373B-59DB-4E32-879B-4B93B1DB26D5}" srcOrd="0" destOrd="0" presId="urn:microsoft.com/office/officeart/2005/8/layout/chevron1"/>
    <dgm:cxn modelId="{C7F17164-EACE-40A4-BC71-6C34FC6E1FA4}" srcId="{FB4E6D1B-6AED-4FFB-9345-C9A4F704241A}" destId="{60AE27A6-F993-47C5-B62E-DB2EA806C87D}" srcOrd="1" destOrd="0" parTransId="{B2932F92-F832-4875-99EF-ED6F22361A03}" sibTransId="{A5D477EE-4CFD-42A9-BDC3-1860B7DD449A}"/>
    <dgm:cxn modelId="{02D050C4-0350-4332-91EF-26BFCFE9BF8E}" type="presParOf" srcId="{6DF5373B-59DB-4E32-879B-4B93B1DB26D5}" destId="{E84E812E-7D0A-490B-B48F-F74EB745B350}" srcOrd="0" destOrd="0" presId="urn:microsoft.com/office/officeart/2005/8/layout/chevron1"/>
    <dgm:cxn modelId="{13E7534C-79A7-42D7-A8E8-90FA76BE879A}" type="presParOf" srcId="{6DF5373B-59DB-4E32-879B-4B93B1DB26D5}" destId="{7EBC105E-A4E2-4F7E-96A7-7715AAF872AC}" srcOrd="1" destOrd="0" presId="urn:microsoft.com/office/officeart/2005/8/layout/chevron1"/>
    <dgm:cxn modelId="{B8C2336D-4C05-4261-9561-D80D862507E4}" type="presParOf" srcId="{6DF5373B-59DB-4E32-879B-4B93B1DB26D5}" destId="{ABDC1451-F9B1-49F1-A4C9-0322D2A57176}" srcOrd="2" destOrd="0" presId="urn:microsoft.com/office/officeart/2005/8/layout/chevron1"/>
    <dgm:cxn modelId="{697E603F-4FEA-4410-8EEC-ADC19AAAB2EE}" type="presParOf" srcId="{6DF5373B-59DB-4E32-879B-4B93B1DB26D5}" destId="{CA2C894C-1B15-4EE8-8253-8217094DB23A}" srcOrd="3" destOrd="0" presId="urn:microsoft.com/office/officeart/2005/8/layout/chevron1"/>
    <dgm:cxn modelId="{61C164D6-C112-434A-B1EC-1FB8C2B249E8}" type="presParOf" srcId="{6DF5373B-59DB-4E32-879B-4B93B1DB26D5}" destId="{CEF6FBD3-5AE0-4765-BF81-C527F9A0B4D7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B4E6D1B-6AED-4FFB-9345-C9A4F704241A}" type="doc">
      <dgm:prSet loTypeId="urn:microsoft.com/office/officeart/2005/8/layout/chevron1" loCatId="process" qsTypeId="urn:microsoft.com/office/officeart/2005/8/quickstyle/simple1" qsCatId="simple" csTypeId="urn:microsoft.com/office/officeart/2005/8/colors/accent0_1" csCatId="mainScheme" phldr="1"/>
      <dgm:spPr/>
    </dgm:pt>
    <dgm:pt modelId="{5AC9776F-AA80-4995-9449-F0AE02E259DC}">
      <dgm:prSet phldrT="[Text]" custT="1"/>
      <dgm:spPr/>
      <dgm:t>
        <a:bodyPr/>
        <a:lstStyle/>
        <a:p>
          <a:r>
            <a:rPr lang="cs-CZ" sz="2400" dirty="0" smtClean="0"/>
            <a:t>.............</a:t>
          </a:r>
          <a:endParaRPr lang="cs-CZ" sz="2400" dirty="0"/>
        </a:p>
      </dgm:t>
    </dgm:pt>
    <dgm:pt modelId="{70140F3C-97C7-49C6-A6C4-2BB3FC6BF333}" type="parTrans" cxnId="{D38FFBDF-9D68-459A-886B-6C81EE950189}">
      <dgm:prSet/>
      <dgm:spPr/>
      <dgm:t>
        <a:bodyPr/>
        <a:lstStyle/>
        <a:p>
          <a:endParaRPr lang="cs-CZ"/>
        </a:p>
      </dgm:t>
    </dgm:pt>
    <dgm:pt modelId="{392A1BD3-DA48-4BC0-BA67-D747F0FE71EE}" type="sibTrans" cxnId="{D38FFBDF-9D68-459A-886B-6C81EE950189}">
      <dgm:prSet/>
      <dgm:spPr/>
      <dgm:t>
        <a:bodyPr/>
        <a:lstStyle/>
        <a:p>
          <a:endParaRPr lang="cs-CZ"/>
        </a:p>
      </dgm:t>
    </dgm:pt>
    <dgm:pt modelId="{60AE27A6-F993-47C5-B62E-DB2EA806C87D}">
      <dgm:prSet phldrT="[Text]" custT="1"/>
      <dgm:spPr/>
      <dgm:t>
        <a:bodyPr/>
        <a:lstStyle/>
        <a:p>
          <a:r>
            <a:rPr lang="cs-CZ" sz="2400" dirty="0" smtClean="0"/>
            <a:t>76 329 011</a:t>
          </a:r>
          <a:endParaRPr lang="cs-CZ" sz="2400" dirty="0"/>
        </a:p>
      </dgm:t>
    </dgm:pt>
    <dgm:pt modelId="{B2932F92-F832-4875-99EF-ED6F22361A03}" type="parTrans" cxnId="{C7F17164-EACE-40A4-BC71-6C34FC6E1FA4}">
      <dgm:prSet/>
      <dgm:spPr/>
      <dgm:t>
        <a:bodyPr/>
        <a:lstStyle/>
        <a:p>
          <a:endParaRPr lang="cs-CZ"/>
        </a:p>
      </dgm:t>
    </dgm:pt>
    <dgm:pt modelId="{A5D477EE-4CFD-42A9-BDC3-1860B7DD449A}" type="sibTrans" cxnId="{C7F17164-EACE-40A4-BC71-6C34FC6E1FA4}">
      <dgm:prSet/>
      <dgm:spPr/>
      <dgm:t>
        <a:bodyPr/>
        <a:lstStyle/>
        <a:p>
          <a:endParaRPr lang="cs-CZ"/>
        </a:p>
      </dgm:t>
    </dgm:pt>
    <dgm:pt modelId="{63DD268F-C9BA-4142-929A-608F46108FDC}">
      <dgm:prSet phldrT="[Text]" custT="1"/>
      <dgm:spPr/>
      <dgm:t>
        <a:bodyPr/>
        <a:lstStyle/>
        <a:p>
          <a:r>
            <a:rPr lang="cs-CZ" sz="2400" dirty="0" smtClean="0"/>
            <a:t>……………</a:t>
          </a:r>
          <a:endParaRPr lang="cs-CZ" sz="2400" dirty="0"/>
        </a:p>
      </dgm:t>
    </dgm:pt>
    <dgm:pt modelId="{54D959E6-E349-45F5-9418-C67FD5930548}" type="parTrans" cxnId="{3B4DB192-4AE2-452D-8156-005B71C902D8}">
      <dgm:prSet/>
      <dgm:spPr/>
      <dgm:t>
        <a:bodyPr/>
        <a:lstStyle/>
        <a:p>
          <a:endParaRPr lang="cs-CZ"/>
        </a:p>
      </dgm:t>
    </dgm:pt>
    <dgm:pt modelId="{1FAE702E-D323-48AE-99FA-3F162A1E333E}" type="sibTrans" cxnId="{3B4DB192-4AE2-452D-8156-005B71C902D8}">
      <dgm:prSet/>
      <dgm:spPr/>
      <dgm:t>
        <a:bodyPr/>
        <a:lstStyle/>
        <a:p>
          <a:endParaRPr lang="cs-CZ"/>
        </a:p>
      </dgm:t>
    </dgm:pt>
    <dgm:pt modelId="{6DF5373B-59DB-4E32-879B-4B93B1DB26D5}" type="pres">
      <dgm:prSet presAssocID="{FB4E6D1B-6AED-4FFB-9345-C9A4F704241A}" presName="Name0" presStyleCnt="0">
        <dgm:presLayoutVars>
          <dgm:dir/>
          <dgm:animLvl val="lvl"/>
          <dgm:resizeHandles val="exact"/>
        </dgm:presLayoutVars>
      </dgm:prSet>
      <dgm:spPr/>
    </dgm:pt>
    <dgm:pt modelId="{E84E812E-7D0A-490B-B48F-F74EB745B350}" type="pres">
      <dgm:prSet presAssocID="{5AC9776F-AA80-4995-9449-F0AE02E259DC}" presName="parTxOnly" presStyleLbl="node1" presStyleIdx="0" presStyleCnt="3" custLinFactNeighborX="23883" custLinFactNeighborY="-420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BC105E-A4E2-4F7E-96A7-7715AAF872AC}" type="pres">
      <dgm:prSet presAssocID="{392A1BD3-DA48-4BC0-BA67-D747F0FE71EE}" presName="parTxOnlySpace" presStyleCnt="0"/>
      <dgm:spPr/>
    </dgm:pt>
    <dgm:pt modelId="{ABDC1451-F9B1-49F1-A4C9-0322D2A57176}" type="pres">
      <dgm:prSet presAssocID="{60AE27A6-F993-47C5-B62E-DB2EA806C87D}" presName="parTxOnly" presStyleLbl="node1" presStyleIdx="1" presStyleCnt="3" custScaleX="1333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2C894C-1B15-4EE8-8253-8217094DB23A}" type="pres">
      <dgm:prSet presAssocID="{A5D477EE-4CFD-42A9-BDC3-1860B7DD449A}" presName="parTxOnlySpace" presStyleCnt="0"/>
      <dgm:spPr/>
    </dgm:pt>
    <dgm:pt modelId="{CEF6FBD3-5AE0-4765-BF81-C527F9A0B4D7}" type="pres">
      <dgm:prSet presAssocID="{63DD268F-C9BA-4142-929A-608F46108FDC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38FFBDF-9D68-459A-886B-6C81EE950189}" srcId="{FB4E6D1B-6AED-4FFB-9345-C9A4F704241A}" destId="{5AC9776F-AA80-4995-9449-F0AE02E259DC}" srcOrd="0" destOrd="0" parTransId="{70140F3C-97C7-49C6-A6C4-2BB3FC6BF333}" sibTransId="{392A1BD3-DA48-4BC0-BA67-D747F0FE71EE}"/>
    <dgm:cxn modelId="{33FEF083-D697-45E3-92D1-551B97F93622}" type="presOf" srcId="{FB4E6D1B-6AED-4FFB-9345-C9A4F704241A}" destId="{6DF5373B-59DB-4E32-879B-4B93B1DB26D5}" srcOrd="0" destOrd="0" presId="urn:microsoft.com/office/officeart/2005/8/layout/chevron1"/>
    <dgm:cxn modelId="{0BE13282-0482-4708-BE86-8D0C6B5B4FAE}" type="presOf" srcId="{60AE27A6-F993-47C5-B62E-DB2EA806C87D}" destId="{ABDC1451-F9B1-49F1-A4C9-0322D2A57176}" srcOrd="0" destOrd="0" presId="urn:microsoft.com/office/officeart/2005/8/layout/chevron1"/>
    <dgm:cxn modelId="{3B4DB192-4AE2-452D-8156-005B71C902D8}" srcId="{FB4E6D1B-6AED-4FFB-9345-C9A4F704241A}" destId="{63DD268F-C9BA-4142-929A-608F46108FDC}" srcOrd="2" destOrd="0" parTransId="{54D959E6-E349-45F5-9418-C67FD5930548}" sibTransId="{1FAE702E-D323-48AE-99FA-3F162A1E333E}"/>
    <dgm:cxn modelId="{D775AFC4-8376-4A66-9D26-81998003FED9}" type="presOf" srcId="{63DD268F-C9BA-4142-929A-608F46108FDC}" destId="{CEF6FBD3-5AE0-4765-BF81-C527F9A0B4D7}" srcOrd="0" destOrd="0" presId="urn:microsoft.com/office/officeart/2005/8/layout/chevron1"/>
    <dgm:cxn modelId="{9CDBE53A-EFBB-4933-8646-81C5BF6279B7}" type="presOf" srcId="{5AC9776F-AA80-4995-9449-F0AE02E259DC}" destId="{E84E812E-7D0A-490B-B48F-F74EB745B350}" srcOrd="0" destOrd="0" presId="urn:microsoft.com/office/officeart/2005/8/layout/chevron1"/>
    <dgm:cxn modelId="{C7F17164-EACE-40A4-BC71-6C34FC6E1FA4}" srcId="{FB4E6D1B-6AED-4FFB-9345-C9A4F704241A}" destId="{60AE27A6-F993-47C5-B62E-DB2EA806C87D}" srcOrd="1" destOrd="0" parTransId="{B2932F92-F832-4875-99EF-ED6F22361A03}" sibTransId="{A5D477EE-4CFD-42A9-BDC3-1860B7DD449A}"/>
    <dgm:cxn modelId="{A5C6F607-4C47-46D1-908F-DB4DF529F885}" type="presParOf" srcId="{6DF5373B-59DB-4E32-879B-4B93B1DB26D5}" destId="{E84E812E-7D0A-490B-B48F-F74EB745B350}" srcOrd="0" destOrd="0" presId="urn:microsoft.com/office/officeart/2005/8/layout/chevron1"/>
    <dgm:cxn modelId="{52DC943A-1CFD-4C54-BAF3-3F745FEDD258}" type="presParOf" srcId="{6DF5373B-59DB-4E32-879B-4B93B1DB26D5}" destId="{7EBC105E-A4E2-4F7E-96A7-7715AAF872AC}" srcOrd="1" destOrd="0" presId="urn:microsoft.com/office/officeart/2005/8/layout/chevron1"/>
    <dgm:cxn modelId="{B7EB8B1A-883B-4DDA-BAD3-EC66E6EAEDFF}" type="presParOf" srcId="{6DF5373B-59DB-4E32-879B-4B93B1DB26D5}" destId="{ABDC1451-F9B1-49F1-A4C9-0322D2A57176}" srcOrd="2" destOrd="0" presId="urn:microsoft.com/office/officeart/2005/8/layout/chevron1"/>
    <dgm:cxn modelId="{1F64EEA6-69DC-4A96-AA1A-457CA6DB518B}" type="presParOf" srcId="{6DF5373B-59DB-4E32-879B-4B93B1DB26D5}" destId="{CA2C894C-1B15-4EE8-8253-8217094DB23A}" srcOrd="3" destOrd="0" presId="urn:microsoft.com/office/officeart/2005/8/layout/chevron1"/>
    <dgm:cxn modelId="{397AE2E4-58F6-4E06-BC3C-452C94FD9B7A}" type="presParOf" srcId="{6DF5373B-59DB-4E32-879B-4B93B1DB26D5}" destId="{CEF6FBD3-5AE0-4765-BF81-C527F9A0B4D7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B4E6D1B-6AED-4FFB-9345-C9A4F704241A}" type="doc">
      <dgm:prSet loTypeId="urn:microsoft.com/office/officeart/2005/8/layout/chevron1" loCatId="process" qsTypeId="urn:microsoft.com/office/officeart/2005/8/quickstyle/simple1" qsCatId="simple" csTypeId="urn:microsoft.com/office/officeart/2005/8/colors/accent0_1" csCatId="mainScheme" phldr="1"/>
      <dgm:spPr/>
    </dgm:pt>
    <dgm:pt modelId="{5AC9776F-AA80-4995-9449-F0AE02E259DC}">
      <dgm:prSet phldrT="[Text]" custT="1"/>
      <dgm:spPr/>
      <dgm:t>
        <a:bodyPr/>
        <a:lstStyle/>
        <a:p>
          <a:r>
            <a:rPr lang="cs-CZ" sz="2400" dirty="0" smtClean="0"/>
            <a:t>.............</a:t>
          </a:r>
          <a:endParaRPr lang="cs-CZ" sz="2400" dirty="0"/>
        </a:p>
      </dgm:t>
    </dgm:pt>
    <dgm:pt modelId="{70140F3C-97C7-49C6-A6C4-2BB3FC6BF333}" type="parTrans" cxnId="{D38FFBDF-9D68-459A-886B-6C81EE950189}">
      <dgm:prSet/>
      <dgm:spPr/>
      <dgm:t>
        <a:bodyPr/>
        <a:lstStyle/>
        <a:p>
          <a:endParaRPr lang="cs-CZ"/>
        </a:p>
      </dgm:t>
    </dgm:pt>
    <dgm:pt modelId="{392A1BD3-DA48-4BC0-BA67-D747F0FE71EE}" type="sibTrans" cxnId="{D38FFBDF-9D68-459A-886B-6C81EE950189}">
      <dgm:prSet/>
      <dgm:spPr/>
      <dgm:t>
        <a:bodyPr/>
        <a:lstStyle/>
        <a:p>
          <a:endParaRPr lang="cs-CZ"/>
        </a:p>
      </dgm:t>
    </dgm:pt>
    <dgm:pt modelId="{60AE27A6-F993-47C5-B62E-DB2EA806C87D}">
      <dgm:prSet phldrT="[Text]" custT="1"/>
      <dgm:spPr/>
      <dgm:t>
        <a:bodyPr/>
        <a:lstStyle/>
        <a:p>
          <a:r>
            <a:rPr lang="cs-CZ" sz="2400" dirty="0" smtClean="0"/>
            <a:t>45 698 030</a:t>
          </a:r>
          <a:endParaRPr lang="cs-CZ" sz="2400" dirty="0"/>
        </a:p>
      </dgm:t>
    </dgm:pt>
    <dgm:pt modelId="{B2932F92-F832-4875-99EF-ED6F22361A03}" type="parTrans" cxnId="{C7F17164-EACE-40A4-BC71-6C34FC6E1FA4}">
      <dgm:prSet/>
      <dgm:spPr/>
      <dgm:t>
        <a:bodyPr/>
        <a:lstStyle/>
        <a:p>
          <a:endParaRPr lang="cs-CZ"/>
        </a:p>
      </dgm:t>
    </dgm:pt>
    <dgm:pt modelId="{A5D477EE-4CFD-42A9-BDC3-1860B7DD449A}" type="sibTrans" cxnId="{C7F17164-EACE-40A4-BC71-6C34FC6E1FA4}">
      <dgm:prSet/>
      <dgm:spPr/>
      <dgm:t>
        <a:bodyPr/>
        <a:lstStyle/>
        <a:p>
          <a:endParaRPr lang="cs-CZ"/>
        </a:p>
      </dgm:t>
    </dgm:pt>
    <dgm:pt modelId="{63DD268F-C9BA-4142-929A-608F46108FDC}">
      <dgm:prSet phldrT="[Text]" custT="1"/>
      <dgm:spPr/>
      <dgm:t>
        <a:bodyPr/>
        <a:lstStyle/>
        <a:p>
          <a:r>
            <a:rPr lang="cs-CZ" sz="2400" dirty="0" smtClean="0"/>
            <a:t>……………</a:t>
          </a:r>
          <a:endParaRPr lang="cs-CZ" sz="2400" dirty="0"/>
        </a:p>
      </dgm:t>
    </dgm:pt>
    <dgm:pt modelId="{54D959E6-E349-45F5-9418-C67FD5930548}" type="parTrans" cxnId="{3B4DB192-4AE2-452D-8156-005B71C902D8}">
      <dgm:prSet/>
      <dgm:spPr/>
      <dgm:t>
        <a:bodyPr/>
        <a:lstStyle/>
        <a:p>
          <a:endParaRPr lang="cs-CZ"/>
        </a:p>
      </dgm:t>
    </dgm:pt>
    <dgm:pt modelId="{1FAE702E-D323-48AE-99FA-3F162A1E333E}" type="sibTrans" cxnId="{3B4DB192-4AE2-452D-8156-005B71C902D8}">
      <dgm:prSet/>
      <dgm:spPr/>
      <dgm:t>
        <a:bodyPr/>
        <a:lstStyle/>
        <a:p>
          <a:endParaRPr lang="cs-CZ"/>
        </a:p>
      </dgm:t>
    </dgm:pt>
    <dgm:pt modelId="{6DF5373B-59DB-4E32-879B-4B93B1DB26D5}" type="pres">
      <dgm:prSet presAssocID="{FB4E6D1B-6AED-4FFB-9345-C9A4F704241A}" presName="Name0" presStyleCnt="0">
        <dgm:presLayoutVars>
          <dgm:dir/>
          <dgm:animLvl val="lvl"/>
          <dgm:resizeHandles val="exact"/>
        </dgm:presLayoutVars>
      </dgm:prSet>
      <dgm:spPr/>
    </dgm:pt>
    <dgm:pt modelId="{E84E812E-7D0A-490B-B48F-F74EB745B350}" type="pres">
      <dgm:prSet presAssocID="{5AC9776F-AA80-4995-9449-F0AE02E259DC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BC105E-A4E2-4F7E-96A7-7715AAF872AC}" type="pres">
      <dgm:prSet presAssocID="{392A1BD3-DA48-4BC0-BA67-D747F0FE71EE}" presName="parTxOnlySpace" presStyleCnt="0"/>
      <dgm:spPr/>
    </dgm:pt>
    <dgm:pt modelId="{ABDC1451-F9B1-49F1-A4C9-0322D2A57176}" type="pres">
      <dgm:prSet presAssocID="{60AE27A6-F993-47C5-B62E-DB2EA806C87D}" presName="parTxOnly" presStyleLbl="node1" presStyleIdx="1" presStyleCnt="3" custScaleX="1333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2C894C-1B15-4EE8-8253-8217094DB23A}" type="pres">
      <dgm:prSet presAssocID="{A5D477EE-4CFD-42A9-BDC3-1860B7DD449A}" presName="parTxOnlySpace" presStyleCnt="0"/>
      <dgm:spPr/>
    </dgm:pt>
    <dgm:pt modelId="{CEF6FBD3-5AE0-4765-BF81-C527F9A0B4D7}" type="pres">
      <dgm:prSet presAssocID="{63DD268F-C9BA-4142-929A-608F46108FDC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EBCAF5-A6AD-4C5E-BDA5-E16059B45240}" type="presOf" srcId="{5AC9776F-AA80-4995-9449-F0AE02E259DC}" destId="{E84E812E-7D0A-490B-B48F-F74EB745B350}" srcOrd="0" destOrd="0" presId="urn:microsoft.com/office/officeart/2005/8/layout/chevron1"/>
    <dgm:cxn modelId="{D38FFBDF-9D68-459A-886B-6C81EE950189}" srcId="{FB4E6D1B-6AED-4FFB-9345-C9A4F704241A}" destId="{5AC9776F-AA80-4995-9449-F0AE02E259DC}" srcOrd="0" destOrd="0" parTransId="{70140F3C-97C7-49C6-A6C4-2BB3FC6BF333}" sibTransId="{392A1BD3-DA48-4BC0-BA67-D747F0FE71EE}"/>
    <dgm:cxn modelId="{2CFA4F20-E68A-4B98-9F16-6169147ADE8C}" type="presOf" srcId="{FB4E6D1B-6AED-4FFB-9345-C9A4F704241A}" destId="{6DF5373B-59DB-4E32-879B-4B93B1DB26D5}" srcOrd="0" destOrd="0" presId="urn:microsoft.com/office/officeart/2005/8/layout/chevron1"/>
    <dgm:cxn modelId="{3B4DB192-4AE2-452D-8156-005B71C902D8}" srcId="{FB4E6D1B-6AED-4FFB-9345-C9A4F704241A}" destId="{63DD268F-C9BA-4142-929A-608F46108FDC}" srcOrd="2" destOrd="0" parTransId="{54D959E6-E349-45F5-9418-C67FD5930548}" sibTransId="{1FAE702E-D323-48AE-99FA-3F162A1E333E}"/>
    <dgm:cxn modelId="{4785EAF6-EE7A-482C-A8D9-20F6880587A8}" type="presOf" srcId="{63DD268F-C9BA-4142-929A-608F46108FDC}" destId="{CEF6FBD3-5AE0-4765-BF81-C527F9A0B4D7}" srcOrd="0" destOrd="0" presId="urn:microsoft.com/office/officeart/2005/8/layout/chevron1"/>
    <dgm:cxn modelId="{E07049D6-0A1D-4F1A-AD2A-2BC5958ED72F}" type="presOf" srcId="{60AE27A6-F993-47C5-B62E-DB2EA806C87D}" destId="{ABDC1451-F9B1-49F1-A4C9-0322D2A57176}" srcOrd="0" destOrd="0" presId="urn:microsoft.com/office/officeart/2005/8/layout/chevron1"/>
    <dgm:cxn modelId="{C7F17164-EACE-40A4-BC71-6C34FC6E1FA4}" srcId="{FB4E6D1B-6AED-4FFB-9345-C9A4F704241A}" destId="{60AE27A6-F993-47C5-B62E-DB2EA806C87D}" srcOrd="1" destOrd="0" parTransId="{B2932F92-F832-4875-99EF-ED6F22361A03}" sibTransId="{A5D477EE-4CFD-42A9-BDC3-1860B7DD449A}"/>
    <dgm:cxn modelId="{C67566FF-5C15-4104-A2C6-38CE5D33E011}" type="presParOf" srcId="{6DF5373B-59DB-4E32-879B-4B93B1DB26D5}" destId="{E84E812E-7D0A-490B-B48F-F74EB745B350}" srcOrd="0" destOrd="0" presId="urn:microsoft.com/office/officeart/2005/8/layout/chevron1"/>
    <dgm:cxn modelId="{6760E054-2CD6-4D31-BF8F-FA8CA8D38E65}" type="presParOf" srcId="{6DF5373B-59DB-4E32-879B-4B93B1DB26D5}" destId="{7EBC105E-A4E2-4F7E-96A7-7715AAF872AC}" srcOrd="1" destOrd="0" presId="urn:microsoft.com/office/officeart/2005/8/layout/chevron1"/>
    <dgm:cxn modelId="{E60F5895-8FBE-41C3-BF8D-F9F1C720745F}" type="presParOf" srcId="{6DF5373B-59DB-4E32-879B-4B93B1DB26D5}" destId="{ABDC1451-F9B1-49F1-A4C9-0322D2A57176}" srcOrd="2" destOrd="0" presId="urn:microsoft.com/office/officeart/2005/8/layout/chevron1"/>
    <dgm:cxn modelId="{6A353797-6039-4FE4-BEFB-C80442A6C372}" type="presParOf" srcId="{6DF5373B-59DB-4E32-879B-4B93B1DB26D5}" destId="{CA2C894C-1B15-4EE8-8253-8217094DB23A}" srcOrd="3" destOrd="0" presId="urn:microsoft.com/office/officeart/2005/8/layout/chevron1"/>
    <dgm:cxn modelId="{AC324C57-D8EA-4E02-94C5-9DD9E768AF59}" type="presParOf" srcId="{6DF5373B-59DB-4E32-879B-4B93B1DB26D5}" destId="{CEF6FBD3-5AE0-4765-BF81-C527F9A0B4D7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VY_32_INOVACE_11_ Velká čísla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Velká čísla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4E812E-7D0A-490B-B48F-F74EB745B350}">
      <dsp:nvSpPr>
        <dsp:cNvPr id="0" name=""/>
        <dsp:cNvSpPr/>
      </dsp:nvSpPr>
      <dsp:spPr>
        <a:xfrm>
          <a:off x="2460" y="428595"/>
          <a:ext cx="199748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.............</a:t>
          </a:r>
          <a:endParaRPr lang="cs-CZ" sz="2400" kern="1200" dirty="0"/>
        </a:p>
      </dsp:txBody>
      <dsp:txXfrm>
        <a:off x="401957" y="428595"/>
        <a:ext cx="1198490" cy="798993"/>
      </dsp:txXfrm>
    </dsp:sp>
    <dsp:sp modelId="{ABDC1451-F9B1-49F1-A4C9-0322D2A57176}">
      <dsp:nvSpPr>
        <dsp:cNvPr id="0" name=""/>
        <dsp:cNvSpPr/>
      </dsp:nvSpPr>
      <dsp:spPr>
        <a:xfrm>
          <a:off x="1800196" y="428595"/>
          <a:ext cx="266430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34 897</a:t>
          </a:r>
          <a:endParaRPr lang="cs-CZ" sz="2400" kern="1200" dirty="0"/>
        </a:p>
      </dsp:txBody>
      <dsp:txXfrm>
        <a:off x="2199693" y="428595"/>
        <a:ext cx="1865310" cy="798993"/>
      </dsp:txXfrm>
    </dsp:sp>
    <dsp:sp modelId="{CEF6FBD3-5AE0-4765-BF81-C527F9A0B4D7}">
      <dsp:nvSpPr>
        <dsp:cNvPr id="0" name=""/>
        <dsp:cNvSpPr/>
      </dsp:nvSpPr>
      <dsp:spPr>
        <a:xfrm>
          <a:off x="4264751" y="428595"/>
          <a:ext cx="199748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……………</a:t>
          </a:r>
          <a:endParaRPr lang="cs-CZ" sz="2400" kern="1200" dirty="0"/>
        </a:p>
      </dsp:txBody>
      <dsp:txXfrm>
        <a:off x="4664248" y="428595"/>
        <a:ext cx="1198490" cy="7989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4E812E-7D0A-490B-B48F-F74EB745B350}">
      <dsp:nvSpPr>
        <dsp:cNvPr id="0" name=""/>
        <dsp:cNvSpPr/>
      </dsp:nvSpPr>
      <dsp:spPr>
        <a:xfrm>
          <a:off x="0" y="466819"/>
          <a:ext cx="199748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.............</a:t>
          </a:r>
          <a:endParaRPr lang="cs-CZ" sz="2400" kern="1200" dirty="0"/>
        </a:p>
      </dsp:txBody>
      <dsp:txXfrm>
        <a:off x="399497" y="466819"/>
        <a:ext cx="1198490" cy="798993"/>
      </dsp:txXfrm>
    </dsp:sp>
    <dsp:sp modelId="{ABDC1451-F9B1-49F1-A4C9-0322D2A57176}">
      <dsp:nvSpPr>
        <dsp:cNvPr id="0" name=""/>
        <dsp:cNvSpPr/>
      </dsp:nvSpPr>
      <dsp:spPr>
        <a:xfrm>
          <a:off x="1800196" y="428595"/>
          <a:ext cx="266430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87 643 900</a:t>
          </a:r>
          <a:endParaRPr lang="cs-CZ" sz="2400" kern="1200" dirty="0"/>
        </a:p>
      </dsp:txBody>
      <dsp:txXfrm>
        <a:off x="2199693" y="428595"/>
        <a:ext cx="1865310" cy="798993"/>
      </dsp:txXfrm>
    </dsp:sp>
    <dsp:sp modelId="{CEF6FBD3-5AE0-4765-BF81-C527F9A0B4D7}">
      <dsp:nvSpPr>
        <dsp:cNvPr id="0" name=""/>
        <dsp:cNvSpPr/>
      </dsp:nvSpPr>
      <dsp:spPr>
        <a:xfrm>
          <a:off x="4264751" y="428595"/>
          <a:ext cx="199748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……………</a:t>
          </a:r>
          <a:endParaRPr lang="cs-CZ" sz="2400" kern="1200" dirty="0"/>
        </a:p>
      </dsp:txBody>
      <dsp:txXfrm>
        <a:off x="4664248" y="428595"/>
        <a:ext cx="1198490" cy="79899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4E812E-7D0A-490B-B48F-F74EB745B350}">
      <dsp:nvSpPr>
        <dsp:cNvPr id="0" name=""/>
        <dsp:cNvSpPr/>
      </dsp:nvSpPr>
      <dsp:spPr>
        <a:xfrm>
          <a:off x="50166" y="395005"/>
          <a:ext cx="199748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.............</a:t>
          </a:r>
          <a:endParaRPr lang="cs-CZ" sz="2400" kern="1200" dirty="0"/>
        </a:p>
      </dsp:txBody>
      <dsp:txXfrm>
        <a:off x="449663" y="395005"/>
        <a:ext cx="1198490" cy="798993"/>
      </dsp:txXfrm>
    </dsp:sp>
    <dsp:sp modelId="{ABDC1451-F9B1-49F1-A4C9-0322D2A57176}">
      <dsp:nvSpPr>
        <dsp:cNvPr id="0" name=""/>
        <dsp:cNvSpPr/>
      </dsp:nvSpPr>
      <dsp:spPr>
        <a:xfrm>
          <a:off x="1800196" y="428595"/>
          <a:ext cx="266430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23 699 000</a:t>
          </a:r>
          <a:endParaRPr lang="cs-CZ" sz="2400" kern="1200" dirty="0"/>
        </a:p>
      </dsp:txBody>
      <dsp:txXfrm>
        <a:off x="2199693" y="428595"/>
        <a:ext cx="1865310" cy="798993"/>
      </dsp:txXfrm>
    </dsp:sp>
    <dsp:sp modelId="{CEF6FBD3-5AE0-4765-BF81-C527F9A0B4D7}">
      <dsp:nvSpPr>
        <dsp:cNvPr id="0" name=""/>
        <dsp:cNvSpPr/>
      </dsp:nvSpPr>
      <dsp:spPr>
        <a:xfrm>
          <a:off x="4264751" y="428595"/>
          <a:ext cx="199748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……………</a:t>
          </a:r>
          <a:endParaRPr lang="cs-CZ" sz="2400" kern="1200" dirty="0"/>
        </a:p>
      </dsp:txBody>
      <dsp:txXfrm>
        <a:off x="4664248" y="428595"/>
        <a:ext cx="1198490" cy="79899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4E812E-7D0A-490B-B48F-F74EB745B350}">
      <dsp:nvSpPr>
        <dsp:cNvPr id="0" name=""/>
        <dsp:cNvSpPr/>
      </dsp:nvSpPr>
      <dsp:spPr>
        <a:xfrm>
          <a:off x="2460" y="428595"/>
          <a:ext cx="199748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.............</a:t>
          </a:r>
          <a:endParaRPr lang="cs-CZ" sz="2400" kern="1200" dirty="0"/>
        </a:p>
      </dsp:txBody>
      <dsp:txXfrm>
        <a:off x="401957" y="428595"/>
        <a:ext cx="1198490" cy="798993"/>
      </dsp:txXfrm>
    </dsp:sp>
    <dsp:sp modelId="{ABDC1451-F9B1-49F1-A4C9-0322D2A57176}">
      <dsp:nvSpPr>
        <dsp:cNvPr id="0" name=""/>
        <dsp:cNvSpPr/>
      </dsp:nvSpPr>
      <dsp:spPr>
        <a:xfrm>
          <a:off x="1800196" y="428595"/>
          <a:ext cx="266430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5 637 092</a:t>
          </a:r>
          <a:endParaRPr lang="cs-CZ" sz="2400" kern="1200" dirty="0"/>
        </a:p>
      </dsp:txBody>
      <dsp:txXfrm>
        <a:off x="2199693" y="428595"/>
        <a:ext cx="1865310" cy="798993"/>
      </dsp:txXfrm>
    </dsp:sp>
    <dsp:sp modelId="{CEF6FBD3-5AE0-4765-BF81-C527F9A0B4D7}">
      <dsp:nvSpPr>
        <dsp:cNvPr id="0" name=""/>
        <dsp:cNvSpPr/>
      </dsp:nvSpPr>
      <dsp:spPr>
        <a:xfrm>
          <a:off x="4264751" y="428595"/>
          <a:ext cx="199748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……………</a:t>
          </a:r>
          <a:endParaRPr lang="cs-CZ" sz="2400" kern="1200" dirty="0"/>
        </a:p>
      </dsp:txBody>
      <dsp:txXfrm>
        <a:off x="4664248" y="428595"/>
        <a:ext cx="1198490" cy="79899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4E812E-7D0A-490B-B48F-F74EB745B350}">
      <dsp:nvSpPr>
        <dsp:cNvPr id="0" name=""/>
        <dsp:cNvSpPr/>
      </dsp:nvSpPr>
      <dsp:spPr>
        <a:xfrm>
          <a:off x="2460" y="428595"/>
          <a:ext cx="199748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.............</a:t>
          </a:r>
          <a:endParaRPr lang="cs-CZ" sz="2400" kern="1200" dirty="0"/>
        </a:p>
      </dsp:txBody>
      <dsp:txXfrm>
        <a:off x="401957" y="428595"/>
        <a:ext cx="1198490" cy="798993"/>
      </dsp:txXfrm>
    </dsp:sp>
    <dsp:sp modelId="{ABDC1451-F9B1-49F1-A4C9-0322D2A57176}">
      <dsp:nvSpPr>
        <dsp:cNvPr id="0" name=""/>
        <dsp:cNvSpPr/>
      </dsp:nvSpPr>
      <dsp:spPr>
        <a:xfrm>
          <a:off x="1800196" y="428595"/>
          <a:ext cx="266430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43 800 599</a:t>
          </a:r>
          <a:endParaRPr lang="cs-CZ" sz="2400" kern="1200" dirty="0"/>
        </a:p>
      </dsp:txBody>
      <dsp:txXfrm>
        <a:off x="2199693" y="428595"/>
        <a:ext cx="1865310" cy="798993"/>
      </dsp:txXfrm>
    </dsp:sp>
    <dsp:sp modelId="{CEF6FBD3-5AE0-4765-BF81-C527F9A0B4D7}">
      <dsp:nvSpPr>
        <dsp:cNvPr id="0" name=""/>
        <dsp:cNvSpPr/>
      </dsp:nvSpPr>
      <dsp:spPr>
        <a:xfrm>
          <a:off x="4264751" y="428595"/>
          <a:ext cx="199748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……………</a:t>
          </a:r>
          <a:endParaRPr lang="cs-CZ" sz="2400" kern="1200" dirty="0"/>
        </a:p>
      </dsp:txBody>
      <dsp:txXfrm>
        <a:off x="4664248" y="428595"/>
        <a:ext cx="1198490" cy="79899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4E812E-7D0A-490B-B48F-F74EB745B350}">
      <dsp:nvSpPr>
        <dsp:cNvPr id="0" name=""/>
        <dsp:cNvSpPr/>
      </dsp:nvSpPr>
      <dsp:spPr>
        <a:xfrm>
          <a:off x="0" y="466819"/>
          <a:ext cx="199748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.............</a:t>
          </a:r>
          <a:endParaRPr lang="cs-CZ" sz="2400" kern="1200" dirty="0"/>
        </a:p>
      </dsp:txBody>
      <dsp:txXfrm>
        <a:off x="399497" y="466819"/>
        <a:ext cx="1198490" cy="798993"/>
      </dsp:txXfrm>
    </dsp:sp>
    <dsp:sp modelId="{ABDC1451-F9B1-49F1-A4C9-0322D2A57176}">
      <dsp:nvSpPr>
        <dsp:cNvPr id="0" name=""/>
        <dsp:cNvSpPr/>
      </dsp:nvSpPr>
      <dsp:spPr>
        <a:xfrm>
          <a:off x="1800196" y="428595"/>
          <a:ext cx="266430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23 643 670</a:t>
          </a:r>
          <a:endParaRPr lang="cs-CZ" sz="2400" kern="1200" dirty="0"/>
        </a:p>
      </dsp:txBody>
      <dsp:txXfrm>
        <a:off x="2199693" y="428595"/>
        <a:ext cx="1865310" cy="798993"/>
      </dsp:txXfrm>
    </dsp:sp>
    <dsp:sp modelId="{CEF6FBD3-5AE0-4765-BF81-C527F9A0B4D7}">
      <dsp:nvSpPr>
        <dsp:cNvPr id="0" name=""/>
        <dsp:cNvSpPr/>
      </dsp:nvSpPr>
      <dsp:spPr>
        <a:xfrm>
          <a:off x="4264751" y="428595"/>
          <a:ext cx="199748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……………</a:t>
          </a:r>
          <a:endParaRPr lang="cs-CZ" sz="2400" kern="1200" dirty="0"/>
        </a:p>
      </dsp:txBody>
      <dsp:txXfrm>
        <a:off x="4664248" y="428595"/>
        <a:ext cx="1198490" cy="79899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4E812E-7D0A-490B-B48F-F74EB745B350}">
      <dsp:nvSpPr>
        <dsp:cNvPr id="0" name=""/>
        <dsp:cNvSpPr/>
      </dsp:nvSpPr>
      <dsp:spPr>
        <a:xfrm>
          <a:off x="50166" y="395005"/>
          <a:ext cx="199748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.............</a:t>
          </a:r>
          <a:endParaRPr lang="cs-CZ" sz="2400" kern="1200" dirty="0"/>
        </a:p>
      </dsp:txBody>
      <dsp:txXfrm>
        <a:off x="449663" y="395005"/>
        <a:ext cx="1198490" cy="798993"/>
      </dsp:txXfrm>
    </dsp:sp>
    <dsp:sp modelId="{ABDC1451-F9B1-49F1-A4C9-0322D2A57176}">
      <dsp:nvSpPr>
        <dsp:cNvPr id="0" name=""/>
        <dsp:cNvSpPr/>
      </dsp:nvSpPr>
      <dsp:spPr>
        <a:xfrm>
          <a:off x="1800196" y="428595"/>
          <a:ext cx="266430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76 329 011</a:t>
          </a:r>
          <a:endParaRPr lang="cs-CZ" sz="2400" kern="1200" dirty="0"/>
        </a:p>
      </dsp:txBody>
      <dsp:txXfrm>
        <a:off x="2199693" y="428595"/>
        <a:ext cx="1865310" cy="798993"/>
      </dsp:txXfrm>
    </dsp:sp>
    <dsp:sp modelId="{CEF6FBD3-5AE0-4765-BF81-C527F9A0B4D7}">
      <dsp:nvSpPr>
        <dsp:cNvPr id="0" name=""/>
        <dsp:cNvSpPr/>
      </dsp:nvSpPr>
      <dsp:spPr>
        <a:xfrm>
          <a:off x="4264751" y="428595"/>
          <a:ext cx="199748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……………</a:t>
          </a:r>
          <a:endParaRPr lang="cs-CZ" sz="2400" kern="1200" dirty="0"/>
        </a:p>
      </dsp:txBody>
      <dsp:txXfrm>
        <a:off x="4664248" y="428595"/>
        <a:ext cx="1198490" cy="79899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4E812E-7D0A-490B-B48F-F74EB745B350}">
      <dsp:nvSpPr>
        <dsp:cNvPr id="0" name=""/>
        <dsp:cNvSpPr/>
      </dsp:nvSpPr>
      <dsp:spPr>
        <a:xfrm>
          <a:off x="2460" y="428595"/>
          <a:ext cx="199748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.............</a:t>
          </a:r>
          <a:endParaRPr lang="cs-CZ" sz="2400" kern="1200" dirty="0"/>
        </a:p>
      </dsp:txBody>
      <dsp:txXfrm>
        <a:off x="401957" y="428595"/>
        <a:ext cx="1198490" cy="798993"/>
      </dsp:txXfrm>
    </dsp:sp>
    <dsp:sp modelId="{ABDC1451-F9B1-49F1-A4C9-0322D2A57176}">
      <dsp:nvSpPr>
        <dsp:cNvPr id="0" name=""/>
        <dsp:cNvSpPr/>
      </dsp:nvSpPr>
      <dsp:spPr>
        <a:xfrm>
          <a:off x="1800196" y="428595"/>
          <a:ext cx="266430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45 698 030</a:t>
          </a:r>
          <a:endParaRPr lang="cs-CZ" sz="2400" kern="1200" dirty="0"/>
        </a:p>
      </dsp:txBody>
      <dsp:txXfrm>
        <a:off x="2199693" y="428595"/>
        <a:ext cx="1865310" cy="798993"/>
      </dsp:txXfrm>
    </dsp:sp>
    <dsp:sp modelId="{CEF6FBD3-5AE0-4765-BF81-C527F9A0B4D7}">
      <dsp:nvSpPr>
        <dsp:cNvPr id="0" name=""/>
        <dsp:cNvSpPr/>
      </dsp:nvSpPr>
      <dsp:spPr>
        <a:xfrm>
          <a:off x="4264751" y="428595"/>
          <a:ext cx="1997483" cy="79899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……………</a:t>
          </a:r>
          <a:endParaRPr lang="cs-CZ" sz="2400" kern="1200" dirty="0"/>
        </a:p>
      </dsp:txBody>
      <dsp:txXfrm>
        <a:off x="4664248" y="428595"/>
        <a:ext cx="1198490" cy="7989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0A5E0C-E5A4-4AAF-8719-53FDE82116BB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8BE963-353A-4CB6-ABDD-AB57DD81FF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2005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doplní chybějící řády a čtou čísla.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BE963-353A-4CB6-ABDD-AB57DD81FF8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40110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čtou čísla, potom učitel diktuje a žáci píší.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BE963-353A-4CB6-ABDD-AB57DD81FF8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17357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čtou a píší čísla.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BE963-353A-4CB6-ABDD-AB57DD81FF8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25495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seřadí a zapisují.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BE963-353A-4CB6-ABDD-AB57DD81FF8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42850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zapisují čísla.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BE963-353A-4CB6-ABDD-AB57DD81FF8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29832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Žáci</a:t>
            </a:r>
            <a:r>
              <a:rPr lang="cs-CZ" baseline="0" dirty="0" smtClean="0"/>
              <a:t> zapisují čísla.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BE963-353A-4CB6-ABDD-AB57DD81FF8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446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diagramData" Target="../diagrams/data4.xml"/><Relationship Id="rId18" Type="http://schemas.openxmlformats.org/officeDocument/2006/relationships/diagramData" Target="../diagrams/data5.xml"/><Relationship Id="rId3" Type="http://schemas.openxmlformats.org/officeDocument/2006/relationships/diagramData" Target="../diagrams/data2.xml"/><Relationship Id="rId21" Type="http://schemas.openxmlformats.org/officeDocument/2006/relationships/diagramColors" Target="../diagrams/colors5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1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6" Type="http://schemas.openxmlformats.org/officeDocument/2006/relationships/diagramColors" Target="../diagrams/colors4.xml"/><Relationship Id="rId20" Type="http://schemas.openxmlformats.org/officeDocument/2006/relationships/diagramQuickStyle" Target="../diagrams/quickStyle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3.xml"/><Relationship Id="rId19" Type="http://schemas.openxmlformats.org/officeDocument/2006/relationships/diagramLayout" Target="../diagrams/layout5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diagramLayout" Target="../diagrams/layout4.xml"/><Relationship Id="rId22" Type="http://schemas.microsoft.com/office/2007/relationships/diagramDrawing" Target="../diagrams/drawing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diagramData" Target="../diagrams/data8.xml"/><Relationship Id="rId18" Type="http://schemas.openxmlformats.org/officeDocument/2006/relationships/diagramData" Target="../diagrams/data9.xml"/><Relationship Id="rId3" Type="http://schemas.openxmlformats.org/officeDocument/2006/relationships/diagramData" Target="../diagrams/data6.xml"/><Relationship Id="rId21" Type="http://schemas.openxmlformats.org/officeDocument/2006/relationships/diagramColors" Target="../diagrams/colors9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17" Type="http://schemas.microsoft.com/office/2007/relationships/diagramDrawing" Target="../diagrams/drawing8.xml"/><Relationship Id="rId2" Type="http://schemas.openxmlformats.org/officeDocument/2006/relationships/notesSlide" Target="../notesSlides/notesSlide6.xml"/><Relationship Id="rId16" Type="http://schemas.openxmlformats.org/officeDocument/2006/relationships/diagramColors" Target="../diagrams/colors8.xml"/><Relationship Id="rId20" Type="http://schemas.openxmlformats.org/officeDocument/2006/relationships/diagramQuickStyle" Target="../diagrams/quickStyle9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5" Type="http://schemas.openxmlformats.org/officeDocument/2006/relationships/diagramQuickStyle" Target="../diagrams/quickStyle6.xml"/><Relationship Id="rId15" Type="http://schemas.openxmlformats.org/officeDocument/2006/relationships/diagramQuickStyle" Target="../diagrams/quickStyle8.xml"/><Relationship Id="rId10" Type="http://schemas.openxmlformats.org/officeDocument/2006/relationships/diagramQuickStyle" Target="../diagrams/quickStyle7.xml"/><Relationship Id="rId19" Type="http://schemas.openxmlformats.org/officeDocument/2006/relationships/diagramLayout" Target="../diagrams/layout9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Relationship Id="rId14" Type="http://schemas.openxmlformats.org/officeDocument/2006/relationships/diagramLayout" Target="../diagrams/layout8.xml"/><Relationship Id="rId22" Type="http://schemas.microsoft.com/office/2007/relationships/diagramDrawing" Target="../diagrams/drawing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6641589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Materiál je pro žáky 5.ročníku, pro výuku matematiky</a:t>
            </a:r>
          </a:p>
          <a:p>
            <a:r>
              <a:rPr lang="cs-CZ" sz="2400" dirty="0"/>
              <a:t>Prezentace na interaktivní tabuli</a:t>
            </a:r>
          </a:p>
          <a:p>
            <a:r>
              <a:rPr lang="cs-CZ" sz="2400" dirty="0"/>
              <a:t>Je vhodný </a:t>
            </a:r>
            <a:r>
              <a:rPr lang="cs-CZ" sz="2400" dirty="0" smtClean="0"/>
              <a:t> </a:t>
            </a:r>
            <a:r>
              <a:rPr lang="cs-CZ" sz="2400" dirty="0"/>
              <a:t>pro společnou práci s </a:t>
            </a:r>
            <a:r>
              <a:rPr lang="cs-CZ" sz="2400" dirty="0" smtClean="0"/>
              <a:t>učitelem </a:t>
            </a:r>
            <a:r>
              <a:rPr lang="cs-CZ" sz="2400" dirty="0" smtClean="0"/>
              <a:t>u tabule</a:t>
            </a:r>
            <a:endParaRPr lang="cs-CZ" sz="2400" dirty="0"/>
          </a:p>
          <a:p>
            <a:r>
              <a:rPr lang="cs-CZ" sz="2400" dirty="0"/>
              <a:t>Pomůcky: interaktivní pero, fixy, </a:t>
            </a:r>
          </a:p>
          <a:p>
            <a:r>
              <a:rPr lang="cs-CZ" sz="2400" dirty="0"/>
              <a:t>Inovace: interaktivní způsob učení</a:t>
            </a:r>
          </a:p>
          <a:p>
            <a:r>
              <a:rPr lang="cs-CZ" sz="2400" dirty="0"/>
              <a:t>Metodické pokyny</a:t>
            </a:r>
            <a:r>
              <a:rPr lang="cs-CZ" sz="2400" dirty="0" smtClean="0"/>
              <a:t>: urči a doplň číselné řády, čti a zapisuj velká čísla, seřaď</a:t>
            </a:r>
            <a:r>
              <a:rPr lang="cs-CZ" sz="2400" dirty="0" smtClean="0"/>
              <a:t>, </a:t>
            </a:r>
            <a:r>
              <a:rPr lang="cs-CZ" sz="2400" dirty="0" smtClean="0"/>
              <a:t>urči čísla před a za podle pokynů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8575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Velká čísla.</a:t>
            </a:r>
            <a:endParaRPr lang="cs-CZ" sz="28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0118223"/>
              </p:ext>
            </p:extLst>
          </p:nvPr>
        </p:nvGraphicFramePr>
        <p:xfrm>
          <a:off x="457200" y="1628800"/>
          <a:ext cx="8229600" cy="49001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2304256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Miliardy </a:t>
                      </a:r>
                    </a:p>
                    <a:p>
                      <a:pPr algn="ctr"/>
                      <a:endParaRPr lang="cs-CZ" sz="2400" b="1" dirty="0" smtClean="0"/>
                    </a:p>
                  </a:txBody>
                  <a:tcPr vert="vert27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 smtClean="0"/>
                    </a:p>
                    <a:p>
                      <a:pPr algn="ctr"/>
                      <a:endParaRPr lang="cs-CZ" sz="2400" b="1" dirty="0" smtClean="0"/>
                    </a:p>
                    <a:p>
                      <a:pPr algn="ctr"/>
                      <a:endParaRPr lang="cs-CZ" sz="2400" b="1" dirty="0" smtClean="0"/>
                    </a:p>
                    <a:p>
                      <a:pPr algn="ctr"/>
                      <a:endParaRPr lang="cs-CZ" sz="2400" b="1" dirty="0" smtClean="0"/>
                    </a:p>
                    <a:p>
                      <a:pPr algn="ctr"/>
                      <a:endParaRPr lang="cs-CZ" sz="2400" b="1" dirty="0" smtClean="0"/>
                    </a:p>
                    <a:p>
                      <a:pPr algn="ctr"/>
                      <a:endParaRPr lang="cs-CZ" sz="2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err="1" smtClean="0"/>
                        <a:t>Desetimilióny</a:t>
                      </a:r>
                      <a:endParaRPr lang="cs-CZ" sz="2400" b="1" dirty="0" smtClean="0"/>
                    </a:p>
                    <a:p>
                      <a:pPr algn="ctr"/>
                      <a:endParaRPr lang="cs-CZ" sz="2400" b="1" dirty="0" smtClean="0"/>
                    </a:p>
                    <a:p>
                      <a:pPr algn="ctr"/>
                      <a:endParaRPr lang="cs-CZ" sz="2400" b="1" dirty="0" smtClean="0"/>
                    </a:p>
                    <a:p>
                      <a:pPr algn="ctr"/>
                      <a:endParaRPr lang="cs-CZ" sz="2400" b="1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Milióny</a:t>
                      </a:r>
                    </a:p>
                    <a:p>
                      <a:pPr algn="ctr"/>
                      <a:endParaRPr lang="cs-CZ" sz="2400" b="1" dirty="0" smtClean="0"/>
                    </a:p>
                    <a:p>
                      <a:pPr algn="ctr"/>
                      <a:endParaRPr lang="cs-CZ" sz="2400" b="1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Statisíce</a:t>
                      </a:r>
                      <a:endParaRPr lang="cs-CZ" sz="2400" b="1" dirty="0"/>
                    </a:p>
                  </a:txBody>
                  <a:tcPr vert="vert27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Desetitisíce</a:t>
                      </a:r>
                      <a:endParaRPr lang="cs-CZ" sz="2400" b="1" dirty="0"/>
                    </a:p>
                  </a:txBody>
                  <a:tcPr vert="vert27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 vert="vert27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Stovky</a:t>
                      </a:r>
                      <a:endParaRPr lang="cs-CZ" sz="2400" b="1" dirty="0"/>
                    </a:p>
                  </a:txBody>
                  <a:tcPr vert="vert27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Desítky</a:t>
                      </a:r>
                    </a:p>
                    <a:p>
                      <a:pPr algn="ctr"/>
                      <a:endParaRPr lang="cs-CZ" sz="2400" b="1" dirty="0" smtClean="0"/>
                    </a:p>
                    <a:p>
                      <a:pPr algn="ctr"/>
                      <a:endParaRPr lang="cs-CZ" sz="2400" b="1" dirty="0" smtClean="0"/>
                    </a:p>
                    <a:p>
                      <a:pPr algn="ctr"/>
                      <a:endParaRPr lang="cs-CZ" sz="2400" b="1" dirty="0"/>
                    </a:p>
                  </a:txBody>
                  <a:tcPr vert="vert27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/>
                    </a:p>
                  </a:txBody>
                  <a:tcPr vert="vert27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</a:t>
                      </a:r>
                      <a:endParaRPr lang="cs-CZ" b="1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8</a:t>
                      </a:r>
                      <a:endParaRPr lang="cs-CZ" b="1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8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</a:t>
                      </a:r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8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0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</a:t>
                      </a:r>
                      <a:endParaRPr lang="cs-CZ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7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8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5618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Čti pozorně velká čísla.</a:t>
            </a:r>
            <a:br>
              <a:rPr lang="cs-CZ" sz="2800" b="1" dirty="0" smtClean="0"/>
            </a:br>
            <a:r>
              <a:rPr lang="cs-CZ" sz="2800" b="1" dirty="0" smtClean="0"/>
              <a:t>Piš podle diktátu velká čísla.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 smtClean="0"/>
              <a:t>765 983 632</a:t>
            </a:r>
          </a:p>
          <a:p>
            <a:r>
              <a:rPr lang="cs-CZ" dirty="0" smtClean="0"/>
              <a:t>76 921 120</a:t>
            </a:r>
          </a:p>
          <a:p>
            <a:r>
              <a:rPr lang="cs-CZ" dirty="0" smtClean="0"/>
              <a:t>5 674 328 765</a:t>
            </a:r>
          </a:p>
          <a:p>
            <a:r>
              <a:rPr lang="cs-CZ" dirty="0" smtClean="0"/>
              <a:t>98 098 321 654</a:t>
            </a:r>
          </a:p>
          <a:p>
            <a:r>
              <a:rPr lang="cs-CZ" dirty="0" smtClean="0"/>
              <a:t>90 997</a:t>
            </a:r>
          </a:p>
          <a:p>
            <a:r>
              <a:rPr lang="cs-CZ" dirty="0" smtClean="0"/>
              <a:t>650 632 987</a:t>
            </a:r>
          </a:p>
          <a:p>
            <a:r>
              <a:rPr lang="cs-CZ" dirty="0" smtClean="0"/>
              <a:t>98 761 232</a:t>
            </a:r>
          </a:p>
          <a:p>
            <a:r>
              <a:rPr lang="cs-CZ" dirty="0" smtClean="0"/>
              <a:t>56 321 823 750</a:t>
            </a:r>
          </a:p>
          <a:p>
            <a:r>
              <a:rPr lang="cs-CZ" dirty="0" smtClean="0"/>
              <a:t>896 008 231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 smtClean="0"/>
              <a:t>Diktát: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4997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Čti a piš: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400" b="1" dirty="0" smtClean="0"/>
              <a:t>Dvacet pět miliónů padesát šest tisíc sto čtyřicet dva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b="1" dirty="0" smtClean="0"/>
              <a:t>Devět miliard třicet pět miliónů sedm set patnáct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b="1" dirty="0" smtClean="0"/>
              <a:t>Šest set šedesát tři tisíce čtyři sta dvacet devět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b="1" dirty="0" smtClean="0"/>
              <a:t>Osm miliard padesát devět miliónů tři sta čtyřicet devět tisíc šest set dvacet jedna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b="1" dirty="0" smtClean="0"/>
              <a:t>Tři sta tisíc padesát sedm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b="1" dirty="0" smtClean="0"/>
              <a:t>Sto dvacet osm tisíc jedenáct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b="1" dirty="0" smtClean="0"/>
              <a:t>Devadesát jeden tisíc devět set šest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b="1" dirty="0" smtClean="0"/>
              <a:t>Padesát dva tisíce padesát </a:t>
            </a:r>
            <a:endParaRPr lang="cs-CZ" sz="2400" b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342900" indent="-342900">
              <a:buFont typeface="+mj-lt"/>
              <a:buAutoNum type="arabicParenR"/>
            </a:pPr>
            <a:endParaRPr lang="cs-CZ" sz="2000" dirty="0" smtClean="0"/>
          </a:p>
          <a:p>
            <a:pPr marL="342900" indent="-342900">
              <a:buFont typeface="+mj-lt"/>
              <a:buAutoNum type="arabicParenR"/>
            </a:pPr>
            <a:endParaRPr lang="cs-CZ" sz="2000" dirty="0"/>
          </a:p>
          <a:p>
            <a:pPr marL="342900" indent="-342900">
              <a:buFont typeface="+mj-lt"/>
              <a:buAutoNum type="arabicParenR"/>
            </a:pPr>
            <a:r>
              <a:rPr lang="cs-CZ" sz="2000" dirty="0" smtClean="0"/>
              <a:t>……………………………………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000" dirty="0" smtClean="0"/>
              <a:t>……………………………………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000" dirty="0" smtClean="0"/>
              <a:t>…………………………………..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000" dirty="0" smtClean="0"/>
              <a:t>…………………………………..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000" dirty="0" smtClean="0"/>
              <a:t>……………………………………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000" dirty="0" smtClean="0"/>
              <a:t>……………………………………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000" dirty="0" smtClean="0"/>
              <a:t>…………………………………...</a:t>
            </a:r>
          </a:p>
          <a:p>
            <a:pPr marL="342900" indent="-342900">
              <a:buFont typeface="+mj-lt"/>
              <a:buAutoNum type="arabicParenR"/>
            </a:pPr>
            <a:r>
              <a:rPr lang="cs-CZ" sz="2000" dirty="0" smtClean="0"/>
              <a:t>……………………………………</a:t>
            </a:r>
          </a:p>
        </p:txBody>
      </p:sp>
    </p:spTree>
    <p:extLst>
      <p:ext uri="{BB962C8B-B14F-4D97-AF65-F5344CB8AC3E}">
        <p14:creationId xmlns:p14="http://schemas.microsoft.com/office/powerpoint/2010/main" val="1766583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Seřaď čísla od nejmenšího k největšímu.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567 392 231, 56 734 987, 56 734, 65 235 567</a:t>
            </a:r>
            <a:br>
              <a:rPr lang="cs-CZ" dirty="0" smtClean="0"/>
            </a:br>
            <a:r>
              <a:rPr lang="cs-CZ" dirty="0" smtClean="0"/>
              <a:t>........................................................................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456 908 009, 908 564, 564 908, 45 675 897</a:t>
            </a:r>
            <a:br>
              <a:rPr lang="cs-CZ" dirty="0" smtClean="0"/>
            </a:br>
            <a:r>
              <a:rPr lang="cs-CZ" dirty="0" smtClean="0"/>
              <a:t>…………………………………………………………………….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12 567 390, 567 410, 567 450, 45 123 467</a:t>
            </a:r>
            <a:br>
              <a:rPr lang="cs-CZ" dirty="0" smtClean="0"/>
            </a:br>
            <a:r>
              <a:rPr lang="cs-CZ" dirty="0" smtClean="0"/>
              <a:t>…………………………………………………………………….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98 432, 984 987 092, 9 842, 984 325 710</a:t>
            </a:r>
            <a:br>
              <a:rPr lang="cs-CZ" dirty="0" smtClean="0"/>
            </a:br>
            <a:r>
              <a:rPr lang="cs-CZ" dirty="0" smtClean="0"/>
              <a:t>……………………………………………………………………..</a:t>
            </a:r>
          </a:p>
        </p:txBody>
      </p:sp>
    </p:spTree>
    <p:extLst>
      <p:ext uri="{BB962C8B-B14F-4D97-AF65-F5344CB8AC3E}">
        <p14:creationId xmlns:p14="http://schemas.microsoft.com/office/powerpoint/2010/main" val="2899294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Urči čísla.</a:t>
            </a:r>
            <a:endParaRPr lang="cs-CZ" sz="2800" b="1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16946485"/>
              </p:ext>
            </p:extLst>
          </p:nvPr>
        </p:nvGraphicFramePr>
        <p:xfrm>
          <a:off x="2771800" y="1484784"/>
          <a:ext cx="6264696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680273107"/>
              </p:ext>
            </p:extLst>
          </p:nvPr>
        </p:nvGraphicFramePr>
        <p:xfrm>
          <a:off x="2771800" y="2719128"/>
          <a:ext cx="6264696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453845077"/>
              </p:ext>
            </p:extLst>
          </p:nvPr>
        </p:nvGraphicFramePr>
        <p:xfrm>
          <a:off x="2771800" y="3953472"/>
          <a:ext cx="6264696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73855046"/>
              </p:ext>
            </p:extLst>
          </p:nvPr>
        </p:nvGraphicFramePr>
        <p:xfrm>
          <a:off x="2771800" y="5187815"/>
          <a:ext cx="6264696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8" name="Ovál 7"/>
          <p:cNvSpPr/>
          <p:nvPr/>
        </p:nvSpPr>
        <p:spPr>
          <a:xfrm>
            <a:off x="107504" y="1772816"/>
            <a:ext cx="2808312" cy="1008112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o</a:t>
            </a:r>
            <a:r>
              <a:rPr lang="cs-CZ" sz="2000" dirty="0" smtClean="0"/>
              <a:t> 10 menší a o 10 větší</a:t>
            </a:r>
            <a:endParaRPr lang="cs-CZ" sz="2000" dirty="0"/>
          </a:p>
        </p:txBody>
      </p:sp>
      <p:sp>
        <p:nvSpPr>
          <p:cNvPr id="9" name="Ovál 8"/>
          <p:cNvSpPr/>
          <p:nvPr/>
        </p:nvSpPr>
        <p:spPr>
          <a:xfrm>
            <a:off x="107504" y="3020955"/>
            <a:ext cx="2808312" cy="100811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o</a:t>
            </a:r>
            <a:r>
              <a:rPr lang="cs-CZ" sz="2000" dirty="0" smtClean="0"/>
              <a:t> 100 menší a o 100 větší</a:t>
            </a:r>
            <a:endParaRPr lang="cs-CZ" sz="2000" dirty="0"/>
          </a:p>
        </p:txBody>
      </p:sp>
      <p:sp>
        <p:nvSpPr>
          <p:cNvPr id="10" name="Ovál 9"/>
          <p:cNvSpPr/>
          <p:nvPr/>
        </p:nvSpPr>
        <p:spPr>
          <a:xfrm>
            <a:off x="107504" y="4269094"/>
            <a:ext cx="2808312" cy="1008112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o</a:t>
            </a:r>
            <a:r>
              <a:rPr lang="cs-CZ" sz="2000" dirty="0" smtClean="0"/>
              <a:t> 1 000 menší a o 1 000 větší</a:t>
            </a:r>
            <a:endParaRPr lang="cs-CZ" sz="2000" dirty="0"/>
          </a:p>
        </p:txBody>
      </p:sp>
      <p:sp>
        <p:nvSpPr>
          <p:cNvPr id="11" name="Ovál 10"/>
          <p:cNvSpPr/>
          <p:nvPr/>
        </p:nvSpPr>
        <p:spPr>
          <a:xfrm>
            <a:off x="107504" y="5517232"/>
            <a:ext cx="2808312" cy="1008112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O 10 000 menší a o 10 000 větší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924875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4" grpId="0">
        <p:bldAsOne/>
      </p:bldGraphic>
      <p:bldGraphic spid="5" grpId="0">
        <p:bldAsOne/>
      </p:bldGraphic>
      <p:bldGraphic spid="6" grpId="0">
        <p:bldAsOne/>
      </p:bldGraphic>
      <p:bldGraphic spid="7" grpId="0">
        <p:bldAsOne/>
      </p:bldGraphic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dirty="0" smtClean="0"/>
              <a:t>Urči čísla.</a:t>
            </a:r>
            <a:endParaRPr lang="cs-CZ" sz="2800" b="1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32532729"/>
              </p:ext>
            </p:extLst>
          </p:nvPr>
        </p:nvGraphicFramePr>
        <p:xfrm>
          <a:off x="2771800" y="1484784"/>
          <a:ext cx="6264696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747974176"/>
              </p:ext>
            </p:extLst>
          </p:nvPr>
        </p:nvGraphicFramePr>
        <p:xfrm>
          <a:off x="2771800" y="2719128"/>
          <a:ext cx="6264696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678512475"/>
              </p:ext>
            </p:extLst>
          </p:nvPr>
        </p:nvGraphicFramePr>
        <p:xfrm>
          <a:off x="2771800" y="3953472"/>
          <a:ext cx="6264696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895668281"/>
              </p:ext>
            </p:extLst>
          </p:nvPr>
        </p:nvGraphicFramePr>
        <p:xfrm>
          <a:off x="2771800" y="5187815"/>
          <a:ext cx="6264696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8" name="Ovál 7"/>
          <p:cNvSpPr/>
          <p:nvPr/>
        </p:nvSpPr>
        <p:spPr>
          <a:xfrm>
            <a:off x="107504" y="1772816"/>
            <a:ext cx="2808312" cy="1008112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o</a:t>
            </a:r>
            <a:r>
              <a:rPr lang="cs-CZ" sz="2000" dirty="0" smtClean="0"/>
              <a:t> 10 menší a o 10 větší</a:t>
            </a:r>
            <a:endParaRPr lang="cs-CZ" sz="2000" dirty="0"/>
          </a:p>
        </p:txBody>
      </p:sp>
      <p:sp>
        <p:nvSpPr>
          <p:cNvPr id="9" name="Ovál 8"/>
          <p:cNvSpPr/>
          <p:nvPr/>
        </p:nvSpPr>
        <p:spPr>
          <a:xfrm>
            <a:off x="107504" y="3020955"/>
            <a:ext cx="2808312" cy="100811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o</a:t>
            </a:r>
            <a:r>
              <a:rPr lang="cs-CZ" sz="2000" dirty="0" smtClean="0"/>
              <a:t> 100 menší a o 100 větší</a:t>
            </a:r>
            <a:endParaRPr lang="cs-CZ" sz="2000" dirty="0"/>
          </a:p>
        </p:txBody>
      </p:sp>
      <p:sp>
        <p:nvSpPr>
          <p:cNvPr id="10" name="Ovál 9"/>
          <p:cNvSpPr/>
          <p:nvPr/>
        </p:nvSpPr>
        <p:spPr>
          <a:xfrm>
            <a:off x="107504" y="4269094"/>
            <a:ext cx="2808312" cy="1008112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/>
              <a:t>o</a:t>
            </a:r>
            <a:r>
              <a:rPr lang="cs-CZ" sz="2000" dirty="0" smtClean="0"/>
              <a:t> 1 000 menší a o 1 000 větší</a:t>
            </a:r>
            <a:endParaRPr lang="cs-CZ" sz="2000" dirty="0"/>
          </a:p>
        </p:txBody>
      </p:sp>
      <p:sp>
        <p:nvSpPr>
          <p:cNvPr id="11" name="Ovál 10"/>
          <p:cNvSpPr/>
          <p:nvPr/>
        </p:nvSpPr>
        <p:spPr>
          <a:xfrm>
            <a:off x="107504" y="5517232"/>
            <a:ext cx="2808312" cy="1008112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O 10 000 menší a o 10 000 větší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798835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4" grpId="0">
        <p:bldAsOne/>
      </p:bldGraphic>
      <p:bldGraphic spid="5" grpId="0">
        <p:bldAsOne/>
      </p:bldGraphic>
      <p:bldGraphic spid="6" grpId="0">
        <p:bldAsOne/>
      </p:bldGraphic>
      <p:bldGraphic spid="7" grpId="0">
        <p:bldAsOne/>
      </p:bldGraphic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443</Words>
  <Application>Microsoft Office PowerPoint</Application>
  <PresentationFormat>Předvádění na obrazovce (4:3)</PresentationFormat>
  <Paragraphs>170</Paragraphs>
  <Slides>9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Velká čísla.</vt:lpstr>
      <vt:lpstr>Čti pozorně velká čísla. Piš podle diktátu velká čísla.</vt:lpstr>
      <vt:lpstr>Čti a piš:</vt:lpstr>
      <vt:lpstr>Seřaď čísla od nejmenšího k největšímu.</vt:lpstr>
      <vt:lpstr>Urči čísla.</vt:lpstr>
      <vt:lpstr>Urči čísla.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Dyková Anna</cp:lastModifiedBy>
  <cp:revision>20</cp:revision>
  <dcterms:created xsi:type="dcterms:W3CDTF">2011-08-21T15:31:45Z</dcterms:created>
  <dcterms:modified xsi:type="dcterms:W3CDTF">2012-01-29T19:04:06Z</dcterms:modified>
</cp:coreProperties>
</file>