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0" r:id="rId3"/>
    <p:sldId id="264" r:id="rId4"/>
    <p:sldId id="259" r:id="rId5"/>
    <p:sldId id="261" r:id="rId6"/>
    <p:sldId id="256" r:id="rId7"/>
    <p:sldId id="257" r:id="rId8"/>
    <p:sldId id="258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6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FA523C-445C-47E8-898C-8974DBD6C5D5}" type="datetimeFigureOut">
              <a:rPr lang="cs-CZ" smtClean="0"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1D88D0-605C-4AD8-B4A8-95F3A9DE43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792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94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23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80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913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26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551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546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837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739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6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63399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77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126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085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008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5885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564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643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4752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51638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93146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787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5717C9-CE44-482C-AF88-C2390C050E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157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8352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Informatika – </a:t>
            </a:r>
            <a:r>
              <a:rPr lang="pl-PL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est č.1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VY_32_INOVACE_03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12768" cy="2279104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lnSpc>
                <a:spcPct val="150000"/>
              </a:lnSpc>
            </a:pP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lnSpc>
                <a:spcPct val="150000"/>
              </a:lnSpc>
            </a:pPr>
            <a:r>
              <a:rPr lang="pl-PL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Mgr. Iveta Mocharová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705891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1" y="289366"/>
            <a:ext cx="84969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 algn="just"/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Test v prezentaci slouží ke společnému opakování nebo k opakování pro jednotlivce. </a:t>
            </a:r>
          </a:p>
          <a:p>
            <a:pPr algn="just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závěru prezentace je ukázka písemného testu, který lze zkopírovat do Wordu a použít k písemnému ověření znalostí.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10133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424862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8" y="332656"/>
            <a:ext cx="5488682" cy="101566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INFORMATIKA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3354801"/>
            <a:ext cx="2072106" cy="769441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Test č. 1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3344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Slunce 4"/>
          <p:cNvSpPr/>
          <p:nvPr/>
        </p:nvSpPr>
        <p:spPr>
          <a:xfrm rot="20454120">
            <a:off x="242561" y="213339"/>
            <a:ext cx="3888432" cy="324036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ÚKOL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Mrak 5"/>
          <p:cNvSpPr/>
          <p:nvPr/>
        </p:nvSpPr>
        <p:spPr>
          <a:xfrm rot="1012328">
            <a:off x="3780802" y="615007"/>
            <a:ext cx="5184576" cy="424847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Odpovídej 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na otázky</a:t>
            </a:r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lvl="0" algn="ctr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správnost ověř kliknutím mezerníku</a:t>
            </a:r>
            <a:r>
              <a:rPr lang="cs-CZ" sz="40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3074" name="Picture 2" descr="C:\Users\nb3\AppData\Local\Microsoft\Windows\Temporary Internet Files\Content.IE5\WMF991SC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00643"/>
            <a:ext cx="2088232" cy="2088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396404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404664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1. Počítač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je stroj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 ____________________ </a:t>
            </a:r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498" y="3789040"/>
            <a:ext cx="2643803" cy="269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1635158"/>
            <a:ext cx="86409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2. Jak se nazývá věda o informacích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________________________</a:t>
            </a:r>
          </a:p>
        </p:txBody>
      </p:sp>
      <p:sp>
        <p:nvSpPr>
          <p:cNvPr id="6" name="Obdélník 5"/>
          <p:cNvSpPr/>
          <p:nvPr/>
        </p:nvSpPr>
        <p:spPr>
          <a:xfrm>
            <a:off x="271410" y="3140968"/>
            <a:ext cx="559895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3. Vyjmenuj z čeho se skládá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počítačová sestava.</a:t>
            </a:r>
          </a:p>
          <a:p>
            <a:pPr marL="180000" algn="just"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</a:p>
          <a:p>
            <a:pPr marL="180000" algn="just">
              <a:lnSpc>
                <a:spcPct val="150000"/>
              </a:lnSpc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76124" y="338061"/>
            <a:ext cx="471635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zpracování </a:t>
            </a:r>
            <a:r>
              <a:rPr lang="cs-CZ" sz="40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nformací.</a:t>
            </a:r>
          </a:p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99793" y="2066045"/>
            <a:ext cx="2364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nformatika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2318" y="4347879"/>
            <a:ext cx="543418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SKŘÍŇ  PC        MONITOR</a:t>
            </a:r>
          </a:p>
          <a:p>
            <a:endParaRPr lang="cs-CZ" sz="36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7923" y="5203508"/>
            <a:ext cx="489108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KLÁVESNICE       MYŠ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0415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2346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84" y="4172692"/>
            <a:ext cx="2301675" cy="224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81625"/>
            <a:ext cx="1045670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4. K čemu slouží tiskárna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_________________________________            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0624" y="2060848"/>
            <a:ext cx="826380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5. K čemu slouží reproduktory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_________________________________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5776" y="3485036"/>
            <a:ext cx="828944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6. Prostřednictvím mikrofonu můžeme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  ___________________________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16984" y="4843296"/>
            <a:ext cx="3855543" cy="206210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7. Obrazové předlohy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do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počítače snímá 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974189"/>
            <a:ext cx="7866256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Tiskárna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 vytištění textu nebo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obrázku.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90328" y="2623262"/>
            <a:ext cx="850885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Reproduktory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slouží k reprodukci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zvuku.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30500" y="3976028"/>
            <a:ext cx="334258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mluvit do počítače.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817195" y="5828181"/>
            <a:ext cx="140435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Skener.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5015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5928" y="88258"/>
            <a:ext cx="8699818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8. K čemu slouží USB disk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________________________________________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87021" y="1211969"/>
            <a:ext cx="56012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9. Popiš postup zapnutí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počítače: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461" y="3675514"/>
            <a:ext cx="585128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10. Popiš postup vypnutí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počítače: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231" y="626867"/>
            <a:ext cx="93410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USB disk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přenáší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data z jednoho počítače do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druhého.</a:t>
            </a:r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6495" y="1628800"/>
            <a:ext cx="9259266" cy="23391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stisknout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síťový vypínač, ev. vypínač monitoru, </a:t>
            </a:r>
            <a:endParaRPr lang="cs-CZ" sz="32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pokud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je vypnutý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rozsvícení kontrolek na počítači, monitoru, klávesnici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zapnutí chladících ventilátorů (hukot)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082" y="4077072"/>
            <a:ext cx="911820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nabídka Start, Vypnout, vybrat Vypnout počítač nebo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síťový vypínač na počítači (jen v nouzi)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zhasnutí kontrolek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vypnutí chladících ventilátorů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ev. stisknutí síťového vypínače a vypínače monitoru</a:t>
            </a:r>
          </a:p>
          <a:p>
            <a:endParaRPr lang="cs-CZ" sz="32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Program Files (x86)\Microsoft Office\MEDIA\CAGCAT10\j0300520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1296144" cy="1114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7599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Popisek se šipkou doleva 2"/>
          <p:cNvSpPr/>
          <p:nvPr/>
        </p:nvSpPr>
        <p:spPr>
          <a:xfrm>
            <a:off x="6390389" y="2339791"/>
            <a:ext cx="1800200" cy="2142062"/>
          </a:xfrm>
          <a:prstGeom prst="leftArrowCallou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Ukázka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celého</a:t>
            </a:r>
          </a:p>
          <a:p>
            <a:pPr algn="ctr"/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estu.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1" y="365135"/>
            <a:ext cx="4752529" cy="609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508076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23528" y="1412776"/>
            <a:ext cx="85689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Informace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- http://skolicka6.sweb.cz/INFORMATIKA/1hodina.htm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620688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490091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301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3_Motiv systému Office</vt:lpstr>
      <vt:lpstr>Informatika – Test č.1 VY_32_INOVACE_03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28</cp:revision>
  <dcterms:created xsi:type="dcterms:W3CDTF">2011-08-19T16:10:42Z</dcterms:created>
  <dcterms:modified xsi:type="dcterms:W3CDTF">2013-02-14T17:44:07Z</dcterms:modified>
</cp:coreProperties>
</file>