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1" r:id="rId3"/>
    <p:sldId id="258" r:id="rId4"/>
    <p:sldId id="266" r:id="rId5"/>
    <p:sldId id="259" r:id="rId6"/>
    <p:sldId id="260" r:id="rId7"/>
    <p:sldId id="263" r:id="rId8"/>
    <p:sldId id="265" r:id="rId9"/>
    <p:sldId id="264" r:id="rId10"/>
    <p:sldId id="267" r:id="rId11"/>
    <p:sldId id="269" r:id="rId12"/>
    <p:sldId id="26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000F0"/>
    <a:srgbClr val="97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C1B0A5-8AF1-4996-ADC7-90011B105A8B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50AE84-56D4-4753-85E3-F7971508BAA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50AE84-56D4-4753-85E3-F7971508BAA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68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B73842E-B469-4C08-A844-4A52C8324653}" type="datetimeFigureOut">
              <a:rPr lang="cs-CZ" smtClean="0"/>
              <a:t>14.2.2013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4379713-DE9E-488A-BBA7-38FEAD4A71B3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4" Type="http://schemas.openxmlformats.org/officeDocument/2006/relationships/slide" Target="slide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494211" y="734839"/>
            <a:ext cx="6254253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Revision  –  animals,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colours and numbers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7030A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4584" y="2858160"/>
            <a:ext cx="80638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Název školy:  Základní škola Karla Klíče Hostinné</a:t>
            </a:r>
          </a:p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Autor:  Mgr. Soňa Dvořáková</a:t>
            </a:r>
          </a:p>
          <a:p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Název:  VY_32_INOVACE_13_C_05_Revision – animals, 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	</a:t>
            </a: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			 	 colours and numbers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Téma:   Komunikace a slovní zásoba</a:t>
            </a:r>
            <a:b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</a:br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 Black" pitchFamily="34" charset="0"/>
              </a:rPr>
              <a:t>Číslo projektu: CZ.1.07/1.4.00/21.2131</a:t>
            </a: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373216"/>
            <a:ext cx="4968552" cy="967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Users\pc\AppData\Local\Microsoft\Windows\Temporary Internet Files\Content.IE5\6CV9HSB8\MC900111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44506" flipH="1">
            <a:off x="309166" y="772979"/>
            <a:ext cx="2223249" cy="1635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469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2097207"/>
              </p:ext>
            </p:extLst>
          </p:nvPr>
        </p:nvGraphicFramePr>
        <p:xfrm>
          <a:off x="1187624" y="1458474"/>
          <a:ext cx="6834212" cy="41307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5.11.2012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8.11.2012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III.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Anglický jazyk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Komunikace a slovní zásoba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Revision – animals, colours and numbers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Animals, colours, numbers 1-12, kangaroo, squirrel, elephant, penguin, butterfly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3467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79512" y="5301208"/>
            <a:ext cx="5472608" cy="139903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Napište na vlastní papír </a:t>
            </a:r>
            <a:br>
              <a:rPr lang="cs-CZ" sz="28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</a:br>
            <a:r>
              <a:rPr lang="cs-CZ" sz="28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anglicky zvířata v pořadí, </a:t>
            </a:r>
            <a:br>
              <a:rPr lang="cs-CZ" sz="28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</a:br>
            <a:r>
              <a:rPr lang="cs-CZ" sz="2800" dirty="0" smtClean="0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ve kterém se objeví.</a:t>
            </a:r>
            <a:endParaRPr lang="cs-CZ" sz="2800" dirty="0">
              <a:ln w="6350"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2903512" y="44624"/>
            <a:ext cx="6060976" cy="1204958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marL="484632" algn="l" rtl="0" eaLnBrk="1" latinLnBrk="0" hangingPunct="1">
              <a:spcBef>
                <a:spcPct val="0"/>
              </a:spcBef>
              <a:buNone/>
              <a:defRPr kumimoji="0" sz="4200" b="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 smtClean="0">
                <a:solidFill>
                  <a:schemeClr val="tx1"/>
                </a:solidFill>
              </a:rPr>
              <a:t>Máte paměť jako slon?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4" name="Picture 3" descr="C:\Users\pc\AppData\Local\Microsoft\Windows\Temporary Internet Files\Content.IE5\I0PSCLTV\MC900301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348" y="1340768"/>
            <a:ext cx="3436876" cy="3641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416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" descr="C:\Users\pc\AppData\Local\Microsoft\Windows\Temporary Internet Files\Content.IE5\A3SKGS14\MC900424724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3" y="1259454"/>
            <a:ext cx="1859924" cy="193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pc\AppData\Local\Microsoft\Windows\Temporary Internet Files\Content.IE5\O1UMPZWZ\MC9003264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19672" y="4909075"/>
            <a:ext cx="2214983" cy="162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\AppData\Local\Microsoft\Windows\Temporary Internet Files\Content.IE5\6CV9HSB8\MC900111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44506" flipH="1">
            <a:off x="1064962" y="750712"/>
            <a:ext cx="3600722" cy="264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AppData\Local\Microsoft\Windows\Temporary Internet Files\Content.IE5\GH5W6PNR\MC9001091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6136" y="4365104"/>
            <a:ext cx="932811" cy="1902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8591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6" descr="C:\Users\pc\AppData\Local\Microsoft\Windows\Temporary Internet Files\Content.IE5\6CV9HSB8\MC900356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22444"/>
            <a:ext cx="3240360" cy="185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c\AppData\Local\Microsoft\Windows\Temporary Internet Files\Content.IE5\6CV9HSB8\MC9004414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45413" y="4437112"/>
            <a:ext cx="1578772" cy="141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pc\AppData\Local\Microsoft\Windows\Temporary Internet Files\Content.IE5\GH5W6PNR\MC9004380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96952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pc\AppData\Local\Microsoft\Windows\Temporary Internet Files\Content.IE5\GH5W6PNR\MC9003361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96752"/>
            <a:ext cx="1365566" cy="907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AppData\Local\Microsoft\Windows\Temporary Internet Files\Content.IE5\X1GUPELI\MC900441398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031" y="3429000"/>
            <a:ext cx="2732847" cy="255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01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2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pc\AppData\Local\Microsoft\Windows\Temporary Internet Files\Content.IE5\A3SKGS14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4048" y="3933056"/>
            <a:ext cx="2075738" cy="203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AppData\Local\Microsoft\Windows\Temporary Internet Files\Content.IE5\6CV9HSB8\MC9000304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353" y="4020191"/>
            <a:ext cx="3589892" cy="241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pc\AppData\Local\Microsoft\Windows\Temporary Internet Files\Content.IE5\O1UMPZWZ\MC90044137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31271" y="0"/>
            <a:ext cx="2739790" cy="2783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X1GUPELI\MC9003380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16564" y="332656"/>
            <a:ext cx="2907563" cy="2952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pc\AppData\Local\Microsoft\Windows\Temporary Internet Files\Content.IE5\GH5W6PNR\MC9003561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71045" y="2229764"/>
            <a:ext cx="1820570" cy="110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X362ZVCJ\MC9000165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9231" y="3143919"/>
            <a:ext cx="1563253" cy="431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980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/>
      </p:transition>
    </mc:Choice>
    <mc:Fallback xmlns=""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25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75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75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01776"/>
            <a:ext cx="8229600" cy="139903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Napište anglicky barvy podle pořadí v cíli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X362ZVCJ\MC900078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80112" y="2780417"/>
            <a:ext cx="3252424" cy="216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Šipka doprava 19"/>
          <p:cNvSpPr/>
          <p:nvPr/>
        </p:nvSpPr>
        <p:spPr>
          <a:xfrm>
            <a:off x="-6661248" y="2420888"/>
            <a:ext cx="6459921" cy="287521"/>
          </a:xfrm>
          <a:prstGeom prst="rightArrow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Šipka doprava 21"/>
          <p:cNvSpPr/>
          <p:nvPr/>
        </p:nvSpPr>
        <p:spPr>
          <a:xfrm>
            <a:off x="-6661248" y="3285495"/>
            <a:ext cx="6459921" cy="287521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Šipka doprava 22"/>
          <p:cNvSpPr/>
          <p:nvPr/>
        </p:nvSpPr>
        <p:spPr>
          <a:xfrm>
            <a:off x="-6661248" y="4149591"/>
            <a:ext cx="6459921" cy="287521"/>
          </a:xfrm>
          <a:prstGeom prst="rightArrow">
            <a:avLst/>
          </a:prstGeom>
          <a:solidFill>
            <a:srgbClr val="F000F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prava 23"/>
          <p:cNvSpPr/>
          <p:nvPr/>
        </p:nvSpPr>
        <p:spPr>
          <a:xfrm>
            <a:off x="-6661248" y="5013687"/>
            <a:ext cx="6459921" cy="287521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1916832"/>
            <a:ext cx="1008112" cy="1107996"/>
          </a:xfrm>
          <a:prstGeom prst="rect">
            <a:avLst/>
          </a:prstGeom>
          <a:solidFill>
            <a:srgbClr val="7030A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Aharoni" pitchFamily="2" charset="-79"/>
                <a:cs typeface="Aharoni" pitchFamily="2" charset="-79"/>
              </a:rPr>
              <a:t>4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19872" y="2852936"/>
            <a:ext cx="1008112" cy="1107996"/>
          </a:xfrm>
          <a:prstGeom prst="rect">
            <a:avLst/>
          </a:prstGeom>
          <a:solidFill>
            <a:srgbClr val="FF00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latin typeface="Aharoni" pitchFamily="2" charset="-79"/>
                <a:cs typeface="Aharoni" pitchFamily="2" charset="-79"/>
              </a:rPr>
              <a:t>3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331640" y="3789040"/>
            <a:ext cx="1008112" cy="1107996"/>
          </a:xfrm>
          <a:prstGeom prst="rect">
            <a:avLst/>
          </a:prstGeom>
          <a:solidFill>
            <a:srgbClr val="F000F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Aharoni" pitchFamily="2" charset="-79"/>
                <a:cs typeface="Aharoni" pitchFamily="2" charset="-79"/>
              </a:rPr>
              <a:t>1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419872" y="4625260"/>
            <a:ext cx="1008112" cy="1107996"/>
          </a:xfrm>
          <a:prstGeom prst="rect">
            <a:avLst/>
          </a:prstGeom>
          <a:solidFill>
            <a:schemeClr val="tx1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2</a:t>
            </a:r>
            <a:endParaRPr lang="cs-CZ" sz="1200" dirty="0"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921351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4624E-7 L 0.62326 0.00023 " pathEditMode="relative" rAng="0" ptsTypes="AA">
                                      <p:cBhvr>
                                        <p:cTn id="6" dur="47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63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96532E-6 L 0.62326 -1.96532E-6 " pathEditMode="relative" rAng="0" ptsTypes="AA">
                                      <p:cBhvr>
                                        <p:cTn id="8" dur="4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63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31214E-6 L 0.62326 -2.31214E-6 " pathEditMode="relative" rAng="0" ptsTypes="AA">
                                      <p:cBhvr>
                                        <p:cTn id="10" dur="37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63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65896E-6 L 0.62326 0.00023 " pathEditMode="relative" rAng="0" ptsTypes="AA">
                                      <p:cBhvr>
                                        <p:cTn id="12" dur="4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6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2" grpId="0" animBg="1"/>
      <p:bldP spid="23" grpId="0" animBg="1"/>
      <p:bldP spid="24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AppData\Local\Microsoft\Windows\Temporary Internet Files\Content.IE5\X362ZVCJ\MC900078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843808" y="2680755"/>
            <a:ext cx="3252424" cy="2160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Šipka doprava 21"/>
          <p:cNvSpPr/>
          <p:nvPr/>
        </p:nvSpPr>
        <p:spPr>
          <a:xfrm>
            <a:off x="-6640449" y="3285495"/>
            <a:ext cx="6459921" cy="287521"/>
          </a:xfrm>
          <a:prstGeom prst="righ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Šipka doprava 23"/>
          <p:cNvSpPr/>
          <p:nvPr/>
        </p:nvSpPr>
        <p:spPr>
          <a:xfrm>
            <a:off x="-6640449" y="5013687"/>
            <a:ext cx="6459921" cy="287521"/>
          </a:xfrm>
          <a:prstGeom prst="rightArrow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 rot="10800000">
            <a:off x="9252520" y="2393234"/>
            <a:ext cx="6459921" cy="287521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rot="10800000">
            <a:off x="9324528" y="4149080"/>
            <a:ext cx="6459921" cy="287521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1982996"/>
            <a:ext cx="1008112" cy="1107996"/>
          </a:xfrm>
          <a:prstGeom prst="rect">
            <a:avLst/>
          </a:prstGeom>
          <a:solidFill>
            <a:schemeClr val="bg1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Aharoni" pitchFamily="2" charset="-79"/>
                <a:cs typeface="Aharoni" pitchFamily="2" charset="-79"/>
              </a:rPr>
              <a:t>1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3738842"/>
            <a:ext cx="1008112" cy="1107996"/>
          </a:xfrm>
          <a:prstGeom prst="rect">
            <a:avLst/>
          </a:prstGeom>
          <a:solidFill>
            <a:srgbClr val="FFFF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Aharoni" pitchFamily="2" charset="-79"/>
                <a:cs typeface="Aharoni" pitchFamily="2" charset="-79"/>
              </a:rPr>
              <a:t>2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71600" y="2875257"/>
            <a:ext cx="1008112" cy="1107996"/>
          </a:xfrm>
          <a:prstGeom prst="rect">
            <a:avLst/>
          </a:prstGeom>
          <a:solidFill>
            <a:srgbClr val="00B05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latin typeface="Aharoni" pitchFamily="2" charset="-79"/>
                <a:cs typeface="Aharoni" pitchFamily="2" charset="-79"/>
              </a:rPr>
              <a:t>3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603449"/>
            <a:ext cx="1008112" cy="1107996"/>
          </a:xfrm>
          <a:prstGeom prst="rect">
            <a:avLst/>
          </a:prstGeom>
          <a:solidFill>
            <a:srgbClr val="0070C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Aharoni" pitchFamily="2" charset="-79"/>
                <a:cs typeface="Aharoni" pitchFamily="2" charset="-79"/>
              </a:rPr>
              <a:t>4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517444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96532E-6 L 0.31372 -1.96532E-6 " pathEditMode="relative" rAng="0" ptsTypes="AA">
                                      <p:cBhvr>
                                        <p:cTn id="6" dur="67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94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65896E-6 L 0.31372 0.00023 " pathEditMode="relative" rAng="0" ptsTypes="AA">
                                      <p:cBhvr>
                                        <p:cTn id="8" dur="7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94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31214E-7 L -0.32968 0.00416 " pathEditMode="relative" rAng="0" ptsTypes="AA">
                                      <p:cBhvr>
                                        <p:cTn id="10" dur="4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93" y="208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31214E-6 L -0.32952 -2.31214E-6 " pathEditMode="relative" rAng="0" ptsTypes="AA">
                                      <p:cBhvr>
                                        <p:cTn id="12" dur="6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7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4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\AppData\Local\Microsoft\Windows\Temporary Internet Files\Content.IE5\X362ZVCJ\MC900078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212976"/>
            <a:ext cx="2376264" cy="157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prava 8"/>
          <p:cNvSpPr/>
          <p:nvPr/>
        </p:nvSpPr>
        <p:spPr>
          <a:xfrm rot="1672919">
            <a:off x="-6680943" y="-621807"/>
            <a:ext cx="6459921" cy="287521"/>
          </a:xfrm>
          <a:prstGeom prst="rightArrow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 rot="20949748">
            <a:off x="-6835842" y="5396399"/>
            <a:ext cx="6459921" cy="287521"/>
          </a:xfrm>
          <a:prstGeom prst="righ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 rot="18507403">
            <a:off x="-3017317" y="9739527"/>
            <a:ext cx="6459921" cy="287521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rot="13106575">
            <a:off x="7705632" y="9078424"/>
            <a:ext cx="6459921" cy="287521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 rot="10181916">
            <a:off x="9443691" y="1988061"/>
            <a:ext cx="6459921" cy="287521"/>
          </a:xfrm>
          <a:prstGeom prst="rightArrow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80" y="1916832"/>
            <a:ext cx="1008112" cy="1107996"/>
          </a:xfrm>
          <a:prstGeom prst="rect">
            <a:avLst/>
          </a:prstGeom>
          <a:solidFill>
            <a:srgbClr val="00B0F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latin typeface="Aharoni" pitchFamily="2" charset="-79"/>
                <a:cs typeface="Aharoni" pitchFamily="2" charset="-79"/>
              </a:rPr>
              <a:t>3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039024" y="2470830"/>
            <a:ext cx="1008112" cy="1107996"/>
          </a:xfrm>
          <a:prstGeom prst="rect">
            <a:avLst/>
          </a:prstGeom>
          <a:solidFill>
            <a:srgbClr val="FF66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latin typeface="Aharoni" pitchFamily="2" charset="-79"/>
                <a:cs typeface="Aharoni" pitchFamily="2" charset="-79"/>
              </a:rPr>
              <a:t>1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791649"/>
            <a:ext cx="1008112" cy="1107996"/>
          </a:xfrm>
          <a:prstGeom prst="rect">
            <a:avLst/>
          </a:prstGeom>
          <a:solidFill>
            <a:srgbClr val="FF00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latin typeface="Aharoni" pitchFamily="2" charset="-79"/>
                <a:cs typeface="Aharoni" pitchFamily="2" charset="-79"/>
              </a:rPr>
              <a:t>2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25895" y="4020438"/>
            <a:ext cx="1008112" cy="1107996"/>
          </a:xfrm>
          <a:prstGeom prst="rect">
            <a:avLst/>
          </a:prstGeom>
          <a:solidFill>
            <a:srgbClr val="00B05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latin typeface="Aharoni" pitchFamily="2" charset="-79"/>
                <a:cs typeface="Aharoni" pitchFamily="2" charset="-79"/>
              </a:rPr>
              <a:t>4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59832" y="5165198"/>
            <a:ext cx="1008112" cy="1107996"/>
          </a:xfrm>
          <a:prstGeom prst="rect">
            <a:avLst/>
          </a:prstGeom>
          <a:solidFill>
            <a:srgbClr val="FFFF00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latin typeface="Aharoni" pitchFamily="2" charset="-79"/>
                <a:cs typeface="Aharoni" pitchFamily="2" charset="-79"/>
              </a:rPr>
              <a:t>5</a:t>
            </a:r>
            <a:endParaRPr lang="cs-CZ" sz="1200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435029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.00301 L 0.47934 0.35931 " pathEditMode="relative" rAng="0" ptsTypes="AA">
                                      <p:cBhvr>
                                        <p:cTn id="6" dur="3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76" y="1780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79769E-6 L 0.44549 -0.10798 " pathEditMode="relative" rAng="0" ptsTypes="AA">
                                      <p:cBhvr>
                                        <p:cTn id="8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274" y="-541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7341E-6 L 0.23264 -0.39468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32" y="-19746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60116E-6 L -0.3231 -0.40532 " pathEditMode="relative" rAng="0" ptsTypes="AA">
                                      <p:cBhvr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63" y="-20277"/>
                                    </p:animMotion>
                                  </p:childTnLst>
                                </p:cTn>
                              </p:par>
                              <p:par>
                                <p:cTn id="13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85549E-6 L -0.46042 0.11561 " pathEditMode="relative" rAng="0" ptsTypes="AA">
                                      <p:cBhvr>
                                        <p:cTn id="14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21" y="57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2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7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  <p:bldP spid="10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rdce 62"/>
          <p:cNvSpPr/>
          <p:nvPr/>
        </p:nvSpPr>
        <p:spPr>
          <a:xfrm>
            <a:off x="6444208" y="1116360"/>
            <a:ext cx="466815" cy="36004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Srdce 63"/>
          <p:cNvSpPr/>
          <p:nvPr/>
        </p:nvSpPr>
        <p:spPr>
          <a:xfrm>
            <a:off x="7229576" y="1320903"/>
            <a:ext cx="466815" cy="36004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5" name="Srdce 64"/>
          <p:cNvSpPr/>
          <p:nvPr/>
        </p:nvSpPr>
        <p:spPr>
          <a:xfrm>
            <a:off x="7995362" y="1140883"/>
            <a:ext cx="466815" cy="36004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6" name="Srdce 65"/>
          <p:cNvSpPr/>
          <p:nvPr/>
        </p:nvSpPr>
        <p:spPr>
          <a:xfrm>
            <a:off x="6745006" y="1573083"/>
            <a:ext cx="466815" cy="36004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7" name="Srdce 66"/>
          <p:cNvSpPr/>
          <p:nvPr/>
        </p:nvSpPr>
        <p:spPr>
          <a:xfrm>
            <a:off x="7229577" y="1988840"/>
            <a:ext cx="466815" cy="36004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Srdce 67"/>
          <p:cNvSpPr/>
          <p:nvPr/>
        </p:nvSpPr>
        <p:spPr>
          <a:xfrm>
            <a:off x="7717920" y="1573083"/>
            <a:ext cx="466815" cy="36004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Oválný popisek 68"/>
          <p:cNvSpPr/>
          <p:nvPr/>
        </p:nvSpPr>
        <p:spPr>
          <a:xfrm>
            <a:off x="1996822" y="292755"/>
            <a:ext cx="3240360" cy="1404156"/>
          </a:xfrm>
          <a:prstGeom prst="wedgeEllipseCallout">
            <a:avLst>
              <a:gd name="adj1" fmla="val -46915"/>
              <a:gd name="adj2" fmla="val 338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Odhalte všechna zvířata, než Vám vyprchají životy.</a:t>
            </a:r>
            <a:endParaRPr lang="cs-CZ" b="1" dirty="0"/>
          </a:p>
        </p:txBody>
      </p:sp>
      <p:pic>
        <p:nvPicPr>
          <p:cNvPr id="2050" name="Picture 2" descr="C:\Users\pc\AppData\Local\Microsoft\Windows\Temporary Internet Files\Content.IE5\I0PSCLTV\MC90044192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49033"/>
            <a:ext cx="174307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9" name="Picture 3" descr="C:\Users\pc\AppData\Local\Microsoft\Windows\Temporary Internet Files\Content.IE5\I0PSCLTV\MC900353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315" y="2132858"/>
            <a:ext cx="1151536" cy="7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6" name="Zaoblený obdélník 135"/>
          <p:cNvSpPr/>
          <p:nvPr/>
        </p:nvSpPr>
        <p:spPr>
          <a:xfrm>
            <a:off x="395536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endParaRPr lang="cs-CZ" b="1" dirty="0"/>
          </a:p>
        </p:txBody>
      </p:sp>
      <p:sp>
        <p:nvSpPr>
          <p:cNvPr id="137" name="Zaoblený obdélník 136"/>
          <p:cNvSpPr/>
          <p:nvPr/>
        </p:nvSpPr>
        <p:spPr>
          <a:xfrm>
            <a:off x="1050109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b="1" dirty="0"/>
          </a:p>
        </p:txBody>
      </p:sp>
      <p:sp>
        <p:nvSpPr>
          <p:cNvPr id="138" name="Zaoblený obdélník 137"/>
          <p:cNvSpPr/>
          <p:nvPr/>
        </p:nvSpPr>
        <p:spPr>
          <a:xfrm>
            <a:off x="1704948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endParaRPr lang="cs-CZ" b="1" dirty="0"/>
          </a:p>
        </p:txBody>
      </p:sp>
      <p:sp>
        <p:nvSpPr>
          <p:cNvPr id="139" name="Zaoblený obdélník 138"/>
          <p:cNvSpPr/>
          <p:nvPr/>
        </p:nvSpPr>
        <p:spPr>
          <a:xfrm>
            <a:off x="2353020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b="1" dirty="0"/>
          </a:p>
        </p:txBody>
      </p:sp>
      <p:sp>
        <p:nvSpPr>
          <p:cNvPr id="140" name="Zaoblený obdélník 139"/>
          <p:cNvSpPr/>
          <p:nvPr/>
        </p:nvSpPr>
        <p:spPr>
          <a:xfrm>
            <a:off x="2998946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E</a:t>
            </a:r>
            <a:endParaRPr lang="cs-CZ" b="1" dirty="0"/>
          </a:p>
        </p:txBody>
      </p:sp>
      <p:sp>
        <p:nvSpPr>
          <p:cNvPr id="141" name="Zaoblený obdélník 140"/>
          <p:cNvSpPr/>
          <p:nvPr/>
        </p:nvSpPr>
        <p:spPr>
          <a:xfrm>
            <a:off x="3635630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142" name="Zaoblený obdélník 141"/>
          <p:cNvSpPr/>
          <p:nvPr/>
        </p:nvSpPr>
        <p:spPr>
          <a:xfrm>
            <a:off x="4290469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</a:t>
            </a:r>
            <a:endParaRPr lang="cs-CZ" b="1" dirty="0"/>
          </a:p>
        </p:txBody>
      </p:sp>
      <p:sp>
        <p:nvSpPr>
          <p:cNvPr id="143" name="Zaoblený obdélník 142"/>
          <p:cNvSpPr/>
          <p:nvPr/>
        </p:nvSpPr>
        <p:spPr>
          <a:xfrm>
            <a:off x="4938541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</a:t>
            </a:r>
            <a:endParaRPr lang="cs-CZ" b="1" dirty="0"/>
          </a:p>
        </p:txBody>
      </p:sp>
      <p:sp>
        <p:nvSpPr>
          <p:cNvPr id="144" name="Zaoblený obdélník 143"/>
          <p:cNvSpPr/>
          <p:nvPr/>
        </p:nvSpPr>
        <p:spPr>
          <a:xfrm>
            <a:off x="5593380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b="1" dirty="0"/>
          </a:p>
        </p:txBody>
      </p:sp>
      <p:sp>
        <p:nvSpPr>
          <p:cNvPr id="145" name="Zaoblený obdélník 144"/>
          <p:cNvSpPr/>
          <p:nvPr/>
        </p:nvSpPr>
        <p:spPr>
          <a:xfrm>
            <a:off x="6239306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b="1" dirty="0"/>
          </a:p>
        </p:txBody>
      </p:sp>
      <p:sp>
        <p:nvSpPr>
          <p:cNvPr id="146" name="Zaoblený obdélník 145"/>
          <p:cNvSpPr/>
          <p:nvPr/>
        </p:nvSpPr>
        <p:spPr>
          <a:xfrm>
            <a:off x="6875990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b="1" dirty="0"/>
          </a:p>
        </p:txBody>
      </p:sp>
      <p:sp>
        <p:nvSpPr>
          <p:cNvPr id="147" name="Zaoblený obdélník 146"/>
          <p:cNvSpPr/>
          <p:nvPr/>
        </p:nvSpPr>
        <p:spPr>
          <a:xfrm>
            <a:off x="7530829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b="1" dirty="0"/>
          </a:p>
        </p:txBody>
      </p:sp>
      <p:sp>
        <p:nvSpPr>
          <p:cNvPr id="148" name="Zaoblený obdélník 147"/>
          <p:cNvSpPr/>
          <p:nvPr/>
        </p:nvSpPr>
        <p:spPr>
          <a:xfrm>
            <a:off x="8178901" y="5157192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b="1" dirty="0"/>
          </a:p>
        </p:txBody>
      </p:sp>
      <p:sp>
        <p:nvSpPr>
          <p:cNvPr id="149" name="Zaoblený obdélník 148"/>
          <p:cNvSpPr/>
          <p:nvPr/>
        </p:nvSpPr>
        <p:spPr>
          <a:xfrm>
            <a:off x="395536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b="1" dirty="0"/>
          </a:p>
        </p:txBody>
      </p:sp>
      <p:sp>
        <p:nvSpPr>
          <p:cNvPr id="150" name="Zaoblený obdélník 149"/>
          <p:cNvSpPr/>
          <p:nvPr/>
        </p:nvSpPr>
        <p:spPr>
          <a:xfrm>
            <a:off x="1050109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b="1" dirty="0"/>
          </a:p>
        </p:txBody>
      </p:sp>
      <p:sp>
        <p:nvSpPr>
          <p:cNvPr id="151" name="Zaoblený obdélník 150"/>
          <p:cNvSpPr/>
          <p:nvPr/>
        </p:nvSpPr>
        <p:spPr>
          <a:xfrm>
            <a:off x="1704948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</a:t>
            </a:r>
            <a:endParaRPr lang="cs-CZ" b="1" dirty="0"/>
          </a:p>
        </p:txBody>
      </p:sp>
      <p:sp>
        <p:nvSpPr>
          <p:cNvPr id="152" name="Zaoblený obdélník 151"/>
          <p:cNvSpPr/>
          <p:nvPr/>
        </p:nvSpPr>
        <p:spPr>
          <a:xfrm>
            <a:off x="2353020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Q</a:t>
            </a:r>
            <a:endParaRPr lang="cs-CZ" b="1" dirty="0"/>
          </a:p>
        </p:txBody>
      </p:sp>
      <p:sp>
        <p:nvSpPr>
          <p:cNvPr id="153" name="Zaoblený obdélník 152"/>
          <p:cNvSpPr/>
          <p:nvPr/>
        </p:nvSpPr>
        <p:spPr>
          <a:xfrm>
            <a:off x="2998946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</a:t>
            </a:r>
            <a:endParaRPr lang="cs-CZ" b="1" dirty="0"/>
          </a:p>
        </p:txBody>
      </p:sp>
      <p:sp>
        <p:nvSpPr>
          <p:cNvPr id="154" name="Zaoblený obdélník 153"/>
          <p:cNvSpPr/>
          <p:nvPr/>
        </p:nvSpPr>
        <p:spPr>
          <a:xfrm>
            <a:off x="3635630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b="1" dirty="0"/>
          </a:p>
        </p:txBody>
      </p:sp>
      <p:sp>
        <p:nvSpPr>
          <p:cNvPr id="155" name="Zaoblený obdélník 154"/>
          <p:cNvSpPr/>
          <p:nvPr/>
        </p:nvSpPr>
        <p:spPr>
          <a:xfrm>
            <a:off x="4290469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b="1" dirty="0"/>
          </a:p>
        </p:txBody>
      </p:sp>
      <p:sp>
        <p:nvSpPr>
          <p:cNvPr id="156" name="Zaoblený obdélník 155"/>
          <p:cNvSpPr/>
          <p:nvPr/>
        </p:nvSpPr>
        <p:spPr>
          <a:xfrm>
            <a:off x="4938541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b="1" dirty="0"/>
          </a:p>
        </p:txBody>
      </p:sp>
      <p:sp>
        <p:nvSpPr>
          <p:cNvPr id="157" name="Zaoblený obdélník 156"/>
          <p:cNvSpPr/>
          <p:nvPr/>
        </p:nvSpPr>
        <p:spPr>
          <a:xfrm>
            <a:off x="5593380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b="1" dirty="0"/>
          </a:p>
        </p:txBody>
      </p:sp>
      <p:sp>
        <p:nvSpPr>
          <p:cNvPr id="158" name="Zaoblený obdélník 157"/>
          <p:cNvSpPr/>
          <p:nvPr/>
        </p:nvSpPr>
        <p:spPr>
          <a:xfrm>
            <a:off x="6239306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W</a:t>
            </a:r>
            <a:endParaRPr lang="cs-CZ" b="1" dirty="0"/>
          </a:p>
        </p:txBody>
      </p:sp>
      <p:sp>
        <p:nvSpPr>
          <p:cNvPr id="159" name="Zaoblený obdélník 158"/>
          <p:cNvSpPr/>
          <p:nvPr/>
        </p:nvSpPr>
        <p:spPr>
          <a:xfrm>
            <a:off x="6875990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X</a:t>
            </a:r>
            <a:endParaRPr lang="cs-CZ" b="1" dirty="0"/>
          </a:p>
        </p:txBody>
      </p:sp>
      <p:sp>
        <p:nvSpPr>
          <p:cNvPr id="160" name="Zaoblený obdélník 159"/>
          <p:cNvSpPr/>
          <p:nvPr/>
        </p:nvSpPr>
        <p:spPr>
          <a:xfrm>
            <a:off x="7530829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Y</a:t>
            </a:r>
            <a:endParaRPr lang="cs-CZ" b="1" dirty="0"/>
          </a:p>
        </p:txBody>
      </p:sp>
      <p:sp>
        <p:nvSpPr>
          <p:cNvPr id="161" name="Zaoblený obdélník 160"/>
          <p:cNvSpPr/>
          <p:nvPr/>
        </p:nvSpPr>
        <p:spPr>
          <a:xfrm>
            <a:off x="8178901" y="5805264"/>
            <a:ext cx="510823" cy="504056"/>
          </a:xfrm>
          <a:prstGeom prst="round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b="1" dirty="0"/>
          </a:p>
        </p:txBody>
      </p:sp>
      <p:sp>
        <p:nvSpPr>
          <p:cNvPr id="169" name="Ovál 168"/>
          <p:cNvSpPr/>
          <p:nvPr/>
        </p:nvSpPr>
        <p:spPr>
          <a:xfrm>
            <a:off x="770726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0" name="Ovál 169"/>
          <p:cNvSpPr/>
          <p:nvPr/>
        </p:nvSpPr>
        <p:spPr>
          <a:xfrm>
            <a:off x="1615205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1" name="Ovál 170"/>
          <p:cNvSpPr/>
          <p:nvPr/>
        </p:nvSpPr>
        <p:spPr>
          <a:xfrm>
            <a:off x="246372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2" name="Ovál 171"/>
          <p:cNvSpPr/>
          <p:nvPr/>
        </p:nvSpPr>
        <p:spPr>
          <a:xfrm>
            <a:off x="331815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3" name="Ovál 172"/>
          <p:cNvSpPr/>
          <p:nvPr/>
        </p:nvSpPr>
        <p:spPr>
          <a:xfrm>
            <a:off x="4180346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4" name="Ovál 173"/>
          <p:cNvSpPr/>
          <p:nvPr/>
        </p:nvSpPr>
        <p:spPr>
          <a:xfrm>
            <a:off x="502886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I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5" name="Ovál 174"/>
          <p:cNvSpPr/>
          <p:nvPr/>
        </p:nvSpPr>
        <p:spPr>
          <a:xfrm>
            <a:off x="588329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6" name="Ovál 175"/>
          <p:cNvSpPr/>
          <p:nvPr/>
        </p:nvSpPr>
        <p:spPr>
          <a:xfrm>
            <a:off x="588329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N</a:t>
            </a:r>
          </a:p>
        </p:txBody>
      </p:sp>
      <p:sp>
        <p:nvSpPr>
          <p:cNvPr id="177" name="Ovál 176"/>
          <p:cNvSpPr/>
          <p:nvPr/>
        </p:nvSpPr>
        <p:spPr>
          <a:xfrm>
            <a:off x="1615205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E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8" name="Ovál 177"/>
          <p:cNvSpPr/>
          <p:nvPr/>
        </p:nvSpPr>
        <p:spPr>
          <a:xfrm>
            <a:off x="246372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9" name="Ovál 178"/>
          <p:cNvSpPr/>
          <p:nvPr/>
        </p:nvSpPr>
        <p:spPr>
          <a:xfrm>
            <a:off x="331815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G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0" name="Ovál 179"/>
          <p:cNvSpPr/>
          <p:nvPr/>
        </p:nvSpPr>
        <p:spPr>
          <a:xfrm>
            <a:off x="4180346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U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1" name="Ovál 180"/>
          <p:cNvSpPr/>
          <p:nvPr/>
        </p:nvSpPr>
        <p:spPr>
          <a:xfrm>
            <a:off x="76609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2" name="Ovál 181"/>
          <p:cNvSpPr/>
          <p:nvPr/>
        </p:nvSpPr>
        <p:spPr>
          <a:xfrm>
            <a:off x="161057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3" name="Ovál 182"/>
          <p:cNvSpPr/>
          <p:nvPr/>
        </p:nvSpPr>
        <p:spPr>
          <a:xfrm>
            <a:off x="245909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4" name="Ovál 183"/>
          <p:cNvSpPr/>
          <p:nvPr/>
        </p:nvSpPr>
        <p:spPr>
          <a:xfrm>
            <a:off x="331352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5" name="Ovál 184"/>
          <p:cNvSpPr/>
          <p:nvPr/>
        </p:nvSpPr>
        <p:spPr>
          <a:xfrm>
            <a:off x="417571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6" name="Ovál 185"/>
          <p:cNvSpPr/>
          <p:nvPr/>
        </p:nvSpPr>
        <p:spPr>
          <a:xfrm>
            <a:off x="502423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7" name="Ovál 186"/>
          <p:cNvSpPr/>
          <p:nvPr/>
        </p:nvSpPr>
        <p:spPr>
          <a:xfrm>
            <a:off x="587866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O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8" name="Ovál 187"/>
          <p:cNvSpPr/>
          <p:nvPr/>
        </p:nvSpPr>
        <p:spPr>
          <a:xfrm>
            <a:off x="6742758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9" name="Zaoblený obdélník 188"/>
          <p:cNvSpPr/>
          <p:nvPr/>
        </p:nvSpPr>
        <p:spPr>
          <a:xfrm>
            <a:off x="395932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endParaRPr lang="cs-CZ" b="1" dirty="0"/>
          </a:p>
        </p:txBody>
      </p:sp>
      <p:sp>
        <p:nvSpPr>
          <p:cNvPr id="190" name="Zaoblený obdélník 189"/>
          <p:cNvSpPr/>
          <p:nvPr/>
        </p:nvSpPr>
        <p:spPr>
          <a:xfrm>
            <a:off x="105050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b="1" dirty="0"/>
          </a:p>
        </p:txBody>
      </p:sp>
      <p:sp>
        <p:nvSpPr>
          <p:cNvPr id="191" name="Zaoblený obdélník 190"/>
          <p:cNvSpPr/>
          <p:nvPr/>
        </p:nvSpPr>
        <p:spPr>
          <a:xfrm>
            <a:off x="1705344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endParaRPr lang="cs-CZ" b="1" dirty="0"/>
          </a:p>
        </p:txBody>
      </p:sp>
      <p:sp>
        <p:nvSpPr>
          <p:cNvPr id="192" name="Zaoblený obdélník 191"/>
          <p:cNvSpPr/>
          <p:nvPr/>
        </p:nvSpPr>
        <p:spPr>
          <a:xfrm>
            <a:off x="235341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b="1" dirty="0"/>
          </a:p>
        </p:txBody>
      </p:sp>
      <p:sp>
        <p:nvSpPr>
          <p:cNvPr id="193" name="Zaoblený obdélník 192"/>
          <p:cNvSpPr/>
          <p:nvPr/>
        </p:nvSpPr>
        <p:spPr>
          <a:xfrm>
            <a:off x="2999342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E</a:t>
            </a:r>
            <a:endParaRPr lang="cs-CZ" b="1" dirty="0"/>
          </a:p>
        </p:txBody>
      </p:sp>
      <p:sp>
        <p:nvSpPr>
          <p:cNvPr id="194" name="Zaoblený obdélník 193"/>
          <p:cNvSpPr/>
          <p:nvPr/>
        </p:nvSpPr>
        <p:spPr>
          <a:xfrm>
            <a:off x="363602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195" name="Zaoblený obdélník 194"/>
          <p:cNvSpPr/>
          <p:nvPr/>
        </p:nvSpPr>
        <p:spPr>
          <a:xfrm>
            <a:off x="429086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</a:t>
            </a:r>
            <a:endParaRPr lang="cs-CZ" b="1" dirty="0"/>
          </a:p>
        </p:txBody>
      </p:sp>
      <p:sp>
        <p:nvSpPr>
          <p:cNvPr id="196" name="Zaoblený obdélník 195"/>
          <p:cNvSpPr/>
          <p:nvPr/>
        </p:nvSpPr>
        <p:spPr>
          <a:xfrm>
            <a:off x="4938937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</a:t>
            </a:r>
            <a:endParaRPr lang="cs-CZ" b="1" dirty="0"/>
          </a:p>
        </p:txBody>
      </p:sp>
      <p:sp>
        <p:nvSpPr>
          <p:cNvPr id="197" name="Zaoblený obdélník 196"/>
          <p:cNvSpPr/>
          <p:nvPr/>
        </p:nvSpPr>
        <p:spPr>
          <a:xfrm>
            <a:off x="559377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b="1" dirty="0"/>
          </a:p>
        </p:txBody>
      </p:sp>
      <p:sp>
        <p:nvSpPr>
          <p:cNvPr id="198" name="Zaoblený obdélník 197"/>
          <p:cNvSpPr/>
          <p:nvPr/>
        </p:nvSpPr>
        <p:spPr>
          <a:xfrm>
            <a:off x="6239702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b="1" dirty="0"/>
          </a:p>
        </p:txBody>
      </p:sp>
      <p:sp>
        <p:nvSpPr>
          <p:cNvPr id="199" name="Zaoblený obdélník 198"/>
          <p:cNvSpPr/>
          <p:nvPr/>
        </p:nvSpPr>
        <p:spPr>
          <a:xfrm>
            <a:off x="687638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b="1" dirty="0"/>
          </a:p>
        </p:txBody>
      </p:sp>
      <p:sp>
        <p:nvSpPr>
          <p:cNvPr id="200" name="Zaoblený obdélník 199"/>
          <p:cNvSpPr/>
          <p:nvPr/>
        </p:nvSpPr>
        <p:spPr>
          <a:xfrm>
            <a:off x="753122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b="1" dirty="0"/>
          </a:p>
        </p:txBody>
      </p:sp>
      <p:sp>
        <p:nvSpPr>
          <p:cNvPr id="201" name="Zaoblený obdélník 200"/>
          <p:cNvSpPr/>
          <p:nvPr/>
        </p:nvSpPr>
        <p:spPr>
          <a:xfrm>
            <a:off x="8179297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b="1" dirty="0"/>
          </a:p>
        </p:txBody>
      </p:sp>
      <p:sp>
        <p:nvSpPr>
          <p:cNvPr id="202" name="Zaoblený obdélník 201"/>
          <p:cNvSpPr/>
          <p:nvPr/>
        </p:nvSpPr>
        <p:spPr>
          <a:xfrm>
            <a:off x="395932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b="1" dirty="0"/>
          </a:p>
        </p:txBody>
      </p:sp>
      <p:sp>
        <p:nvSpPr>
          <p:cNvPr id="203" name="Zaoblený obdélník 202"/>
          <p:cNvSpPr/>
          <p:nvPr/>
        </p:nvSpPr>
        <p:spPr>
          <a:xfrm>
            <a:off x="105050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b="1" dirty="0"/>
          </a:p>
        </p:txBody>
      </p:sp>
      <p:sp>
        <p:nvSpPr>
          <p:cNvPr id="204" name="Zaoblený obdélník 203"/>
          <p:cNvSpPr/>
          <p:nvPr/>
        </p:nvSpPr>
        <p:spPr>
          <a:xfrm>
            <a:off x="1705344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</a:t>
            </a:r>
            <a:endParaRPr lang="cs-CZ" b="1" dirty="0"/>
          </a:p>
        </p:txBody>
      </p:sp>
      <p:sp>
        <p:nvSpPr>
          <p:cNvPr id="205" name="Zaoblený obdélník 204"/>
          <p:cNvSpPr/>
          <p:nvPr/>
        </p:nvSpPr>
        <p:spPr>
          <a:xfrm>
            <a:off x="235341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Q</a:t>
            </a:r>
            <a:endParaRPr lang="cs-CZ" b="1" dirty="0"/>
          </a:p>
        </p:txBody>
      </p:sp>
      <p:sp>
        <p:nvSpPr>
          <p:cNvPr id="206" name="Zaoblený obdélník 205"/>
          <p:cNvSpPr/>
          <p:nvPr/>
        </p:nvSpPr>
        <p:spPr>
          <a:xfrm>
            <a:off x="2999342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</a:t>
            </a:r>
            <a:endParaRPr lang="cs-CZ" b="1" dirty="0"/>
          </a:p>
        </p:txBody>
      </p:sp>
      <p:sp>
        <p:nvSpPr>
          <p:cNvPr id="207" name="Zaoblený obdélník 206"/>
          <p:cNvSpPr/>
          <p:nvPr/>
        </p:nvSpPr>
        <p:spPr>
          <a:xfrm>
            <a:off x="363602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b="1" dirty="0"/>
          </a:p>
        </p:txBody>
      </p:sp>
      <p:sp>
        <p:nvSpPr>
          <p:cNvPr id="208" name="Zaoblený obdélník 207"/>
          <p:cNvSpPr/>
          <p:nvPr/>
        </p:nvSpPr>
        <p:spPr>
          <a:xfrm>
            <a:off x="429086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b="1" dirty="0"/>
          </a:p>
        </p:txBody>
      </p:sp>
      <p:sp>
        <p:nvSpPr>
          <p:cNvPr id="209" name="Zaoblený obdélník 208"/>
          <p:cNvSpPr/>
          <p:nvPr/>
        </p:nvSpPr>
        <p:spPr>
          <a:xfrm>
            <a:off x="4938937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b="1" dirty="0"/>
          </a:p>
        </p:txBody>
      </p:sp>
      <p:sp>
        <p:nvSpPr>
          <p:cNvPr id="210" name="Zaoblený obdélník 209"/>
          <p:cNvSpPr/>
          <p:nvPr/>
        </p:nvSpPr>
        <p:spPr>
          <a:xfrm>
            <a:off x="559377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b="1" dirty="0"/>
          </a:p>
        </p:txBody>
      </p:sp>
      <p:sp>
        <p:nvSpPr>
          <p:cNvPr id="211" name="Zaoblený obdélník 210"/>
          <p:cNvSpPr/>
          <p:nvPr/>
        </p:nvSpPr>
        <p:spPr>
          <a:xfrm>
            <a:off x="6239702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W</a:t>
            </a:r>
            <a:endParaRPr lang="cs-CZ" b="1" dirty="0"/>
          </a:p>
        </p:txBody>
      </p:sp>
      <p:sp>
        <p:nvSpPr>
          <p:cNvPr id="212" name="Zaoblený obdélník 211"/>
          <p:cNvSpPr/>
          <p:nvPr/>
        </p:nvSpPr>
        <p:spPr>
          <a:xfrm>
            <a:off x="687638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X</a:t>
            </a:r>
            <a:endParaRPr lang="cs-CZ" b="1" dirty="0"/>
          </a:p>
        </p:txBody>
      </p:sp>
      <p:sp>
        <p:nvSpPr>
          <p:cNvPr id="213" name="Zaoblený obdélník 212"/>
          <p:cNvSpPr/>
          <p:nvPr/>
        </p:nvSpPr>
        <p:spPr>
          <a:xfrm>
            <a:off x="753122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Y</a:t>
            </a:r>
            <a:endParaRPr lang="cs-CZ" b="1" dirty="0"/>
          </a:p>
        </p:txBody>
      </p:sp>
      <p:sp>
        <p:nvSpPr>
          <p:cNvPr id="214" name="Zaoblený obdélník 213"/>
          <p:cNvSpPr/>
          <p:nvPr/>
        </p:nvSpPr>
        <p:spPr>
          <a:xfrm>
            <a:off x="8179297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b="1" dirty="0"/>
          </a:p>
        </p:txBody>
      </p:sp>
      <p:sp>
        <p:nvSpPr>
          <p:cNvPr id="215" name="Ovál 214"/>
          <p:cNvSpPr/>
          <p:nvPr/>
        </p:nvSpPr>
        <p:spPr>
          <a:xfrm>
            <a:off x="161057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16" name="Ovál 215"/>
          <p:cNvSpPr/>
          <p:nvPr/>
        </p:nvSpPr>
        <p:spPr>
          <a:xfrm>
            <a:off x="245909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17" name="Ovál 216"/>
          <p:cNvSpPr/>
          <p:nvPr/>
        </p:nvSpPr>
        <p:spPr>
          <a:xfrm>
            <a:off x="331352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G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18" name="Ovál 217"/>
          <p:cNvSpPr/>
          <p:nvPr/>
        </p:nvSpPr>
        <p:spPr>
          <a:xfrm>
            <a:off x="417571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19" name="Ovál 218"/>
          <p:cNvSpPr/>
          <p:nvPr/>
        </p:nvSpPr>
        <p:spPr>
          <a:xfrm>
            <a:off x="502423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R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0" name="Ovál 219"/>
          <p:cNvSpPr/>
          <p:nvPr/>
        </p:nvSpPr>
        <p:spPr>
          <a:xfrm>
            <a:off x="6742758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O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21" name="Picture 3" descr="C:\Users\pc\AppData\Local\Microsoft\Windows\Temporary Internet Files\Content.IE5\I0PSCLTV\MC900353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315" y="2132857"/>
            <a:ext cx="1151536" cy="7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2" name="Ovál 221"/>
          <p:cNvSpPr/>
          <p:nvPr/>
        </p:nvSpPr>
        <p:spPr>
          <a:xfrm>
            <a:off x="76609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S</a:t>
            </a:r>
          </a:p>
        </p:txBody>
      </p:sp>
      <p:sp>
        <p:nvSpPr>
          <p:cNvPr id="223" name="Ovál 222"/>
          <p:cNvSpPr/>
          <p:nvPr/>
        </p:nvSpPr>
        <p:spPr>
          <a:xfrm>
            <a:off x="161057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4" name="Ovál 223"/>
          <p:cNvSpPr/>
          <p:nvPr/>
        </p:nvSpPr>
        <p:spPr>
          <a:xfrm>
            <a:off x="245909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5" name="Ovál 224"/>
          <p:cNvSpPr/>
          <p:nvPr/>
        </p:nvSpPr>
        <p:spPr>
          <a:xfrm>
            <a:off x="331352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6" name="Ovál 225"/>
          <p:cNvSpPr/>
          <p:nvPr/>
        </p:nvSpPr>
        <p:spPr>
          <a:xfrm>
            <a:off x="417571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7" name="Ovál 226"/>
          <p:cNvSpPr/>
          <p:nvPr/>
        </p:nvSpPr>
        <p:spPr>
          <a:xfrm>
            <a:off x="502423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R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8" name="Ovál 227"/>
          <p:cNvSpPr/>
          <p:nvPr/>
        </p:nvSpPr>
        <p:spPr>
          <a:xfrm>
            <a:off x="587866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29" name="Ovál 228"/>
          <p:cNvSpPr/>
          <p:nvPr/>
        </p:nvSpPr>
        <p:spPr>
          <a:xfrm>
            <a:off x="6742758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30" name="Zaoblený obdélník 229"/>
          <p:cNvSpPr/>
          <p:nvPr/>
        </p:nvSpPr>
        <p:spPr>
          <a:xfrm>
            <a:off x="395932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endParaRPr lang="cs-CZ" b="1" dirty="0"/>
          </a:p>
        </p:txBody>
      </p:sp>
      <p:sp>
        <p:nvSpPr>
          <p:cNvPr id="231" name="Zaoblený obdélník 230"/>
          <p:cNvSpPr/>
          <p:nvPr/>
        </p:nvSpPr>
        <p:spPr>
          <a:xfrm>
            <a:off x="105050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b="1" dirty="0"/>
          </a:p>
        </p:txBody>
      </p:sp>
      <p:sp>
        <p:nvSpPr>
          <p:cNvPr id="232" name="Zaoblený obdélník 231"/>
          <p:cNvSpPr/>
          <p:nvPr/>
        </p:nvSpPr>
        <p:spPr>
          <a:xfrm>
            <a:off x="1705344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endParaRPr lang="cs-CZ" b="1" dirty="0"/>
          </a:p>
        </p:txBody>
      </p:sp>
      <p:sp>
        <p:nvSpPr>
          <p:cNvPr id="233" name="Zaoblený obdélník 232"/>
          <p:cNvSpPr/>
          <p:nvPr/>
        </p:nvSpPr>
        <p:spPr>
          <a:xfrm>
            <a:off x="235341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b="1" dirty="0"/>
          </a:p>
        </p:txBody>
      </p:sp>
      <p:sp>
        <p:nvSpPr>
          <p:cNvPr id="234" name="Zaoblený obdélník 233"/>
          <p:cNvSpPr/>
          <p:nvPr/>
        </p:nvSpPr>
        <p:spPr>
          <a:xfrm>
            <a:off x="2999342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E</a:t>
            </a:r>
            <a:endParaRPr lang="cs-CZ" b="1" dirty="0"/>
          </a:p>
        </p:txBody>
      </p:sp>
      <p:sp>
        <p:nvSpPr>
          <p:cNvPr id="235" name="Zaoblený obdélník 234"/>
          <p:cNvSpPr/>
          <p:nvPr/>
        </p:nvSpPr>
        <p:spPr>
          <a:xfrm>
            <a:off x="363602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236" name="Zaoblený obdélník 235"/>
          <p:cNvSpPr/>
          <p:nvPr/>
        </p:nvSpPr>
        <p:spPr>
          <a:xfrm>
            <a:off x="429086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</a:t>
            </a:r>
            <a:endParaRPr lang="cs-CZ" b="1" dirty="0"/>
          </a:p>
        </p:txBody>
      </p:sp>
      <p:sp>
        <p:nvSpPr>
          <p:cNvPr id="237" name="Zaoblený obdélník 236"/>
          <p:cNvSpPr/>
          <p:nvPr/>
        </p:nvSpPr>
        <p:spPr>
          <a:xfrm>
            <a:off x="4938937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</a:t>
            </a:r>
            <a:endParaRPr lang="cs-CZ" b="1" dirty="0"/>
          </a:p>
        </p:txBody>
      </p:sp>
      <p:sp>
        <p:nvSpPr>
          <p:cNvPr id="238" name="Zaoblený obdélník 237"/>
          <p:cNvSpPr/>
          <p:nvPr/>
        </p:nvSpPr>
        <p:spPr>
          <a:xfrm>
            <a:off x="559377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b="1" dirty="0"/>
          </a:p>
        </p:txBody>
      </p:sp>
      <p:sp>
        <p:nvSpPr>
          <p:cNvPr id="239" name="Zaoblený obdélník 238"/>
          <p:cNvSpPr/>
          <p:nvPr/>
        </p:nvSpPr>
        <p:spPr>
          <a:xfrm>
            <a:off x="6239702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b="1" dirty="0"/>
          </a:p>
        </p:txBody>
      </p:sp>
      <p:sp>
        <p:nvSpPr>
          <p:cNvPr id="240" name="Zaoblený obdélník 239"/>
          <p:cNvSpPr/>
          <p:nvPr/>
        </p:nvSpPr>
        <p:spPr>
          <a:xfrm>
            <a:off x="687638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b="1" dirty="0"/>
          </a:p>
        </p:txBody>
      </p:sp>
      <p:sp>
        <p:nvSpPr>
          <p:cNvPr id="241" name="Zaoblený obdélník 240"/>
          <p:cNvSpPr/>
          <p:nvPr/>
        </p:nvSpPr>
        <p:spPr>
          <a:xfrm>
            <a:off x="753122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b="1" dirty="0"/>
          </a:p>
        </p:txBody>
      </p:sp>
      <p:sp>
        <p:nvSpPr>
          <p:cNvPr id="242" name="Zaoblený obdélník 241"/>
          <p:cNvSpPr/>
          <p:nvPr/>
        </p:nvSpPr>
        <p:spPr>
          <a:xfrm>
            <a:off x="8179297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b="1" dirty="0"/>
          </a:p>
        </p:txBody>
      </p:sp>
      <p:sp>
        <p:nvSpPr>
          <p:cNvPr id="243" name="Zaoblený obdélník 242"/>
          <p:cNvSpPr/>
          <p:nvPr/>
        </p:nvSpPr>
        <p:spPr>
          <a:xfrm>
            <a:off x="395932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b="1" dirty="0"/>
          </a:p>
        </p:txBody>
      </p:sp>
      <p:sp>
        <p:nvSpPr>
          <p:cNvPr id="244" name="Zaoblený obdélník 243"/>
          <p:cNvSpPr/>
          <p:nvPr/>
        </p:nvSpPr>
        <p:spPr>
          <a:xfrm>
            <a:off x="105050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b="1" dirty="0"/>
          </a:p>
        </p:txBody>
      </p:sp>
      <p:sp>
        <p:nvSpPr>
          <p:cNvPr id="245" name="Zaoblený obdélník 244"/>
          <p:cNvSpPr/>
          <p:nvPr/>
        </p:nvSpPr>
        <p:spPr>
          <a:xfrm>
            <a:off x="1705344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</a:t>
            </a:r>
            <a:endParaRPr lang="cs-CZ" b="1" dirty="0"/>
          </a:p>
        </p:txBody>
      </p:sp>
      <p:sp>
        <p:nvSpPr>
          <p:cNvPr id="246" name="Zaoblený obdélník 245"/>
          <p:cNvSpPr/>
          <p:nvPr/>
        </p:nvSpPr>
        <p:spPr>
          <a:xfrm>
            <a:off x="235341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Q</a:t>
            </a:r>
            <a:endParaRPr lang="cs-CZ" b="1" dirty="0"/>
          </a:p>
        </p:txBody>
      </p:sp>
      <p:sp>
        <p:nvSpPr>
          <p:cNvPr id="247" name="Zaoblený obdélník 246"/>
          <p:cNvSpPr/>
          <p:nvPr/>
        </p:nvSpPr>
        <p:spPr>
          <a:xfrm>
            <a:off x="2999342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</a:t>
            </a:r>
            <a:endParaRPr lang="cs-CZ" b="1" dirty="0"/>
          </a:p>
        </p:txBody>
      </p:sp>
      <p:sp>
        <p:nvSpPr>
          <p:cNvPr id="248" name="Zaoblený obdélník 247"/>
          <p:cNvSpPr/>
          <p:nvPr/>
        </p:nvSpPr>
        <p:spPr>
          <a:xfrm>
            <a:off x="363602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b="1" dirty="0"/>
          </a:p>
        </p:txBody>
      </p:sp>
      <p:sp>
        <p:nvSpPr>
          <p:cNvPr id="249" name="Zaoblený obdélník 248"/>
          <p:cNvSpPr/>
          <p:nvPr/>
        </p:nvSpPr>
        <p:spPr>
          <a:xfrm>
            <a:off x="429086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b="1" dirty="0"/>
          </a:p>
        </p:txBody>
      </p:sp>
      <p:sp>
        <p:nvSpPr>
          <p:cNvPr id="250" name="Zaoblený obdélník 249"/>
          <p:cNvSpPr/>
          <p:nvPr/>
        </p:nvSpPr>
        <p:spPr>
          <a:xfrm>
            <a:off x="4938937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b="1" dirty="0"/>
          </a:p>
        </p:txBody>
      </p:sp>
      <p:sp>
        <p:nvSpPr>
          <p:cNvPr id="251" name="Zaoblený obdélník 250"/>
          <p:cNvSpPr/>
          <p:nvPr/>
        </p:nvSpPr>
        <p:spPr>
          <a:xfrm>
            <a:off x="559377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b="1" dirty="0"/>
          </a:p>
        </p:txBody>
      </p:sp>
      <p:sp>
        <p:nvSpPr>
          <p:cNvPr id="252" name="Zaoblený obdélník 251"/>
          <p:cNvSpPr/>
          <p:nvPr/>
        </p:nvSpPr>
        <p:spPr>
          <a:xfrm>
            <a:off x="6239702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W</a:t>
            </a:r>
            <a:endParaRPr lang="cs-CZ" b="1" dirty="0"/>
          </a:p>
        </p:txBody>
      </p:sp>
      <p:sp>
        <p:nvSpPr>
          <p:cNvPr id="253" name="Zaoblený obdélník 252"/>
          <p:cNvSpPr/>
          <p:nvPr/>
        </p:nvSpPr>
        <p:spPr>
          <a:xfrm>
            <a:off x="687638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X</a:t>
            </a:r>
            <a:endParaRPr lang="cs-CZ" b="1" dirty="0"/>
          </a:p>
        </p:txBody>
      </p:sp>
      <p:sp>
        <p:nvSpPr>
          <p:cNvPr id="254" name="Zaoblený obdélník 253"/>
          <p:cNvSpPr/>
          <p:nvPr/>
        </p:nvSpPr>
        <p:spPr>
          <a:xfrm>
            <a:off x="753122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Y</a:t>
            </a:r>
            <a:endParaRPr lang="cs-CZ" b="1" dirty="0"/>
          </a:p>
        </p:txBody>
      </p:sp>
      <p:sp>
        <p:nvSpPr>
          <p:cNvPr id="255" name="Zaoblený obdélník 254"/>
          <p:cNvSpPr/>
          <p:nvPr/>
        </p:nvSpPr>
        <p:spPr>
          <a:xfrm>
            <a:off x="8179297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b="1" dirty="0"/>
          </a:p>
        </p:txBody>
      </p:sp>
      <p:sp>
        <p:nvSpPr>
          <p:cNvPr id="256" name="Ovál 255"/>
          <p:cNvSpPr/>
          <p:nvPr/>
        </p:nvSpPr>
        <p:spPr>
          <a:xfrm>
            <a:off x="161057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Q</a:t>
            </a:r>
          </a:p>
        </p:txBody>
      </p:sp>
      <p:sp>
        <p:nvSpPr>
          <p:cNvPr id="257" name="Ovál 256"/>
          <p:cNvSpPr/>
          <p:nvPr/>
        </p:nvSpPr>
        <p:spPr>
          <a:xfrm>
            <a:off x="245909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U</a:t>
            </a:r>
          </a:p>
        </p:txBody>
      </p:sp>
      <p:sp>
        <p:nvSpPr>
          <p:cNvPr id="258" name="Ovál 257"/>
          <p:cNvSpPr/>
          <p:nvPr/>
        </p:nvSpPr>
        <p:spPr>
          <a:xfrm>
            <a:off x="331352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I</a:t>
            </a:r>
          </a:p>
        </p:txBody>
      </p:sp>
      <p:sp>
        <p:nvSpPr>
          <p:cNvPr id="259" name="Ovál 258"/>
          <p:cNvSpPr/>
          <p:nvPr/>
        </p:nvSpPr>
        <p:spPr>
          <a:xfrm>
            <a:off x="417571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R</a:t>
            </a:r>
          </a:p>
        </p:txBody>
      </p:sp>
      <p:sp>
        <p:nvSpPr>
          <p:cNvPr id="260" name="Ovál 259"/>
          <p:cNvSpPr/>
          <p:nvPr/>
        </p:nvSpPr>
        <p:spPr>
          <a:xfrm>
            <a:off x="587866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E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1" name="Ovál 260"/>
          <p:cNvSpPr/>
          <p:nvPr/>
        </p:nvSpPr>
        <p:spPr>
          <a:xfrm>
            <a:off x="6742758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>
                <a:solidFill>
                  <a:schemeClr val="accent2">
                    <a:lumMod val="75000"/>
                  </a:schemeClr>
                </a:solidFill>
              </a:rPr>
              <a:t>L</a:t>
            </a:r>
          </a:p>
        </p:txBody>
      </p:sp>
      <p:pic>
        <p:nvPicPr>
          <p:cNvPr id="262" name="Picture 3" descr="C:\Users\pc\AppData\Local\Microsoft\Windows\Temporary Internet Files\Content.IE5\I0PSCLTV\MC900353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32856"/>
            <a:ext cx="1151536" cy="7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3" name="Ovál 262"/>
          <p:cNvSpPr/>
          <p:nvPr/>
        </p:nvSpPr>
        <p:spPr>
          <a:xfrm>
            <a:off x="76609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4" name="Ovál 263"/>
          <p:cNvSpPr/>
          <p:nvPr/>
        </p:nvSpPr>
        <p:spPr>
          <a:xfrm>
            <a:off x="161057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5" name="Ovál 264"/>
          <p:cNvSpPr/>
          <p:nvPr/>
        </p:nvSpPr>
        <p:spPr>
          <a:xfrm>
            <a:off x="245909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E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6" name="Ovál 265"/>
          <p:cNvSpPr/>
          <p:nvPr/>
        </p:nvSpPr>
        <p:spPr>
          <a:xfrm>
            <a:off x="331352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7" name="Ovál 266"/>
          <p:cNvSpPr/>
          <p:nvPr/>
        </p:nvSpPr>
        <p:spPr>
          <a:xfrm>
            <a:off x="417571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8" name="Ovál 267"/>
          <p:cNvSpPr/>
          <p:nvPr/>
        </p:nvSpPr>
        <p:spPr>
          <a:xfrm>
            <a:off x="502423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9" name="Ovál 268"/>
          <p:cNvSpPr/>
          <p:nvPr/>
        </p:nvSpPr>
        <p:spPr>
          <a:xfrm>
            <a:off x="587866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70" name="Ovál 269"/>
          <p:cNvSpPr/>
          <p:nvPr/>
        </p:nvSpPr>
        <p:spPr>
          <a:xfrm>
            <a:off x="6742758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71" name="Zaoblený obdélník 270"/>
          <p:cNvSpPr/>
          <p:nvPr/>
        </p:nvSpPr>
        <p:spPr>
          <a:xfrm>
            <a:off x="39553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endParaRPr lang="cs-CZ" b="1" dirty="0"/>
          </a:p>
        </p:txBody>
      </p:sp>
      <p:sp>
        <p:nvSpPr>
          <p:cNvPr id="272" name="Zaoblený obdélník 271"/>
          <p:cNvSpPr/>
          <p:nvPr/>
        </p:nvSpPr>
        <p:spPr>
          <a:xfrm>
            <a:off x="1050108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b="1" dirty="0"/>
          </a:p>
        </p:txBody>
      </p:sp>
      <p:sp>
        <p:nvSpPr>
          <p:cNvPr id="273" name="Zaoblený obdélník 272"/>
          <p:cNvSpPr/>
          <p:nvPr/>
        </p:nvSpPr>
        <p:spPr>
          <a:xfrm>
            <a:off x="1704947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endParaRPr lang="cs-CZ" b="1" dirty="0"/>
          </a:p>
        </p:txBody>
      </p:sp>
      <p:sp>
        <p:nvSpPr>
          <p:cNvPr id="274" name="Zaoblený obdélník 273"/>
          <p:cNvSpPr/>
          <p:nvPr/>
        </p:nvSpPr>
        <p:spPr>
          <a:xfrm>
            <a:off x="2353019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b="1" dirty="0"/>
          </a:p>
        </p:txBody>
      </p:sp>
      <p:sp>
        <p:nvSpPr>
          <p:cNvPr id="275" name="Zaoblený obdélník 274"/>
          <p:cNvSpPr/>
          <p:nvPr/>
        </p:nvSpPr>
        <p:spPr>
          <a:xfrm>
            <a:off x="299894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E</a:t>
            </a:r>
            <a:endParaRPr lang="cs-CZ" b="1" dirty="0"/>
          </a:p>
        </p:txBody>
      </p:sp>
      <p:sp>
        <p:nvSpPr>
          <p:cNvPr id="276" name="Zaoblený obdélník 275"/>
          <p:cNvSpPr/>
          <p:nvPr/>
        </p:nvSpPr>
        <p:spPr>
          <a:xfrm>
            <a:off x="3635629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277" name="Zaoblený obdélník 276"/>
          <p:cNvSpPr/>
          <p:nvPr/>
        </p:nvSpPr>
        <p:spPr>
          <a:xfrm>
            <a:off x="4290468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</a:t>
            </a:r>
            <a:endParaRPr lang="cs-CZ" b="1" dirty="0"/>
          </a:p>
        </p:txBody>
      </p:sp>
      <p:sp>
        <p:nvSpPr>
          <p:cNvPr id="278" name="Zaoblený obdélník 277"/>
          <p:cNvSpPr/>
          <p:nvPr/>
        </p:nvSpPr>
        <p:spPr>
          <a:xfrm>
            <a:off x="4938540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</a:t>
            </a:r>
            <a:endParaRPr lang="cs-CZ" b="1" dirty="0"/>
          </a:p>
        </p:txBody>
      </p:sp>
      <p:sp>
        <p:nvSpPr>
          <p:cNvPr id="279" name="Zaoblený obdélník 278"/>
          <p:cNvSpPr/>
          <p:nvPr/>
        </p:nvSpPr>
        <p:spPr>
          <a:xfrm>
            <a:off x="5593379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b="1" dirty="0"/>
          </a:p>
        </p:txBody>
      </p:sp>
      <p:sp>
        <p:nvSpPr>
          <p:cNvPr id="280" name="Zaoblený obdélník 279"/>
          <p:cNvSpPr/>
          <p:nvPr/>
        </p:nvSpPr>
        <p:spPr>
          <a:xfrm>
            <a:off x="6239305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b="1" dirty="0"/>
          </a:p>
        </p:txBody>
      </p:sp>
      <p:sp>
        <p:nvSpPr>
          <p:cNvPr id="281" name="Zaoblený obdélník 280"/>
          <p:cNvSpPr/>
          <p:nvPr/>
        </p:nvSpPr>
        <p:spPr>
          <a:xfrm>
            <a:off x="6875989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b="1" dirty="0"/>
          </a:p>
        </p:txBody>
      </p:sp>
      <p:sp>
        <p:nvSpPr>
          <p:cNvPr id="282" name="Zaoblený obdélník 281"/>
          <p:cNvSpPr/>
          <p:nvPr/>
        </p:nvSpPr>
        <p:spPr>
          <a:xfrm>
            <a:off x="7530828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b="1" dirty="0"/>
          </a:p>
        </p:txBody>
      </p:sp>
      <p:sp>
        <p:nvSpPr>
          <p:cNvPr id="283" name="Zaoblený obdélník 282"/>
          <p:cNvSpPr/>
          <p:nvPr/>
        </p:nvSpPr>
        <p:spPr>
          <a:xfrm>
            <a:off x="8178900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b="1" dirty="0"/>
          </a:p>
        </p:txBody>
      </p:sp>
      <p:sp>
        <p:nvSpPr>
          <p:cNvPr id="284" name="Zaoblený obdélník 283"/>
          <p:cNvSpPr/>
          <p:nvPr/>
        </p:nvSpPr>
        <p:spPr>
          <a:xfrm>
            <a:off x="39553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b="1" dirty="0"/>
          </a:p>
        </p:txBody>
      </p:sp>
      <p:sp>
        <p:nvSpPr>
          <p:cNvPr id="285" name="Zaoblený obdélník 284"/>
          <p:cNvSpPr/>
          <p:nvPr/>
        </p:nvSpPr>
        <p:spPr>
          <a:xfrm>
            <a:off x="1050108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b="1" dirty="0"/>
          </a:p>
        </p:txBody>
      </p:sp>
      <p:sp>
        <p:nvSpPr>
          <p:cNvPr id="286" name="Zaoblený obdélník 285"/>
          <p:cNvSpPr/>
          <p:nvPr/>
        </p:nvSpPr>
        <p:spPr>
          <a:xfrm>
            <a:off x="1704947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</a:t>
            </a:r>
            <a:endParaRPr lang="cs-CZ" b="1" dirty="0"/>
          </a:p>
        </p:txBody>
      </p:sp>
      <p:sp>
        <p:nvSpPr>
          <p:cNvPr id="287" name="Zaoblený obdélník 286"/>
          <p:cNvSpPr/>
          <p:nvPr/>
        </p:nvSpPr>
        <p:spPr>
          <a:xfrm>
            <a:off x="2353019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Q</a:t>
            </a:r>
            <a:endParaRPr lang="cs-CZ" b="1" dirty="0"/>
          </a:p>
        </p:txBody>
      </p:sp>
      <p:sp>
        <p:nvSpPr>
          <p:cNvPr id="288" name="Zaoblený obdélník 287"/>
          <p:cNvSpPr/>
          <p:nvPr/>
        </p:nvSpPr>
        <p:spPr>
          <a:xfrm>
            <a:off x="299894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</a:t>
            </a:r>
            <a:endParaRPr lang="cs-CZ" b="1" dirty="0"/>
          </a:p>
        </p:txBody>
      </p:sp>
      <p:sp>
        <p:nvSpPr>
          <p:cNvPr id="289" name="Zaoblený obdélník 288"/>
          <p:cNvSpPr/>
          <p:nvPr/>
        </p:nvSpPr>
        <p:spPr>
          <a:xfrm>
            <a:off x="3635629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b="1" dirty="0"/>
          </a:p>
        </p:txBody>
      </p:sp>
      <p:sp>
        <p:nvSpPr>
          <p:cNvPr id="290" name="Zaoblený obdélník 289"/>
          <p:cNvSpPr/>
          <p:nvPr/>
        </p:nvSpPr>
        <p:spPr>
          <a:xfrm>
            <a:off x="4290468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b="1" dirty="0"/>
          </a:p>
        </p:txBody>
      </p:sp>
      <p:sp>
        <p:nvSpPr>
          <p:cNvPr id="291" name="Zaoblený obdélník 290"/>
          <p:cNvSpPr/>
          <p:nvPr/>
        </p:nvSpPr>
        <p:spPr>
          <a:xfrm>
            <a:off x="4938540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b="1" dirty="0"/>
          </a:p>
        </p:txBody>
      </p:sp>
      <p:sp>
        <p:nvSpPr>
          <p:cNvPr id="292" name="Zaoblený obdélník 291"/>
          <p:cNvSpPr/>
          <p:nvPr/>
        </p:nvSpPr>
        <p:spPr>
          <a:xfrm>
            <a:off x="5593379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b="1" dirty="0"/>
          </a:p>
        </p:txBody>
      </p:sp>
      <p:sp>
        <p:nvSpPr>
          <p:cNvPr id="293" name="Zaoblený obdélník 292"/>
          <p:cNvSpPr/>
          <p:nvPr/>
        </p:nvSpPr>
        <p:spPr>
          <a:xfrm>
            <a:off x="6239305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W</a:t>
            </a:r>
            <a:endParaRPr lang="cs-CZ" b="1" dirty="0"/>
          </a:p>
        </p:txBody>
      </p:sp>
      <p:sp>
        <p:nvSpPr>
          <p:cNvPr id="294" name="Zaoblený obdélník 293"/>
          <p:cNvSpPr/>
          <p:nvPr/>
        </p:nvSpPr>
        <p:spPr>
          <a:xfrm>
            <a:off x="6875989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X</a:t>
            </a:r>
            <a:endParaRPr lang="cs-CZ" b="1" dirty="0"/>
          </a:p>
        </p:txBody>
      </p:sp>
      <p:sp>
        <p:nvSpPr>
          <p:cNvPr id="295" name="Zaoblený obdélník 294"/>
          <p:cNvSpPr/>
          <p:nvPr/>
        </p:nvSpPr>
        <p:spPr>
          <a:xfrm>
            <a:off x="7530828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Y</a:t>
            </a:r>
            <a:endParaRPr lang="cs-CZ" b="1" dirty="0"/>
          </a:p>
        </p:txBody>
      </p:sp>
      <p:sp>
        <p:nvSpPr>
          <p:cNvPr id="296" name="Zaoblený obdélník 295"/>
          <p:cNvSpPr/>
          <p:nvPr/>
        </p:nvSpPr>
        <p:spPr>
          <a:xfrm>
            <a:off x="8178900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b="1" dirty="0"/>
          </a:p>
        </p:txBody>
      </p:sp>
      <p:sp>
        <p:nvSpPr>
          <p:cNvPr id="297" name="Ovál 296"/>
          <p:cNvSpPr/>
          <p:nvPr/>
        </p:nvSpPr>
        <p:spPr>
          <a:xfrm>
            <a:off x="76609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E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98" name="Ovál 297"/>
          <p:cNvSpPr/>
          <p:nvPr/>
        </p:nvSpPr>
        <p:spPr>
          <a:xfrm>
            <a:off x="161057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L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99" name="Ovál 298"/>
          <p:cNvSpPr/>
          <p:nvPr/>
        </p:nvSpPr>
        <p:spPr>
          <a:xfrm>
            <a:off x="331352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0" name="Ovál 299"/>
          <p:cNvSpPr/>
          <p:nvPr/>
        </p:nvSpPr>
        <p:spPr>
          <a:xfrm>
            <a:off x="417571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H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1" name="Ovál 300"/>
          <p:cNvSpPr/>
          <p:nvPr/>
        </p:nvSpPr>
        <p:spPr>
          <a:xfrm>
            <a:off x="502423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2" name="Ovál 301"/>
          <p:cNvSpPr/>
          <p:nvPr/>
        </p:nvSpPr>
        <p:spPr>
          <a:xfrm>
            <a:off x="6742758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T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3" name="Picture 3" descr="C:\Users\pc\AppData\Local\Microsoft\Windows\Temporary Internet Files\Content.IE5\I0PSCLTV\MC9003532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32856"/>
            <a:ext cx="1151536" cy="7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4" name="Ovál 303"/>
          <p:cNvSpPr/>
          <p:nvPr/>
        </p:nvSpPr>
        <p:spPr>
          <a:xfrm>
            <a:off x="76609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5" name="Ovál 304"/>
          <p:cNvSpPr/>
          <p:nvPr/>
        </p:nvSpPr>
        <p:spPr>
          <a:xfrm>
            <a:off x="1610573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U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6" name="Ovál 305"/>
          <p:cNvSpPr/>
          <p:nvPr/>
        </p:nvSpPr>
        <p:spPr>
          <a:xfrm>
            <a:off x="245909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7" name="Ovál 306"/>
          <p:cNvSpPr/>
          <p:nvPr/>
        </p:nvSpPr>
        <p:spPr>
          <a:xfrm>
            <a:off x="331352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8" name="Ovál 307"/>
          <p:cNvSpPr/>
          <p:nvPr/>
        </p:nvSpPr>
        <p:spPr>
          <a:xfrm>
            <a:off x="417571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9" name="Ovál 308"/>
          <p:cNvSpPr/>
          <p:nvPr/>
        </p:nvSpPr>
        <p:spPr>
          <a:xfrm>
            <a:off x="502423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0" name="Ovál 309"/>
          <p:cNvSpPr/>
          <p:nvPr/>
        </p:nvSpPr>
        <p:spPr>
          <a:xfrm>
            <a:off x="587866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1" name="Ovál 310"/>
          <p:cNvSpPr/>
          <p:nvPr/>
        </p:nvSpPr>
        <p:spPr>
          <a:xfrm>
            <a:off x="6742758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2" name="Ovál 311"/>
          <p:cNvSpPr/>
          <p:nvPr/>
        </p:nvSpPr>
        <p:spPr>
          <a:xfrm>
            <a:off x="758734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Y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3" name="Zaoblený obdélník 312"/>
          <p:cNvSpPr/>
          <p:nvPr/>
        </p:nvSpPr>
        <p:spPr>
          <a:xfrm>
            <a:off x="395534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A</a:t>
            </a:r>
            <a:endParaRPr lang="cs-CZ" b="1" dirty="0"/>
          </a:p>
        </p:txBody>
      </p:sp>
      <p:sp>
        <p:nvSpPr>
          <p:cNvPr id="314" name="Zaoblený obdélník 313"/>
          <p:cNvSpPr/>
          <p:nvPr/>
        </p:nvSpPr>
        <p:spPr>
          <a:xfrm>
            <a:off x="1050107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</a:t>
            </a:r>
            <a:endParaRPr lang="cs-CZ" b="1" dirty="0"/>
          </a:p>
        </p:txBody>
      </p:sp>
      <p:sp>
        <p:nvSpPr>
          <p:cNvPr id="315" name="Zaoblený obdélník 314"/>
          <p:cNvSpPr/>
          <p:nvPr/>
        </p:nvSpPr>
        <p:spPr>
          <a:xfrm>
            <a:off x="1704946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</a:t>
            </a:r>
            <a:endParaRPr lang="cs-CZ" b="1" dirty="0"/>
          </a:p>
        </p:txBody>
      </p:sp>
      <p:sp>
        <p:nvSpPr>
          <p:cNvPr id="316" name="Zaoblený obdélník 315"/>
          <p:cNvSpPr/>
          <p:nvPr/>
        </p:nvSpPr>
        <p:spPr>
          <a:xfrm>
            <a:off x="2353018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</a:t>
            </a:r>
            <a:endParaRPr lang="cs-CZ" b="1" dirty="0"/>
          </a:p>
        </p:txBody>
      </p:sp>
      <p:sp>
        <p:nvSpPr>
          <p:cNvPr id="317" name="Zaoblený obdélník 316"/>
          <p:cNvSpPr/>
          <p:nvPr/>
        </p:nvSpPr>
        <p:spPr>
          <a:xfrm>
            <a:off x="2998944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/>
              <a:t>E</a:t>
            </a:r>
            <a:endParaRPr lang="cs-CZ" b="1" dirty="0"/>
          </a:p>
        </p:txBody>
      </p:sp>
      <p:sp>
        <p:nvSpPr>
          <p:cNvPr id="318" name="Zaoblený obdélník 317"/>
          <p:cNvSpPr/>
          <p:nvPr/>
        </p:nvSpPr>
        <p:spPr>
          <a:xfrm>
            <a:off x="3635628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</a:t>
            </a:r>
            <a:endParaRPr lang="cs-CZ" b="1" dirty="0"/>
          </a:p>
        </p:txBody>
      </p:sp>
      <p:sp>
        <p:nvSpPr>
          <p:cNvPr id="319" name="Zaoblený obdélník 318"/>
          <p:cNvSpPr/>
          <p:nvPr/>
        </p:nvSpPr>
        <p:spPr>
          <a:xfrm>
            <a:off x="4290467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G</a:t>
            </a:r>
            <a:endParaRPr lang="cs-CZ" b="1" dirty="0"/>
          </a:p>
        </p:txBody>
      </p:sp>
      <p:sp>
        <p:nvSpPr>
          <p:cNvPr id="320" name="Zaoblený obdélník 319"/>
          <p:cNvSpPr/>
          <p:nvPr/>
        </p:nvSpPr>
        <p:spPr>
          <a:xfrm>
            <a:off x="4938539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</a:t>
            </a:r>
            <a:endParaRPr lang="cs-CZ" b="1" dirty="0"/>
          </a:p>
        </p:txBody>
      </p:sp>
      <p:sp>
        <p:nvSpPr>
          <p:cNvPr id="321" name="Zaoblený obdélník 320"/>
          <p:cNvSpPr/>
          <p:nvPr/>
        </p:nvSpPr>
        <p:spPr>
          <a:xfrm>
            <a:off x="5593378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I</a:t>
            </a:r>
            <a:endParaRPr lang="cs-CZ" b="1" dirty="0"/>
          </a:p>
        </p:txBody>
      </p:sp>
      <p:sp>
        <p:nvSpPr>
          <p:cNvPr id="322" name="Zaoblený obdélník 321"/>
          <p:cNvSpPr/>
          <p:nvPr/>
        </p:nvSpPr>
        <p:spPr>
          <a:xfrm>
            <a:off x="6239304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</a:t>
            </a:r>
            <a:endParaRPr lang="cs-CZ" b="1" dirty="0"/>
          </a:p>
        </p:txBody>
      </p:sp>
      <p:sp>
        <p:nvSpPr>
          <p:cNvPr id="323" name="Zaoblený obdélník 322"/>
          <p:cNvSpPr/>
          <p:nvPr/>
        </p:nvSpPr>
        <p:spPr>
          <a:xfrm>
            <a:off x="6875988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</a:t>
            </a:r>
            <a:endParaRPr lang="cs-CZ" b="1" dirty="0"/>
          </a:p>
        </p:txBody>
      </p:sp>
      <p:sp>
        <p:nvSpPr>
          <p:cNvPr id="324" name="Zaoblený obdélník 323"/>
          <p:cNvSpPr/>
          <p:nvPr/>
        </p:nvSpPr>
        <p:spPr>
          <a:xfrm>
            <a:off x="7530827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</a:t>
            </a:r>
            <a:endParaRPr lang="cs-CZ" b="1" dirty="0"/>
          </a:p>
        </p:txBody>
      </p:sp>
      <p:sp>
        <p:nvSpPr>
          <p:cNvPr id="325" name="Zaoblený obdélník 324"/>
          <p:cNvSpPr/>
          <p:nvPr/>
        </p:nvSpPr>
        <p:spPr>
          <a:xfrm>
            <a:off x="8178899" y="5157192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</a:t>
            </a:r>
            <a:endParaRPr lang="cs-CZ" b="1" dirty="0"/>
          </a:p>
        </p:txBody>
      </p:sp>
      <p:sp>
        <p:nvSpPr>
          <p:cNvPr id="326" name="Zaoblený obdélník 325"/>
          <p:cNvSpPr/>
          <p:nvPr/>
        </p:nvSpPr>
        <p:spPr>
          <a:xfrm>
            <a:off x="395534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</a:t>
            </a:r>
            <a:endParaRPr lang="cs-CZ" b="1" dirty="0"/>
          </a:p>
        </p:txBody>
      </p:sp>
      <p:sp>
        <p:nvSpPr>
          <p:cNvPr id="327" name="Zaoblený obdélník 326"/>
          <p:cNvSpPr/>
          <p:nvPr/>
        </p:nvSpPr>
        <p:spPr>
          <a:xfrm>
            <a:off x="1050107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</a:t>
            </a:r>
            <a:endParaRPr lang="cs-CZ" b="1" dirty="0"/>
          </a:p>
        </p:txBody>
      </p:sp>
      <p:sp>
        <p:nvSpPr>
          <p:cNvPr id="328" name="Zaoblený obdélník 327"/>
          <p:cNvSpPr/>
          <p:nvPr/>
        </p:nvSpPr>
        <p:spPr>
          <a:xfrm>
            <a:off x="1704946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</a:t>
            </a:r>
            <a:endParaRPr lang="cs-CZ" b="1" dirty="0"/>
          </a:p>
        </p:txBody>
      </p:sp>
      <p:sp>
        <p:nvSpPr>
          <p:cNvPr id="329" name="Zaoblený obdélník 328"/>
          <p:cNvSpPr/>
          <p:nvPr/>
        </p:nvSpPr>
        <p:spPr>
          <a:xfrm>
            <a:off x="2353018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Q</a:t>
            </a:r>
            <a:endParaRPr lang="cs-CZ" b="1" dirty="0"/>
          </a:p>
        </p:txBody>
      </p:sp>
      <p:sp>
        <p:nvSpPr>
          <p:cNvPr id="330" name="Zaoblený obdélník 329"/>
          <p:cNvSpPr/>
          <p:nvPr/>
        </p:nvSpPr>
        <p:spPr>
          <a:xfrm>
            <a:off x="2998944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</a:t>
            </a:r>
            <a:endParaRPr lang="cs-CZ" b="1" dirty="0"/>
          </a:p>
        </p:txBody>
      </p:sp>
      <p:sp>
        <p:nvSpPr>
          <p:cNvPr id="331" name="Zaoblený obdélník 330"/>
          <p:cNvSpPr/>
          <p:nvPr/>
        </p:nvSpPr>
        <p:spPr>
          <a:xfrm>
            <a:off x="3635628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</a:t>
            </a:r>
            <a:endParaRPr lang="cs-CZ" b="1" dirty="0"/>
          </a:p>
        </p:txBody>
      </p:sp>
      <p:sp>
        <p:nvSpPr>
          <p:cNvPr id="332" name="Zaoblený obdélník 331"/>
          <p:cNvSpPr/>
          <p:nvPr/>
        </p:nvSpPr>
        <p:spPr>
          <a:xfrm>
            <a:off x="4290467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</a:t>
            </a:r>
            <a:endParaRPr lang="cs-CZ" b="1" dirty="0"/>
          </a:p>
        </p:txBody>
      </p:sp>
      <p:sp>
        <p:nvSpPr>
          <p:cNvPr id="333" name="Zaoblený obdélník 332"/>
          <p:cNvSpPr/>
          <p:nvPr/>
        </p:nvSpPr>
        <p:spPr>
          <a:xfrm>
            <a:off x="4938539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</a:t>
            </a:r>
            <a:endParaRPr lang="cs-CZ" b="1" dirty="0"/>
          </a:p>
        </p:txBody>
      </p:sp>
      <p:sp>
        <p:nvSpPr>
          <p:cNvPr id="334" name="Zaoblený obdélník 333"/>
          <p:cNvSpPr/>
          <p:nvPr/>
        </p:nvSpPr>
        <p:spPr>
          <a:xfrm>
            <a:off x="5593378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</a:t>
            </a:r>
            <a:endParaRPr lang="cs-CZ" b="1" dirty="0"/>
          </a:p>
        </p:txBody>
      </p:sp>
      <p:sp>
        <p:nvSpPr>
          <p:cNvPr id="335" name="Zaoblený obdélník 334"/>
          <p:cNvSpPr/>
          <p:nvPr/>
        </p:nvSpPr>
        <p:spPr>
          <a:xfrm>
            <a:off x="6239304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W</a:t>
            </a:r>
            <a:endParaRPr lang="cs-CZ" b="1" dirty="0"/>
          </a:p>
        </p:txBody>
      </p:sp>
      <p:sp>
        <p:nvSpPr>
          <p:cNvPr id="336" name="Zaoblený obdélník 335"/>
          <p:cNvSpPr/>
          <p:nvPr/>
        </p:nvSpPr>
        <p:spPr>
          <a:xfrm>
            <a:off x="6875988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X</a:t>
            </a:r>
            <a:endParaRPr lang="cs-CZ" b="1" dirty="0"/>
          </a:p>
        </p:txBody>
      </p:sp>
      <p:sp>
        <p:nvSpPr>
          <p:cNvPr id="337" name="Zaoblený obdélník 336"/>
          <p:cNvSpPr/>
          <p:nvPr/>
        </p:nvSpPr>
        <p:spPr>
          <a:xfrm>
            <a:off x="7530827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Y</a:t>
            </a:r>
            <a:endParaRPr lang="cs-CZ" b="1" dirty="0"/>
          </a:p>
        </p:txBody>
      </p:sp>
      <p:sp>
        <p:nvSpPr>
          <p:cNvPr id="338" name="Zaoblený obdélník 337"/>
          <p:cNvSpPr/>
          <p:nvPr/>
        </p:nvSpPr>
        <p:spPr>
          <a:xfrm>
            <a:off x="8178899" y="5805264"/>
            <a:ext cx="510823" cy="504056"/>
          </a:xfrm>
          <a:prstGeom prst="roundRect">
            <a:avLst/>
          </a:prstGeom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</a:t>
            </a:r>
            <a:endParaRPr lang="cs-CZ" b="1" dirty="0"/>
          </a:p>
        </p:txBody>
      </p:sp>
      <p:sp>
        <p:nvSpPr>
          <p:cNvPr id="339" name="Ovál 338"/>
          <p:cNvSpPr/>
          <p:nvPr/>
        </p:nvSpPr>
        <p:spPr>
          <a:xfrm>
            <a:off x="76609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B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40" name="Ovál 339"/>
          <p:cNvSpPr/>
          <p:nvPr/>
        </p:nvSpPr>
        <p:spPr>
          <a:xfrm>
            <a:off x="245909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T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41" name="Ovál 340"/>
          <p:cNvSpPr/>
          <p:nvPr/>
        </p:nvSpPr>
        <p:spPr>
          <a:xfrm>
            <a:off x="3313521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T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42" name="Ovál 341"/>
          <p:cNvSpPr/>
          <p:nvPr/>
        </p:nvSpPr>
        <p:spPr>
          <a:xfrm>
            <a:off x="4175714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E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43" name="Ovál 342"/>
          <p:cNvSpPr/>
          <p:nvPr/>
        </p:nvSpPr>
        <p:spPr>
          <a:xfrm>
            <a:off x="502423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R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44" name="Ovál 343"/>
          <p:cNvSpPr/>
          <p:nvPr/>
        </p:nvSpPr>
        <p:spPr>
          <a:xfrm>
            <a:off x="5878662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F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45" name="Ovál 344"/>
          <p:cNvSpPr/>
          <p:nvPr/>
        </p:nvSpPr>
        <p:spPr>
          <a:xfrm>
            <a:off x="6742758" y="3573016"/>
            <a:ext cx="776938" cy="720080"/>
          </a:xfrm>
          <a:prstGeom prst="ellipse">
            <a:avLst/>
          </a:prstGeom>
          <a:solidFill>
            <a:schemeClr val="tx1"/>
          </a:solidFill>
          <a:ln w="47625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b="1" dirty="0" smtClean="0">
                <a:solidFill>
                  <a:schemeClr val="accent2">
                    <a:lumMod val="75000"/>
                  </a:schemeClr>
                </a:solidFill>
              </a:rPr>
              <a:t>L</a:t>
            </a:r>
            <a:endParaRPr lang="cs-CZ" sz="3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52" name="Picture 3" descr="C:\Users\pc\AppData\Local\Microsoft\Windows\Temporary Internet Files\Content.IE5\I0PSCLTV\MC900353250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034" y="2132855"/>
            <a:ext cx="1151536" cy="7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717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500"/>
                                        <p:tgtEl>
                                          <p:spTgt spid="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9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2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2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 fill="hold"/>
                                        <p:tgtEl>
                                          <p:spTgt spid="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1000"/>
                                        <p:tgtEl>
                                          <p:spTgt spid="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  <p:seq concurrent="1" nextAc="seek">
              <p:cTn id="234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5" fill="hold">
                      <p:stCondLst>
                        <p:cond delay="0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10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2" dur="10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5" dur="10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8" dur="10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1" dur="1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4" dur="1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1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3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6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2" dur="500"/>
                                        <p:tgtEl>
                                          <p:spTgt spid="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1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0" dur="5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3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6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2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5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8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7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0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3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6" dur="500"/>
                                        <p:tgtEl>
                                          <p:spTgt spid="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2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5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8" dur="500"/>
                                        <p:tgtEl>
                                          <p:spTgt spid="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341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2" fill="hold">
                      <p:stCondLst>
                        <p:cond delay="0"/>
                      </p:stCondLst>
                      <p:childTnLst>
                        <p:par>
                          <p:cTn id="343" fill="hold">
                            <p:stCondLst>
                              <p:cond delay="0"/>
                            </p:stCondLst>
                            <p:childTnLst>
                              <p:par>
                                <p:cTn id="34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6" dur="1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7" dur="10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1000" fill="hold"/>
                                        <p:tgtEl>
                                          <p:spTgt spid="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349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0" fill="hold">
                      <p:stCondLst>
                        <p:cond delay="0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4" dur="10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5" dur="10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0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2" dur="10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3" dur="10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4" dur="1000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65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6" fill="hold">
                      <p:stCondLst>
                        <p:cond delay="0"/>
                      </p:stCondLst>
                      <p:childTnLst>
                        <p:par>
                          <p:cTn id="367" fill="hold">
                            <p:stCondLst>
                              <p:cond delay="0"/>
                            </p:stCondLst>
                            <p:childTnLst>
                              <p:par>
                                <p:cTn id="3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0" dur="10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1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0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8" dur="10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9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1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0"/>
                  </p:tgtEl>
                </p:cond>
              </p:nextCondLst>
            </p:seq>
            <p:seq concurrent="1" nextAc="seek">
              <p:cTn id="381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2" fill="hold">
                      <p:stCondLst>
                        <p:cond delay="0"/>
                      </p:stCondLst>
                      <p:childTnLst>
                        <p:par>
                          <p:cTn id="383" fill="hold">
                            <p:stCondLst>
                              <p:cond delay="0"/>
                            </p:stCondLst>
                            <p:childTnLst>
                              <p:par>
                                <p:cTn id="38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6" dur="1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10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10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389" restart="whenNotActive" fill="hold" evtFilter="cancelBubble" nodeType="interactiveSeq">
                <p:stCondLst>
                  <p:cond evt="onClick" delay="0">
                    <p:tgtEl>
                      <p:spTgt spid="2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0" fill="hold">
                      <p:stCondLst>
                        <p:cond delay="0"/>
                      </p:stCondLst>
                      <p:childTnLst>
                        <p:par>
                          <p:cTn id="391" fill="hold">
                            <p:stCondLst>
                              <p:cond delay="0"/>
                            </p:stCondLst>
                            <p:childTnLst>
                              <p:par>
                                <p:cTn id="3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4" dur="10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7" dur="1000"/>
                                        <p:tgtEl>
                                          <p:spTgt spid="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0" dur="10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3" dur="10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6" dur="10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9" dur="10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2" dur="10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5" dur="10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8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1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4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7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0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3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6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2" dur="500"/>
                                        <p:tgtEl>
                                          <p:spTgt spid="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5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8" dur="500"/>
                                        <p:tgtEl>
                                          <p:spTgt spid="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1" dur="500"/>
                                        <p:tgtEl>
                                          <p:spTgt spid="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4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7" dur="5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0" dur="500"/>
                                        <p:tgtEl>
                                          <p:spTgt spid="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3" dur="5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6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2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5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8" dur="500"/>
                                        <p:tgtEl>
                                          <p:spTgt spid="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1" dur="500"/>
                                        <p:tgtEl>
                                          <p:spTgt spid="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4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7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0" dur="5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3" dur="5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2"/>
                  </p:tgtEl>
                </p:cond>
              </p:nextCondLst>
            </p:seq>
            <p:seq concurrent="1" nextAc="seek">
              <p:cTn id="496" restart="whenNotActive" fill="hold" evtFilter="cancelBubble" nodeType="interactiveSeq">
                <p:stCondLst>
                  <p:cond evt="onClick" delay="0">
                    <p:tgtEl>
                      <p:spTgt spid="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7" fill="hold">
                      <p:stCondLst>
                        <p:cond delay="0"/>
                      </p:stCondLst>
                      <p:childTnLst>
                        <p:par>
                          <p:cTn id="498" fill="hold">
                            <p:stCondLst>
                              <p:cond delay="0"/>
                            </p:stCondLst>
                            <p:childTnLst>
                              <p:par>
                                <p:cTn id="49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1" dur="10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2" dur="1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0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1"/>
                  </p:tgtEl>
                </p:cond>
              </p:nextCondLst>
            </p:seq>
            <p:seq concurrent="1" nextAc="seek">
              <p:cTn id="504" restart="whenNotActive" fill="hold" evtFilter="cancelBubble" nodeType="interactiveSeq">
                <p:stCondLst>
                  <p:cond evt="onClick" delay="0">
                    <p:tgtEl>
                      <p:spTgt spid="2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5" fill="hold">
                      <p:stCondLst>
                        <p:cond delay="0"/>
                      </p:stCondLst>
                      <p:childTnLst>
                        <p:par>
                          <p:cTn id="506" fill="hold">
                            <p:stCondLst>
                              <p:cond delay="0"/>
                            </p:stCondLst>
                            <p:childTnLst>
                              <p:par>
                                <p:cTn id="50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9" dur="10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0" dur="10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10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5"/>
                  </p:tgtEl>
                </p:cond>
              </p:nextCondLst>
            </p:seq>
            <p:seq concurrent="1" nextAc="seek">
              <p:cTn id="512" restart="whenNotActive" fill="hold" evtFilter="cancelBubble" nodeType="interactiveSeq">
                <p:stCondLst>
                  <p:cond evt="onClick" delay="0">
                    <p:tgtEl>
                      <p:spTgt spid="2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3" fill="hold">
                      <p:stCondLst>
                        <p:cond delay="0"/>
                      </p:stCondLst>
                      <p:childTnLst>
                        <p:par>
                          <p:cTn id="514" fill="hold">
                            <p:stCondLst>
                              <p:cond delay="0"/>
                            </p:stCondLst>
                            <p:childTnLst>
                              <p:par>
                                <p:cTn id="5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7" dur="10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8" dur="10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9" dur="10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2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2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5" dur="1000"/>
                                        <p:tgtEl>
                                          <p:spTgt spid="2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6" dur="1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7" dur="1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"/>
                  </p:tgtEl>
                </p:cond>
              </p:nextCondLst>
            </p:seq>
            <p:seq concurrent="1" nextAc="seek">
              <p:cTn id="528" restart="whenNotActive" fill="hold" evtFilter="cancelBubble" nodeType="interactiveSeq">
                <p:stCondLst>
                  <p:cond evt="onClick" delay="0">
                    <p:tgtEl>
                      <p:spTgt spid="2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9" fill="hold">
                      <p:stCondLst>
                        <p:cond delay="0"/>
                      </p:stCondLst>
                      <p:childTnLst>
                        <p:par>
                          <p:cTn id="530" fill="hold">
                            <p:stCondLst>
                              <p:cond delay="0"/>
                            </p:stCondLst>
                            <p:childTnLst>
                              <p:par>
                                <p:cTn id="53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3" dur="10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4" dur="1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5" dur="1000" fill="hold"/>
                                        <p:tgtEl>
                                          <p:spTgt spid="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8"/>
                  </p:tgtEl>
                </p:cond>
              </p:nextCondLst>
            </p:seq>
            <p:seq concurrent="1" nextAc="seek">
              <p:cTn id="536" restart="whenNotActive" fill="hold" evtFilter="cancelBubble" nodeType="interactiveSeq">
                <p:stCondLst>
                  <p:cond evt="onClick" delay="0">
                    <p:tgtEl>
                      <p:spTgt spid="2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7" fill="hold">
                      <p:stCondLst>
                        <p:cond delay="0"/>
                      </p:stCondLst>
                      <p:childTnLst>
                        <p:par>
                          <p:cTn id="538" fill="hold">
                            <p:stCondLst>
                              <p:cond delay="0"/>
                            </p:stCondLst>
                            <p:childTnLst>
                              <p:par>
                                <p:cTn id="53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1" dur="10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2" dur="10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10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0"/>
                  </p:tgtEl>
                </p:cond>
              </p:nextCondLst>
            </p:seq>
            <p:seq concurrent="1" nextAc="seek">
              <p:cTn id="544" restart="whenNotActive" fill="hold" evtFilter="cancelBubble" nodeType="interactiveSeq">
                <p:stCondLst>
                  <p:cond evt="onClick" delay="0">
                    <p:tgtEl>
                      <p:spTgt spid="3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5" fill="hold">
                      <p:stCondLst>
                        <p:cond delay="0"/>
                      </p:stCondLst>
                      <p:childTnLst>
                        <p:par>
                          <p:cTn id="546" fill="hold">
                            <p:stCondLst>
                              <p:cond delay="0"/>
                            </p:stCondLst>
                            <p:childTnLst>
                              <p:par>
                                <p:cTn id="5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9" dur="1000"/>
                                        <p:tgtEl>
                                          <p:spTgt spid="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2" dur="10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5" dur="1000"/>
                                        <p:tgtEl>
                                          <p:spTgt spid="3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8" dur="10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1" dur="10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4" dur="10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7" dur="1000"/>
                                        <p:tgtEl>
                                          <p:spTgt spid="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0" dur="10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3" dur="10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6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9" dur="500"/>
                                        <p:tgtEl>
                                          <p:spTgt spid="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2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5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8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1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4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7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0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3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6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9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2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5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8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1" dur="500"/>
                                        <p:tgtEl>
                                          <p:spTgt spid="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4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7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0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3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6" dur="500"/>
                                        <p:tgtEl>
                                          <p:spTgt spid="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9" dur="500"/>
                                        <p:tgtEl>
                                          <p:spTgt spid="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2"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5" dur="500"/>
                                        <p:tgtEl>
                                          <p:spTgt spid="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8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1" dur="500"/>
                                        <p:tgtEl>
                                          <p:spTgt spid="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3"/>
                  </p:tgtEl>
                </p:cond>
              </p:nextCondLst>
            </p:seq>
            <p:seq concurrent="1" nextAc="seek">
              <p:cTn id="654" restart="whenNotActive" fill="hold" evtFilter="cancelBubble" nodeType="interactiveSeq">
                <p:stCondLst>
                  <p:cond evt="onClick" delay="0">
                    <p:tgtEl>
                      <p:spTgt spid="3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5" fill="hold">
                      <p:stCondLst>
                        <p:cond delay="0"/>
                      </p:stCondLst>
                      <p:childTnLst>
                        <p:par>
                          <p:cTn id="656" fill="hold">
                            <p:stCondLst>
                              <p:cond delay="0"/>
                            </p:stCondLst>
                            <p:childTnLst>
                              <p:par>
                                <p:cTn id="65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9" dur="10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0" dur="10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1" dur="10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"/>
                  </p:tgtEl>
                </p:cond>
              </p:nextCondLst>
            </p:seq>
            <p:seq concurrent="1" nextAc="seek">
              <p:cTn id="662" restart="whenNotActive" fill="hold" evtFilter="cancelBubble" nodeType="interactiveSeq">
                <p:stCondLst>
                  <p:cond evt="onClick" delay="0">
                    <p:tgtEl>
                      <p:spTgt spid="3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3" fill="hold">
                      <p:stCondLst>
                        <p:cond delay="0"/>
                      </p:stCondLst>
                      <p:childTnLst>
                        <p:par>
                          <p:cTn id="664" fill="hold">
                            <p:stCondLst>
                              <p:cond delay="0"/>
                            </p:stCondLst>
                            <p:childTnLst>
                              <p:par>
                                <p:cTn id="66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7" dur="10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8" dur="10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9" dur="10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2" dur="10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3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000" fill="hold"/>
                                        <p:tgtEl>
                                          <p:spTgt spid="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2"/>
                  </p:tgtEl>
                </p:cond>
              </p:nextCondLst>
            </p:seq>
            <p:seq concurrent="1" nextAc="seek">
              <p:cTn id="675" restart="whenNotActive" fill="hold" evtFilter="cancelBubble" nodeType="interactiveSeq">
                <p:stCondLst>
                  <p:cond evt="onClick" delay="0">
                    <p:tgtEl>
                      <p:spTgt spid="3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6" fill="hold">
                      <p:stCondLst>
                        <p:cond delay="0"/>
                      </p:stCondLst>
                      <p:childTnLst>
                        <p:par>
                          <p:cTn id="677" fill="hold">
                            <p:stCondLst>
                              <p:cond delay="0"/>
                            </p:stCondLst>
                            <p:childTnLst>
                              <p:par>
                                <p:cTn id="67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0" dur="10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1" dur="10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2" dur="10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"/>
                  </p:tgtEl>
                </p:cond>
              </p:nextCondLst>
            </p:seq>
            <p:seq concurrent="1" nextAc="seek">
              <p:cTn id="683" restart="whenNotActive" fill="hold" evtFilter="cancelBubble" nodeType="interactiveSeq">
                <p:stCondLst>
                  <p:cond evt="onClick" delay="0">
                    <p:tgtEl>
                      <p:spTgt spid="3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4" fill="hold">
                      <p:stCondLst>
                        <p:cond delay="0"/>
                      </p:stCondLst>
                      <p:childTnLst>
                        <p:par>
                          <p:cTn id="685" fill="hold">
                            <p:stCondLst>
                              <p:cond delay="0"/>
                            </p:stCondLst>
                            <p:childTnLst>
                              <p:par>
                                <p:cTn id="68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8" dur="1000"/>
                                        <p:tgtEl>
                                          <p:spTgt spid="3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9" dur="1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0" dur="1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0"/>
                  </p:tgtEl>
                </p:cond>
              </p:nextCondLst>
            </p:seq>
            <p:seq concurrent="1" nextAc="seek">
              <p:cTn id="691" restart="whenNotActive" fill="hold" evtFilter="cancelBubble" nodeType="interactiveSeq">
                <p:stCondLst>
                  <p:cond evt="onClick" delay="0">
                    <p:tgtEl>
                      <p:spTgt spid="3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2" fill="hold">
                      <p:stCondLst>
                        <p:cond delay="0"/>
                      </p:stCondLst>
                      <p:childTnLst>
                        <p:par>
                          <p:cTn id="693" fill="hold">
                            <p:stCondLst>
                              <p:cond delay="0"/>
                            </p:stCondLst>
                            <p:childTnLst>
                              <p:par>
                                <p:cTn id="69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6" dur="10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7" dur="1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8" dur="1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"/>
                  </p:tgtEl>
                </p:cond>
              </p:nextCondLst>
            </p:seq>
            <p:seq concurrent="1" nextAc="seek">
              <p:cTn id="699" restart="whenNotActive" fill="hold" evtFilter="cancelBubble" nodeType="interactiveSeq">
                <p:stCondLst>
                  <p:cond evt="onClick" delay="0">
                    <p:tgtEl>
                      <p:spTgt spid="3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0" fill="hold">
                      <p:stCondLst>
                        <p:cond delay="0"/>
                      </p:stCondLst>
                      <p:childTnLst>
                        <p:par>
                          <p:cTn id="701" fill="hold">
                            <p:stCondLst>
                              <p:cond delay="0"/>
                            </p:stCondLst>
                            <p:childTnLst>
                              <p:par>
                                <p:cTn id="70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4" dur="1000"/>
                                        <p:tgtEl>
                                          <p:spTgt spid="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5" dur="10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6" dur="1000" fill="hold"/>
                                        <p:tgtEl>
                                          <p:spTgt spid="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4"/>
                  </p:tgtEl>
                </p:cond>
              </p:nextCondLst>
            </p:seq>
          </p:childTnLst>
        </p:cTn>
      </p:par>
    </p:tnLst>
    <p:bldLst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176" grpId="0" animBg="1"/>
      <p:bldP spid="177" grpId="0" animBg="1"/>
      <p:bldP spid="178" grpId="0" animBg="1"/>
      <p:bldP spid="179" grpId="0" animBg="1"/>
      <p:bldP spid="180" grpId="0" animBg="1"/>
      <p:bldP spid="181" grpId="0" animBg="1"/>
      <p:bldP spid="182" grpId="0" animBg="1"/>
      <p:bldP spid="183" grpId="0" animBg="1"/>
      <p:bldP spid="184" grpId="0" animBg="1"/>
      <p:bldP spid="185" grpId="0" animBg="1"/>
      <p:bldP spid="186" grpId="0" animBg="1"/>
      <p:bldP spid="187" grpId="0" animBg="1"/>
      <p:bldP spid="188" grpId="0" animBg="1"/>
      <p:bldP spid="189" grpId="0" animBg="1"/>
      <p:bldP spid="190" grpId="0" animBg="1"/>
      <p:bldP spid="191" grpId="0" animBg="1"/>
      <p:bldP spid="192" grpId="0" animBg="1"/>
      <p:bldP spid="193" grpId="0" animBg="1"/>
      <p:bldP spid="194" grpId="0" animBg="1"/>
      <p:bldP spid="195" grpId="0" animBg="1"/>
      <p:bldP spid="196" grpId="0" animBg="1"/>
      <p:bldP spid="197" grpId="0" animBg="1"/>
      <p:bldP spid="198" grpId="0" animBg="1"/>
      <p:bldP spid="199" grpId="0" animBg="1"/>
      <p:bldP spid="200" grpId="0" animBg="1"/>
      <p:bldP spid="201" grpId="0" animBg="1"/>
      <p:bldP spid="202" grpId="0" animBg="1"/>
      <p:bldP spid="203" grpId="0" animBg="1"/>
      <p:bldP spid="204" grpId="0" animBg="1"/>
      <p:bldP spid="205" grpId="0" animBg="1"/>
      <p:bldP spid="206" grpId="0" animBg="1"/>
      <p:bldP spid="207" grpId="0" animBg="1"/>
      <p:bldP spid="208" grpId="0" animBg="1"/>
      <p:bldP spid="209" grpId="0" animBg="1"/>
      <p:bldP spid="210" grpId="0" animBg="1"/>
      <p:bldP spid="211" grpId="0" animBg="1"/>
      <p:bldP spid="212" grpId="0" animBg="1"/>
      <p:bldP spid="213" grpId="0" animBg="1"/>
      <p:bldP spid="214" grpId="0" animBg="1"/>
      <p:bldP spid="215" grpId="0" animBg="1"/>
      <p:bldP spid="216" grpId="0" animBg="1"/>
      <p:bldP spid="217" grpId="0" animBg="1"/>
      <p:bldP spid="218" grpId="0" animBg="1"/>
      <p:bldP spid="219" grpId="0" animBg="1"/>
      <p:bldP spid="220" grpId="0" animBg="1"/>
      <p:bldP spid="222" grpId="0" animBg="1"/>
      <p:bldP spid="223" grpId="0" animBg="1"/>
      <p:bldP spid="224" grpId="0" animBg="1"/>
      <p:bldP spid="225" grpId="0" animBg="1"/>
      <p:bldP spid="226" grpId="0" animBg="1"/>
      <p:bldP spid="227" grpId="0" animBg="1"/>
      <p:bldP spid="228" grpId="0" animBg="1"/>
      <p:bldP spid="229" grpId="0" animBg="1"/>
      <p:bldP spid="230" grpId="0" animBg="1"/>
      <p:bldP spid="231" grpId="0" animBg="1"/>
      <p:bldP spid="232" grpId="0" animBg="1"/>
      <p:bldP spid="233" grpId="0" animBg="1"/>
      <p:bldP spid="234" grpId="0" animBg="1"/>
      <p:bldP spid="235" grpId="0" animBg="1"/>
      <p:bldP spid="236" grpId="0" animBg="1"/>
      <p:bldP spid="237" grpId="0" animBg="1"/>
      <p:bldP spid="238" grpId="0" animBg="1"/>
      <p:bldP spid="239" grpId="0" animBg="1"/>
      <p:bldP spid="240" grpId="0" animBg="1"/>
      <p:bldP spid="241" grpId="0" animBg="1"/>
      <p:bldP spid="242" grpId="0" animBg="1"/>
      <p:bldP spid="243" grpId="0" animBg="1"/>
      <p:bldP spid="244" grpId="0" animBg="1"/>
      <p:bldP spid="245" grpId="0" animBg="1"/>
      <p:bldP spid="246" grpId="0" animBg="1"/>
      <p:bldP spid="247" grpId="0" animBg="1"/>
      <p:bldP spid="248" grpId="0" animBg="1"/>
      <p:bldP spid="249" grpId="0" animBg="1"/>
      <p:bldP spid="250" grpId="0" animBg="1"/>
      <p:bldP spid="251" grpId="0" animBg="1"/>
      <p:bldP spid="252" grpId="0" animBg="1"/>
      <p:bldP spid="253" grpId="0" animBg="1"/>
      <p:bldP spid="254" grpId="0" animBg="1"/>
      <p:bldP spid="255" grpId="0" animBg="1"/>
      <p:bldP spid="256" grpId="0" animBg="1"/>
      <p:bldP spid="257" grpId="0" animBg="1"/>
      <p:bldP spid="258" grpId="0" animBg="1"/>
      <p:bldP spid="259" grpId="0" animBg="1"/>
      <p:bldP spid="260" grpId="0" animBg="1"/>
      <p:bldP spid="261" grpId="0" animBg="1"/>
      <p:bldP spid="263" grpId="0" animBg="1"/>
      <p:bldP spid="264" grpId="0" animBg="1"/>
      <p:bldP spid="265" grpId="0" animBg="1"/>
      <p:bldP spid="266" grpId="0" animBg="1"/>
      <p:bldP spid="267" grpId="0" animBg="1"/>
      <p:bldP spid="268" grpId="0" animBg="1"/>
      <p:bldP spid="269" grpId="0" animBg="1"/>
      <p:bldP spid="270" grpId="0" animBg="1"/>
      <p:bldP spid="271" grpId="0" animBg="1"/>
      <p:bldP spid="272" grpId="0" animBg="1"/>
      <p:bldP spid="273" grpId="0" animBg="1"/>
      <p:bldP spid="274" grpId="0" animBg="1"/>
      <p:bldP spid="275" grpId="0" animBg="1"/>
      <p:bldP spid="276" grpId="0" animBg="1"/>
      <p:bldP spid="277" grpId="0" animBg="1"/>
      <p:bldP spid="278" grpId="0" animBg="1"/>
      <p:bldP spid="279" grpId="0" animBg="1"/>
      <p:bldP spid="280" grpId="0" animBg="1"/>
      <p:bldP spid="281" grpId="0" animBg="1"/>
      <p:bldP spid="282" grpId="0" animBg="1"/>
      <p:bldP spid="283" grpId="0" animBg="1"/>
      <p:bldP spid="284" grpId="0" animBg="1"/>
      <p:bldP spid="285" grpId="0" animBg="1"/>
      <p:bldP spid="286" grpId="0" animBg="1"/>
      <p:bldP spid="287" grpId="0" animBg="1"/>
      <p:bldP spid="288" grpId="0" animBg="1"/>
      <p:bldP spid="289" grpId="0" animBg="1"/>
      <p:bldP spid="290" grpId="0" animBg="1"/>
      <p:bldP spid="291" grpId="0" animBg="1"/>
      <p:bldP spid="292" grpId="0" animBg="1"/>
      <p:bldP spid="293" grpId="0" animBg="1"/>
      <p:bldP spid="294" grpId="0" animBg="1"/>
      <p:bldP spid="295" grpId="0" animBg="1"/>
      <p:bldP spid="296" grpId="0" animBg="1"/>
      <p:bldP spid="297" grpId="0" animBg="1"/>
      <p:bldP spid="298" grpId="0" animBg="1"/>
      <p:bldP spid="299" grpId="0" animBg="1"/>
      <p:bldP spid="300" grpId="0" animBg="1"/>
      <p:bldP spid="301" grpId="0" animBg="1"/>
      <p:bldP spid="302" grpId="0" animBg="1"/>
      <p:bldP spid="304" grpId="0" animBg="1"/>
      <p:bldP spid="305" grpId="0" animBg="1"/>
      <p:bldP spid="306" grpId="0" animBg="1"/>
      <p:bldP spid="307" grpId="0" animBg="1"/>
      <p:bldP spid="308" grpId="0" animBg="1"/>
      <p:bldP spid="309" grpId="0" animBg="1"/>
      <p:bldP spid="310" grpId="0" animBg="1"/>
      <p:bldP spid="311" grpId="0" animBg="1"/>
      <p:bldP spid="312" grpId="0" animBg="1"/>
      <p:bldP spid="313" grpId="0" animBg="1"/>
      <p:bldP spid="314" grpId="0" animBg="1"/>
      <p:bldP spid="315" grpId="0" animBg="1"/>
      <p:bldP spid="316" grpId="0" animBg="1"/>
      <p:bldP spid="317" grpId="0" animBg="1"/>
      <p:bldP spid="318" grpId="0" animBg="1"/>
      <p:bldP spid="319" grpId="0" animBg="1"/>
      <p:bldP spid="320" grpId="0" animBg="1"/>
      <p:bldP spid="321" grpId="0" animBg="1"/>
      <p:bldP spid="322" grpId="0" animBg="1"/>
      <p:bldP spid="323" grpId="0" animBg="1"/>
      <p:bldP spid="324" grpId="0" animBg="1"/>
      <p:bldP spid="325" grpId="0" animBg="1"/>
      <p:bldP spid="326" grpId="0" animBg="1"/>
      <p:bldP spid="327" grpId="0" animBg="1"/>
      <p:bldP spid="328" grpId="0" animBg="1"/>
      <p:bldP spid="329" grpId="0" animBg="1"/>
      <p:bldP spid="330" grpId="0" animBg="1"/>
      <p:bldP spid="331" grpId="0" animBg="1"/>
      <p:bldP spid="332" grpId="0" animBg="1"/>
      <p:bldP spid="333" grpId="0" animBg="1"/>
      <p:bldP spid="334" grpId="0" animBg="1"/>
      <p:bldP spid="335" grpId="0" animBg="1"/>
      <p:bldP spid="336" grpId="0" animBg="1"/>
      <p:bldP spid="337" grpId="0" animBg="1"/>
      <p:bldP spid="338" grpId="0" animBg="1"/>
      <p:bldP spid="339" grpId="0" animBg="1"/>
      <p:bldP spid="340" grpId="0" animBg="1"/>
      <p:bldP spid="341" grpId="0" animBg="1"/>
      <p:bldP spid="342" grpId="0" animBg="1"/>
      <p:bldP spid="343" grpId="0" animBg="1"/>
      <p:bldP spid="344" grpId="0" animBg="1"/>
      <p:bldP spid="34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230832" y="1196752"/>
            <a:ext cx="8229600" cy="312722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Bohužel,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to byl poslední život.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pc\AppData\Local\Microsoft\Windows\Temporary Internet Files\Content.IE5\1QVONSF6\MC9004418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342" y="3861048"/>
            <a:ext cx="248702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3136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2188950"/>
              </p:ext>
            </p:extLst>
          </p:nvPr>
        </p:nvGraphicFramePr>
        <p:xfrm>
          <a:off x="467544" y="4342723"/>
          <a:ext cx="8208912" cy="13905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2520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/>
                </a:tc>
              </a:tr>
              <a:tr h="1024773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Otevřená galerie Microsoft.com </a:t>
                      </a:r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8558502"/>
              </p:ext>
            </p:extLst>
          </p:nvPr>
        </p:nvGraphicFramePr>
        <p:xfrm>
          <a:off x="467544" y="548680"/>
          <a:ext cx="8208912" cy="32281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39354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</a:t>
                      </a:r>
                      <a:r>
                        <a:rPr lang="cs-CZ" sz="1800" baseline="0" dirty="0" smtClean="0"/>
                        <a:t>Prezentace, která je určená žákům 3. ročníku, opakuje látku probranou v předchozích materiálech – zvířata, barvy a čísla. V několika aktivitách žáci procvičují získanou slovní zásobu a zjišťují, kde mají stále mezery. První část od žáků vyžaduje pozornost – nejprve se snaží postřehnout v jakém pořadí se objevují jednotlivá zvířata, poté zase určují barvy podle pořadí, v jakém dorazili k cíli (učitel animace ještě zopakuje). Své pozorování žáci zapíší na vlastní papír, a poté si ho s učitelem zkontrolují. V závěrečné aktivitě žáci hádají chybějící písmena v názvech zvířat – jedná se o obdobu „šibenice“, ale žákům při špatné volbě ubyde jeden z životů. Prezentace obsahuje animace.</a:t>
                      </a:r>
                      <a:endParaRPr lang="cs-CZ" sz="1800" baseline="0" dirty="0" smtClean="0"/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953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880" y="1052736"/>
            <a:ext cx="8229600" cy="312722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Výborně, tohle pro Vás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nebyl problém!</a:t>
            </a:r>
            <a:br>
              <a:rPr lang="cs-CZ" b="1" dirty="0" smtClean="0">
                <a:solidFill>
                  <a:schemeClr val="tx1"/>
                </a:solidFill>
              </a:rPr>
            </a:b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Picture 2" descr="C:\Users\pc\AppData\Local\Microsoft\Windows\Temporary Internet Files\Content.IE5\67SQ8JOC\MC90044190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255334"/>
            <a:ext cx="2808312" cy="2477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166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834</TotalTime>
  <Words>430</Words>
  <Application>Microsoft Office PowerPoint</Application>
  <PresentationFormat>Předvádění na obrazovce (4:3)</PresentationFormat>
  <Paragraphs>216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Talent</vt:lpstr>
      <vt:lpstr>Revision  –  animals, colours and numbers</vt:lpstr>
      <vt:lpstr>Prezentace aplikace PowerPoint</vt:lpstr>
      <vt:lpstr>Napište na vlastní papír  anglicky zvířata v pořadí,  ve kterém se objeví.</vt:lpstr>
      <vt:lpstr>Prezentace aplikace PowerPoint</vt:lpstr>
      <vt:lpstr>Prezentace aplikace PowerPoint</vt:lpstr>
      <vt:lpstr>Prezentace aplikace PowerPoint</vt:lpstr>
      <vt:lpstr>Napište anglicky barvy podle pořadí v cíli</vt:lpstr>
      <vt:lpstr>Prezentace aplikace PowerPoint</vt:lpstr>
      <vt:lpstr>Prezentace aplikace PowerPoint</vt:lpstr>
      <vt:lpstr>Prezentace aplikace PowerPoint</vt:lpstr>
      <vt:lpstr>Bohužel,  to byl poslední život. </vt:lpstr>
      <vt:lpstr>Prezentace aplikace PowerPoint</vt:lpstr>
      <vt:lpstr>Výborně, tohle pro Vás  nebyl problém!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Clour numbers</dc:title>
  <dc:creator>pc</dc:creator>
  <cp:lastModifiedBy>pc</cp:lastModifiedBy>
  <cp:revision>48</cp:revision>
  <dcterms:created xsi:type="dcterms:W3CDTF">2012-10-15T15:53:33Z</dcterms:created>
  <dcterms:modified xsi:type="dcterms:W3CDTF">2013-02-14T16:45:29Z</dcterms:modified>
</cp:coreProperties>
</file>