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notesMasterIdLst>
    <p:notesMasterId r:id="rId15"/>
  </p:notesMasterIdLst>
  <p:sldIdLst>
    <p:sldId id="257" r:id="rId6"/>
    <p:sldId id="263" r:id="rId7"/>
    <p:sldId id="258" r:id="rId8"/>
    <p:sldId id="262" r:id="rId9"/>
    <p:sldId id="256" r:id="rId10"/>
    <p:sldId id="259" r:id="rId11"/>
    <p:sldId id="260" r:id="rId12"/>
    <p:sldId id="264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1" autoAdjust="0"/>
    <p:restoredTop sz="94660"/>
  </p:normalViewPr>
  <p:slideViewPr>
    <p:cSldViewPr>
      <p:cViewPr varScale="1">
        <p:scale>
          <a:sx n="65" d="100"/>
          <a:sy n="65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E7291D-48E1-4E9D-AA55-845568E1C121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CB660C-75B6-4719-A88F-6AD7AA11D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574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627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722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9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30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837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434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226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303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744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608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7931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552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6691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0182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16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8693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8167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7945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554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8899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1232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736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2500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8820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958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0046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6127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3167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0318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3620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2417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0813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1427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649364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1672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40282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9922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1622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40015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7985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01359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81153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22570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8572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71917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1926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32788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45396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56488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664661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10372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85584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79170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3054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433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CA540-2180-4039-B7AE-378B15C4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10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3998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2A135-EAE8-47F9-98AF-0FE82CD9BA6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23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571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058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netbookportal.cz/wp-content/uploads/2009/11/windows_7.jpg" TargetMode="Externa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INFORMATIKA - </a:t>
            </a:r>
            <a:r>
              <a:rPr lang="pl-PL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est č.2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VY_32_INOVACE_05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40760" cy="1919064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600"/>
              </a:spcAft>
            </a:pPr>
            <a:r>
              <a:rPr lang="cs-CZ" sz="33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 Mgr. Iveta Mocharová</a:t>
            </a:r>
            <a:endParaRPr lang="pl-PL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55829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289366"/>
            <a:ext cx="849694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algn="just"/>
            <a:endParaRPr lang="cs-CZ" sz="3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Test v prezentaci slouží ke společnému opakování nebo k opakování pro jednotlivce. </a:t>
            </a:r>
          </a:p>
          <a:p>
            <a:pPr algn="just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závěru prezentace je ukázka písemného testu, který lze zkopírovat do Wordu a použít k písemnému ověření znalostí.</a:t>
            </a: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11986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4424456" cy="4199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72385" y="476672"/>
            <a:ext cx="4955396" cy="92333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pl-PL" sz="5400" cap="all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INFORMATIKA</a:t>
            </a:r>
            <a:endParaRPr lang="cs-CZ" sz="5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3429000"/>
            <a:ext cx="2243243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Test č. </a:t>
            </a:r>
            <a:r>
              <a:rPr lang="cs-CZ" sz="4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4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603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unce 4"/>
          <p:cNvSpPr/>
          <p:nvPr/>
        </p:nvSpPr>
        <p:spPr>
          <a:xfrm rot="20454120">
            <a:off x="242561" y="213339"/>
            <a:ext cx="3888432" cy="324036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ÚKOL</a:t>
            </a: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Mrak 5"/>
          <p:cNvSpPr/>
          <p:nvPr/>
        </p:nvSpPr>
        <p:spPr>
          <a:xfrm rot="1012328">
            <a:off x="3780802" y="615007"/>
            <a:ext cx="5184576" cy="4248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Odpovídej </a:t>
            </a:r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otázky</a:t>
            </a:r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správnost ověř kliknutím mezerníku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pic>
        <p:nvPicPr>
          <p:cNvPr id="1027" name="Picture 3" descr="C:\Users\nb3\AppData\Local\Microsoft\Windows\Temporary Internet Files\Content.IE5\WMF991SC\MC900440452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00643"/>
            <a:ext cx="2244424" cy="2279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220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260648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1.Základem počítače je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7" y="1052736"/>
            <a:ext cx="86409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2. Páteř počítače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tvoří __________________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1988840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3. Co označujeme za mozek počítače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_____________________________________</a:t>
            </a:r>
          </a:p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3558500"/>
            <a:ext cx="87484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4.Operační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paměť RAM slouží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 __________ _____________________________________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229796"/>
            <a:ext cx="3339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očítačová skříň.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1067066"/>
            <a:ext cx="30315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ákladní deska.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6974" y="2542837"/>
            <a:ext cx="86100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 mozek počítače označujeme PROCESOR.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3242" y="3538853"/>
            <a:ext cx="86975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ukládání</a:t>
            </a: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a načítání informací.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5032794"/>
            <a:ext cx="68823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5. Všechna data se trvale ukládají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 ___________________________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7" y="5646782"/>
            <a:ext cx="5724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Pevný disk (Harddisk-HDD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). 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Program Files (x86)\Microsoft Office\MEDIA\CAGCAT10\j02346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846" y="4812849"/>
            <a:ext cx="1713586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0817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332656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6. Hardware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je ________________________ 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5362" y="1700808"/>
            <a:ext cx="853511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7. Programové vybavení počítače je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1166" y="271100"/>
            <a:ext cx="82416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je </a:t>
            </a:r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technické vybavení </a:t>
            </a:r>
            <a:endParaRPr lang="cs-CZ" sz="4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počítače.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248329"/>
            <a:ext cx="1967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Software.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6174" y="3429000"/>
            <a:ext cx="8511652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8. Škrtni, co není uvnitř počítače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Optická mechanika                  Skener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                                                      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Procesor                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Operační paměť</a:t>
            </a:r>
          </a:p>
        </p:txBody>
      </p:sp>
      <p:cxnSp>
        <p:nvCxnSpPr>
          <p:cNvPr id="15" name="Přímá spojnice 14"/>
          <p:cNvCxnSpPr/>
          <p:nvPr/>
        </p:nvCxnSpPr>
        <p:spPr>
          <a:xfrm flipH="1" flipV="1">
            <a:off x="7236296" y="4379971"/>
            <a:ext cx="1069185" cy="106531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7236296" y="4375676"/>
            <a:ext cx="864096" cy="100152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975" y="2248329"/>
            <a:ext cx="2513826" cy="154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4520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0"/>
            <a:ext cx="8784976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9. Škrtni, co nepatří do aplikačního softwaru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/>
          <a:stretch>
            <a:fillRect/>
          </a:stretch>
        </p:blipFill>
        <p:spPr>
          <a:xfrm>
            <a:off x="179512" y="764704"/>
            <a:ext cx="1944216" cy="216024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41141" y="2892398"/>
            <a:ext cx="1620957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LINUX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86213" y="2878063"/>
            <a:ext cx="1595309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WORD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01902" y="2878062"/>
            <a:ext cx="1672253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EXCEL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257424" y="2276872"/>
            <a:ext cx="1944216" cy="172819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179512" y="2369880"/>
            <a:ext cx="1944218" cy="17792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179512" y="400506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10. Škrtni, co nepatří do operačního softwaru: </a:t>
            </a:r>
            <a:r>
              <a:rPr lang="cs-CZ" dirty="0"/>
              <a:t> </a:t>
            </a:r>
          </a:p>
        </p:txBody>
      </p:sp>
      <p:sp>
        <p:nvSpPr>
          <p:cNvPr id="4" name="Obdélník 3"/>
          <p:cNvSpPr/>
          <p:nvPr/>
        </p:nvSpPr>
        <p:spPr>
          <a:xfrm>
            <a:off x="366790" y="6021289"/>
            <a:ext cx="1324890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WORD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289" y="4651395"/>
            <a:ext cx="1490796" cy="1658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Obrázek 18"/>
          <p:cNvPicPr/>
          <p:nvPr/>
        </p:nvPicPr>
        <p:blipFill>
          <a:blip r:embed="rId5"/>
          <a:stretch>
            <a:fillRect/>
          </a:stretch>
        </p:blipFill>
        <p:spPr>
          <a:xfrm>
            <a:off x="4627239" y="4717762"/>
            <a:ext cx="1168897" cy="115951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4242511" y="5877272"/>
            <a:ext cx="1938351" cy="5170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Times New Roman" pitchFamily="18" charset="0"/>
                <a:ea typeface="Calibri"/>
                <a:cs typeface="Times New Roman" pitchFamily="18" charset="0"/>
              </a:rPr>
              <a:t>WINDOWS 7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035523" y="6282899"/>
            <a:ext cx="1303562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LINUX</a:t>
            </a: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257424" y="5437967"/>
            <a:ext cx="1382400" cy="136815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 flipV="1">
            <a:off x="257424" y="5408349"/>
            <a:ext cx="1477518" cy="138213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951" y="1184940"/>
            <a:ext cx="1117047" cy="1340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14620"/>
            <a:ext cx="655229" cy="78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948" y="1280804"/>
            <a:ext cx="1037571" cy="996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802130"/>
            <a:ext cx="1256107" cy="1075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987045" y="6040394"/>
            <a:ext cx="1446429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WINDOWS  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VISTA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452320" y="1927692"/>
            <a:ext cx="1358064" cy="156966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Zoner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Photo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Studio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77618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0" grpId="0" animBg="1"/>
      <p:bldP spid="11" grpId="0" animBg="1"/>
      <p:bldP spid="4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632"/>
            <a:ext cx="4824536" cy="6278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opisek se šipkou doleva 3"/>
          <p:cNvSpPr/>
          <p:nvPr/>
        </p:nvSpPr>
        <p:spPr>
          <a:xfrm>
            <a:off x="6156176" y="1628800"/>
            <a:ext cx="2016224" cy="2880320"/>
          </a:xfrm>
          <a:prstGeom prst="leftArrowCallou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Ukázka</a:t>
            </a:r>
          </a:p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celého</a:t>
            </a:r>
          </a:p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testu.</a:t>
            </a:r>
          </a:p>
        </p:txBody>
      </p:sp>
    </p:spTree>
    <p:extLst>
      <p:ext uri="{BB962C8B-B14F-4D97-AF65-F5344CB8AC3E}">
        <p14:creationId xmlns:p14="http://schemas.microsoft.com/office/powerpoint/2010/main" val="36645241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344" y="980728"/>
            <a:ext cx="8352928" cy="3211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GOOGLE.CZ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[online]. 2011 [cit. 2011-08-14]. Linux-obrázky. Dostupné z WWW: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www.radirna.cz/wp-content/uploads/2011/07/windows_vs_linux.jpg </a:t>
            </a:r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www.netbookportal.cz/wp-content/uploads/2009/11/windows_7.jpg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Kliparty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WORD, EXCEL, WINDOWS VISTA – foto 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Informace - http://skolicka6.sweb.cz/INFORMATIKA/HODINA2.htm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19888" y="260648"/>
            <a:ext cx="1640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21978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314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Motiv systému Office</vt:lpstr>
      <vt:lpstr>3_Motiv systému Office</vt:lpstr>
      <vt:lpstr>1_Motiv systému Office</vt:lpstr>
      <vt:lpstr>2_Motiv systému Office</vt:lpstr>
      <vt:lpstr>4_Motiv systému Office</vt:lpstr>
      <vt:lpstr>INFORMATIKA - Test č.2 VY_32_INOVACE_05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- Test č.2 VY_32_INOVACE_12</dc:title>
  <dc:creator>nb3</dc:creator>
  <cp:lastModifiedBy>nb3</cp:lastModifiedBy>
  <cp:revision>30</cp:revision>
  <dcterms:created xsi:type="dcterms:W3CDTF">2011-08-24T13:14:02Z</dcterms:created>
  <dcterms:modified xsi:type="dcterms:W3CDTF">2013-02-14T18:18:06Z</dcterms:modified>
</cp:coreProperties>
</file>