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1" r:id="rId4"/>
    <p:sldId id="278" r:id="rId5"/>
    <p:sldId id="276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Dvojbrany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poznatků měřením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3961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 fontScale="92500" lnSpcReduction="20000"/>
          </a:bodyPr>
          <a:lstStyle/>
          <a:p>
            <a:pPr marL="180000" indent="-180000" algn="just">
              <a:lnSpc>
                <a:spcPct val="150000"/>
              </a:lnSpc>
            </a:pPr>
            <a:r>
              <a:rPr lang="cs-CZ" sz="1200" b="1" dirty="0" smtClean="0"/>
              <a:t>Zadání </a:t>
            </a:r>
          </a:p>
          <a:p>
            <a:pPr marL="180000" indent="-180000" algn="just">
              <a:lnSpc>
                <a:spcPct val="150000"/>
              </a:lnSpc>
            </a:pPr>
            <a:r>
              <a:rPr lang="cs-CZ" sz="1200" b="1" dirty="0"/>
              <a:t>Na obvodu RLC podle daného zapojení </a:t>
            </a:r>
            <a:r>
              <a:rPr lang="cs-CZ" sz="1200" b="1" dirty="0" smtClean="0"/>
              <a:t>ověřte měřením </a:t>
            </a:r>
            <a:r>
              <a:rPr lang="cs-CZ" sz="1200" b="1" dirty="0"/>
              <a:t>vlastnosti pásmové propusti </a:t>
            </a:r>
            <a:r>
              <a:rPr lang="cs-CZ" sz="1200" b="1" dirty="0" smtClean="0"/>
              <a:t>                      a </a:t>
            </a:r>
            <a:r>
              <a:rPr lang="cs-CZ" sz="1200" b="1" dirty="0"/>
              <a:t>pásmové </a:t>
            </a:r>
            <a:r>
              <a:rPr lang="cs-CZ" sz="1200" b="1" dirty="0" smtClean="0"/>
              <a:t>zádrže. Vytvořte </a:t>
            </a:r>
            <a:r>
              <a:rPr lang="cs-CZ" sz="1200" b="1" dirty="0"/>
              <a:t>amplitudovou, fázovou a </a:t>
            </a:r>
            <a:r>
              <a:rPr lang="cs-CZ" sz="1200" b="1" dirty="0" smtClean="0"/>
              <a:t>komplexní (Nyquistovu) charakteristiku.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Proveďte teoretický rozbor dané úlohy a z daných parametrů vytvořte závislosti podle zadání</a:t>
            </a:r>
            <a:r>
              <a:rPr lang="cs-CZ" sz="1200" dirty="0" smtClean="0"/>
              <a:t>. Tuto </a:t>
            </a:r>
            <a:r>
              <a:rPr lang="cs-CZ" sz="1200" dirty="0"/>
              <a:t>část úlohy vyřešte pomocí programu EXCEL, kde požadované grafické charakteristiky </a:t>
            </a:r>
            <a:r>
              <a:rPr lang="cs-CZ" sz="1200" dirty="0" smtClean="0"/>
              <a:t>vykreslete </a:t>
            </a:r>
            <a:r>
              <a:rPr lang="cs-CZ" sz="1200" dirty="0" smtClean="0"/>
              <a:t>                  do </a:t>
            </a:r>
            <a:r>
              <a:rPr lang="cs-CZ" sz="1200" dirty="0" smtClean="0"/>
              <a:t>grafů s požadovanými parametry.</a:t>
            </a:r>
            <a:endParaRPr lang="cs-CZ" sz="1200" dirty="0"/>
          </a:p>
          <a:p>
            <a:pPr algn="just">
              <a:lnSpc>
                <a:spcPct val="150000"/>
              </a:lnSpc>
            </a:pPr>
            <a:r>
              <a:rPr lang="cs-CZ" sz="1200" dirty="0"/>
              <a:t>Zapojte obvodové prvky podle schématu tak, aby tvořily pásmovou zádrž. Při měření nastavte odporovou dekádu na hodnoty: </a:t>
            </a:r>
            <a:r>
              <a:rPr lang="cs-CZ" sz="1200" dirty="0" smtClean="0"/>
              <a:t>100</a:t>
            </a:r>
            <a:r>
              <a:rPr lang="cs-CZ" sz="1200" dirty="0"/>
              <a:t>, </a:t>
            </a:r>
            <a:r>
              <a:rPr lang="cs-CZ" sz="1200" dirty="0" smtClean="0"/>
              <a:t>200 </a:t>
            </a:r>
            <a:r>
              <a:rPr lang="cs-CZ" sz="1200" dirty="0"/>
              <a:t>a 500 ohmů.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Zjistěte potřebné hodnoty pro grafické znázornění </a:t>
            </a:r>
            <a:r>
              <a:rPr lang="cs-CZ" sz="1200" dirty="0" smtClean="0"/>
              <a:t>amplitudové charakteristiky</a:t>
            </a:r>
            <a:r>
              <a:rPr lang="cs-CZ" sz="12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V dalším měření sestavte z daných součástek pásmovou propust a opět znázorněte potřebné grafické závislosti.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Všechna měření se uskuteční na soupravě RCDidactic. Srovnejte teoretické a praktické výstupy.</a:t>
            </a:r>
          </a:p>
          <a:p>
            <a:pPr algn="just">
              <a:lnSpc>
                <a:spcPct val="150000"/>
              </a:lnSpc>
            </a:pPr>
            <a:endParaRPr lang="cs-CZ" sz="1100" dirty="0" smtClean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xmlns="" val="3594882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/>
              <a:t>Popis měření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Nejdříve proměřte dané obvody pomocí voltmetru, kde budete měřit napětí na vstupu a výstupu dvojbranu v závislosti na frekvenci, kterou nastavte v rozsahu 10 až 1000 Hz. 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Hodnoty zapište do tabulky a z nich vytvořte amplitudovou charakteristiku pásmové propusti </a:t>
            </a:r>
            <a:r>
              <a:rPr lang="cs-CZ" sz="1100" dirty="0" smtClean="0"/>
              <a:t>               i </a:t>
            </a:r>
            <a:r>
              <a:rPr lang="cs-CZ" sz="1100" dirty="0" smtClean="0"/>
              <a:t>pásmové zádrže. Výsledky porovnejte </a:t>
            </a:r>
            <a:r>
              <a:rPr lang="cs-CZ" sz="1100" dirty="0" smtClean="0"/>
              <a:t>                            s </a:t>
            </a:r>
            <a:r>
              <a:rPr lang="cs-CZ" sz="1100" dirty="0" smtClean="0"/>
              <a:t>vypočtenými hodnotami. 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Tyto veličiny pro amplitudovou charakteristiku vytvořené v programu Excel s požadovanými  jsou uvedeny na obrázku. Na dalším jsou pak uvedeny grafy, které lze z nich vytvořit. </a:t>
            </a:r>
            <a:r>
              <a:rPr lang="cs-CZ" sz="1100" dirty="0" smtClean="0"/>
              <a:t>Uvedená </a:t>
            </a:r>
            <a:r>
              <a:rPr lang="cs-CZ" sz="1100" dirty="0" smtClean="0"/>
              <a:t>tabulka </a:t>
            </a:r>
            <a:r>
              <a:rPr lang="cs-CZ" sz="1100" dirty="0" smtClean="0"/>
              <a:t>                i </a:t>
            </a:r>
            <a:r>
              <a:rPr lang="cs-CZ" sz="1100" dirty="0" smtClean="0"/>
              <a:t>grafické průběhy může sloužit jako kontrola </a:t>
            </a:r>
            <a:r>
              <a:rPr lang="cs-CZ" sz="1100" dirty="0" smtClean="0"/>
              <a:t>                 s </a:t>
            </a:r>
            <a:r>
              <a:rPr lang="cs-CZ" sz="1100" dirty="0" smtClean="0"/>
              <a:t>vlastními výpočty nebo naměřenými hodnotami.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Další měření, kde získáme průběhy fázových </a:t>
            </a:r>
            <a:r>
              <a:rPr lang="cs-CZ" sz="1100" dirty="0" smtClean="0"/>
              <a:t>                  a </a:t>
            </a:r>
            <a:r>
              <a:rPr lang="cs-CZ" sz="1100" dirty="0" smtClean="0"/>
              <a:t>komplexních charakteristik, proveďte na měřící </a:t>
            </a:r>
            <a:r>
              <a:rPr lang="cs-CZ" sz="1100" dirty="0"/>
              <a:t>soupravě </a:t>
            </a:r>
            <a:r>
              <a:rPr lang="cs-CZ" sz="1100" dirty="0" smtClean="0"/>
              <a:t>RCDidactic. </a:t>
            </a:r>
            <a:endParaRPr lang="cs-CZ" sz="11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530224"/>
            <a:ext cx="3672407" cy="5059015"/>
          </a:xfrm>
        </p:spPr>
      </p:pic>
    </p:spTree>
    <p:extLst>
      <p:ext uri="{BB962C8B-B14F-4D97-AF65-F5344CB8AC3E}">
        <p14:creationId xmlns:p14="http://schemas.microsoft.com/office/powerpoint/2010/main" xmlns="" val="3923910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350" y="620688"/>
            <a:ext cx="8090098" cy="4824535"/>
          </a:xfrm>
        </p:spPr>
      </p:pic>
    </p:spTree>
    <p:extLst>
      <p:ext uri="{BB962C8B-B14F-4D97-AF65-F5344CB8AC3E}">
        <p14:creationId xmlns:p14="http://schemas.microsoft.com/office/powerpoint/2010/main" xmlns="" val="644931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933056"/>
            <a:ext cx="8183880" cy="1944215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r>
              <a:rPr lang="cs-CZ" sz="1800" dirty="0">
                <a:effectLst/>
              </a:rPr>
              <a:t>RCDidactic. Http://www.rcdidactic.cz/cz/ [online]. 2007 [cit. 2012-09-25]. Dostupné z: http://www.rcdidactic.cz/cz/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7"/>
            <a:ext cx="8183880" cy="3732237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Materiál lze použít jako praktické ověření teoretických poznatků ke kapitole “Dvojbrany - </a:t>
            </a:r>
            <a:r>
              <a:rPr lang="cs-CZ" sz="1600" b="1" dirty="0">
                <a:solidFill>
                  <a:srgbClr val="002060"/>
                </a:solidFill>
              </a:rPr>
              <a:t>Ověření teoretických poznatků měřením 1</a:t>
            </a:r>
            <a:r>
              <a:rPr lang="cs-CZ" sz="1500" b="1" dirty="0" smtClean="0">
                <a:solidFill>
                  <a:srgbClr val="002060"/>
                </a:solidFill>
              </a:rPr>
              <a:t>“. Zde si žáci měřením ověří, jak se liší teoretické průběhy frekvenčních charakteristik v obvodech pásmové propusti a pásmové zádrže. </a:t>
            </a:r>
          </a:p>
          <a:p>
            <a:pPr algn="just">
              <a:lnSpc>
                <a:spcPct val="170000"/>
              </a:lnSpc>
            </a:pPr>
            <a:r>
              <a:rPr lang="cs-CZ" sz="1600" b="1" dirty="0">
                <a:solidFill>
                  <a:srgbClr val="002060"/>
                </a:solidFill>
              </a:rPr>
              <a:t>Vypočtené a naměřené hodnoty žáci zapíší do tabulky a zpracují do přehledných grafů. Výpočty a grafy provádějí v programu Excel. Celý průběh měření zpracují v </a:t>
            </a:r>
            <a:r>
              <a:rPr lang="cs-CZ" sz="1600" b="1">
                <a:solidFill>
                  <a:srgbClr val="002060"/>
                </a:solidFill>
              </a:rPr>
              <a:t>protokolu </a:t>
            </a:r>
            <a:r>
              <a:rPr lang="cs-CZ" sz="1600" b="1" smtClean="0">
                <a:solidFill>
                  <a:srgbClr val="002060"/>
                </a:solidFill>
              </a:rPr>
              <a:t>                  o </a:t>
            </a:r>
            <a:r>
              <a:rPr lang="cs-CZ" sz="1600" b="1" dirty="0" smtClean="0">
                <a:solidFill>
                  <a:srgbClr val="002060"/>
                </a:solidFill>
              </a:rPr>
              <a:t>měření.</a:t>
            </a:r>
            <a:endParaRPr lang="cs-CZ" sz="1600" b="1" dirty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1600" b="1" dirty="0" smtClean="0">
                <a:solidFill>
                  <a:srgbClr val="002060"/>
                </a:solidFill>
              </a:rPr>
              <a:t>Průběhy charakteristik si </a:t>
            </a:r>
            <a:r>
              <a:rPr lang="cs-CZ" sz="1600" b="1" dirty="0">
                <a:solidFill>
                  <a:srgbClr val="002060"/>
                </a:solidFill>
              </a:rPr>
              <a:t>žáci zobrazí </a:t>
            </a:r>
            <a:r>
              <a:rPr lang="cs-CZ" sz="1600" b="1" dirty="0" smtClean="0">
                <a:solidFill>
                  <a:srgbClr val="002060"/>
                </a:solidFill>
              </a:rPr>
              <a:t>také na </a:t>
            </a:r>
            <a:r>
              <a:rPr lang="cs-CZ" sz="1600" b="1" dirty="0">
                <a:solidFill>
                  <a:srgbClr val="002060"/>
                </a:solidFill>
              </a:rPr>
              <a:t>měřící soupravě RCDidactic, která převádí analogové veličiny proudů a napětí do digitální podoby v PC. </a:t>
            </a:r>
          </a:p>
          <a:p>
            <a:pPr algn="just">
              <a:lnSpc>
                <a:spcPct val="170000"/>
              </a:lnSpc>
            </a:pPr>
            <a:r>
              <a:rPr lang="cs-CZ" sz="1600" b="1" dirty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3056</TotalTime>
  <Words>392</Words>
  <Application>Microsoft Office PowerPoint</Application>
  <PresentationFormat>Předvádění na obrazovce (4:3)</PresentationFormat>
  <Paragraphs>27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Snímek 1</vt:lpstr>
      <vt:lpstr>Dvojbrany </vt:lpstr>
      <vt:lpstr>Snímek 3</vt:lpstr>
      <vt:lpstr>Snímek 4</vt:lpstr>
      <vt:lpstr>Snímek 5</vt:lpstr>
      <vt:lpstr>CITACE JAN KESL. Elektronika I analogová technika. Praha: BEN, 2004. ISBN 80-7300-143-8. RCDidactic. Http://www.rcdidactic.cz/cz/ [online]. 2007 [cit. 2012-09-25]. Dostupné z: http://www.rcdidactic.cz/cz/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Dum</cp:lastModifiedBy>
  <cp:revision>226</cp:revision>
  <dcterms:created xsi:type="dcterms:W3CDTF">2012-04-15T15:58:10Z</dcterms:created>
  <dcterms:modified xsi:type="dcterms:W3CDTF">2013-02-14T21:00:50Z</dcterms:modified>
</cp:coreProperties>
</file>