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8" r:id="rId5"/>
    <p:sldId id="27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poznatků měřením 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marL="180000" indent="-180000" algn="just">
              <a:lnSpc>
                <a:spcPct val="150000"/>
              </a:lnSpc>
            </a:pPr>
            <a:r>
              <a:rPr lang="cs-CZ" sz="1200" b="1" dirty="0" smtClean="0"/>
              <a:t>Zadání </a:t>
            </a:r>
          </a:p>
          <a:p>
            <a:pPr marL="180000" indent="-180000" algn="just">
              <a:lnSpc>
                <a:spcPct val="150000"/>
              </a:lnSpc>
            </a:pPr>
            <a:r>
              <a:rPr lang="cs-CZ" sz="1100" b="1" dirty="0"/>
              <a:t>Na reaktančním dvojbranu, který se skládá </a:t>
            </a:r>
            <a:r>
              <a:rPr lang="cs-CZ" sz="1100" b="1" dirty="0" smtClean="0"/>
              <a:t>                z </a:t>
            </a:r>
            <a:r>
              <a:rPr lang="cs-CZ" sz="1100" b="1" dirty="0"/>
              <a:t>kondenzátoru a </a:t>
            </a:r>
            <a:r>
              <a:rPr lang="cs-CZ" sz="1100" b="1" dirty="0" smtClean="0"/>
              <a:t>rezistoru, </a:t>
            </a:r>
            <a:r>
              <a:rPr lang="cs-CZ" sz="1100" b="1" dirty="0"/>
              <a:t>proveďte měření frekvenčních charakteristik - amplitudovou, fázovou a </a:t>
            </a:r>
            <a:r>
              <a:rPr lang="cs-CZ" sz="1100" b="1" dirty="0" smtClean="0"/>
              <a:t>Nyquistovu pro hornopropustný a dolnopropustný filtr, jestliže hodnota rezistoru v zapojení je 1, 3 a 5 K</a:t>
            </a:r>
            <a:r>
              <a:rPr lang="cs-CZ" sz="1100" b="1" dirty="0" smtClean="0">
                <a:sym typeface="Symbol"/>
              </a:rPr>
              <a:t></a:t>
            </a:r>
            <a:r>
              <a:rPr lang="cs-CZ" sz="1100" b="1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Proveďte teoretický rozbor dané úlohy a z daných parametrů vytvořte závislosti podle zadání.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Tuto část úlohy vyřešte pomocí programu EXCEL, kde požadované grafické charakteristiky vykreslete.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Pak sestavte obvod podle prvního schématu </a:t>
            </a:r>
            <a:r>
              <a:rPr lang="cs-CZ" sz="1100" dirty="0" smtClean="0"/>
              <a:t>                    a </a:t>
            </a:r>
            <a:r>
              <a:rPr lang="cs-CZ" sz="1100" dirty="0"/>
              <a:t>měřením napětí při různých frekvencích - alespoň </a:t>
            </a:r>
            <a:r>
              <a:rPr lang="cs-CZ" sz="1100" dirty="0" smtClean="0"/>
              <a:t>20 </a:t>
            </a:r>
            <a:r>
              <a:rPr lang="cs-CZ" sz="1100" dirty="0" smtClean="0"/>
              <a:t>hodnot, </a:t>
            </a:r>
            <a:r>
              <a:rPr lang="cs-CZ" sz="1100" dirty="0"/>
              <a:t>včetně mezní frekvence, vytvořte potřebné grafické závislosti.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Dále zapojte obvod podle druhého schématu </a:t>
            </a:r>
            <a:r>
              <a:rPr lang="cs-CZ" sz="1100" dirty="0" smtClean="0"/>
              <a:t>                    a </a:t>
            </a:r>
            <a:r>
              <a:rPr lang="cs-CZ" sz="1100" dirty="0"/>
              <a:t>pomocí soupravy </a:t>
            </a:r>
            <a:r>
              <a:rPr lang="cs-CZ" sz="1100" dirty="0" smtClean="0"/>
              <a:t>RCDidactic ověřte </a:t>
            </a:r>
            <a:r>
              <a:rPr lang="cs-CZ" sz="1100" dirty="0" smtClean="0"/>
              <a:t>výsledky                  </a:t>
            </a:r>
            <a:r>
              <a:rPr lang="cs-CZ" sz="1100" dirty="0"/>
              <a:t>z předešlého měření</a:t>
            </a:r>
            <a:r>
              <a:rPr lang="cs-CZ" sz="1100" dirty="0" smtClean="0"/>
              <a:t>.</a:t>
            </a:r>
            <a:endParaRPr lang="cs-CZ" sz="11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359488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Doplňte schémata o přístroje, proveďte porovnání teoretických předpokladů a naměřených průběhů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Výsledky sestavte do tabulky a grafů. Případné odchylky odůvodněte.</a:t>
            </a:r>
          </a:p>
          <a:p>
            <a:pPr algn="just">
              <a:lnSpc>
                <a:spcPct val="150000"/>
              </a:lnSpc>
            </a:pPr>
            <a:r>
              <a:rPr lang="cs-CZ" sz="1200" b="1" dirty="0" smtClean="0"/>
              <a:t>Popis měření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Po teoretických výpočtech, sestavení potřebných tabulek a vytvoření příslušných grafů (vzor je uveden na obrázku), proměřte dané obvody voltmetrem, kde pro příslušné frekvence proměřte napětí</a:t>
            </a:r>
            <a:r>
              <a:rPr lang="cs-CZ" sz="1100" b="1" dirty="0" smtClean="0"/>
              <a:t> U</a:t>
            </a:r>
            <a:r>
              <a:rPr lang="cs-CZ" sz="1100" b="1" baseline="-25000" dirty="0" smtClean="0"/>
              <a:t>1</a:t>
            </a:r>
            <a:r>
              <a:rPr lang="cs-CZ" sz="1100" b="1" dirty="0" smtClean="0"/>
              <a:t> </a:t>
            </a:r>
            <a:r>
              <a:rPr lang="cs-CZ" sz="1100" dirty="0" smtClean="0"/>
              <a:t>a </a:t>
            </a:r>
            <a:r>
              <a:rPr lang="cs-CZ" sz="1100" b="1" dirty="0"/>
              <a:t>U</a:t>
            </a:r>
            <a:r>
              <a:rPr lang="cs-CZ" sz="1100" b="1" baseline="-25000" dirty="0"/>
              <a:t>2</a:t>
            </a:r>
            <a:r>
              <a:rPr lang="cs-CZ" sz="1100" dirty="0"/>
              <a:t>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Z těchto naměřených hodnot vytvořte amplitudové charakteristiky pro dolnopropustný filtr i horno-propustný filtr. Rozsah frekvencí zvolte v rozmezí 10 Hz až 10 KHz. Pro každou hodnotu rezistoru nastavte mezní frekvenci.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Další měření, kde získáme průběhy fázových </a:t>
            </a:r>
            <a:r>
              <a:rPr lang="cs-CZ" sz="1100" dirty="0" smtClean="0"/>
              <a:t>                      a </a:t>
            </a:r>
            <a:r>
              <a:rPr lang="cs-CZ" sz="1100" dirty="0"/>
              <a:t>komplexních charakteristik, proveďte na měřící soupravě RCDidactic.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Všechny výsledky měření porovnejte s teoretickými předpoklady.</a:t>
            </a:r>
            <a:endParaRPr lang="cs-CZ" sz="11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530224"/>
            <a:ext cx="3816424" cy="5347047"/>
          </a:xfrm>
        </p:spPr>
      </p:pic>
    </p:spTree>
    <p:extLst>
      <p:ext uri="{BB962C8B-B14F-4D97-AF65-F5344CB8AC3E}">
        <p14:creationId xmlns:p14="http://schemas.microsoft.com/office/powerpoint/2010/main" xmlns="" val="392391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350" y="548680"/>
            <a:ext cx="7874074" cy="5040560"/>
          </a:xfrm>
        </p:spPr>
      </p:pic>
    </p:spTree>
    <p:extLst>
      <p:ext uri="{BB962C8B-B14F-4D97-AF65-F5344CB8AC3E}">
        <p14:creationId xmlns:p14="http://schemas.microsoft.com/office/powerpoint/2010/main" xmlns="" val="644931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33056"/>
            <a:ext cx="8183880" cy="1944215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RCDidactic. Http://www.rcdidactic.cz/cz/ [online]. 2007 [cit. 2012-09-25]. Dostupné z: http://www.rcdidactic.cz/cz/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73223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Materiál lze použít jako praktické ověření teoretických poznatků ke kapitole “Dvojbrany - </a:t>
            </a:r>
            <a:r>
              <a:rPr lang="cs-CZ" sz="1600" b="1" dirty="0">
                <a:solidFill>
                  <a:srgbClr val="002060"/>
                </a:solidFill>
              </a:rPr>
              <a:t>Ověření teoretických poznatků měřením </a:t>
            </a:r>
            <a:r>
              <a:rPr lang="cs-CZ" sz="1600" b="1" dirty="0" smtClean="0">
                <a:solidFill>
                  <a:srgbClr val="002060"/>
                </a:solidFill>
              </a:rPr>
              <a:t>2</a:t>
            </a:r>
            <a:r>
              <a:rPr lang="cs-CZ" sz="1500" b="1" dirty="0" smtClean="0">
                <a:solidFill>
                  <a:srgbClr val="002060"/>
                </a:solidFill>
              </a:rPr>
              <a:t>“. Zde si žáci měřením ověří, jak se liší teoretické a skutečné průběhy frekvenčních charakteristik v obvodech dolnopropustného a hornopropustného filtru.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Vypočtené a naměřené hodnoty žáci zapíší do tabulky a zpracují do přehledných grafů. Výpočty a grafy provádějí v programu Excel. Celý průběh měření zpracují v protokolu o </a:t>
            </a:r>
            <a:r>
              <a:rPr lang="cs-CZ" sz="1600" b="1" dirty="0" smtClean="0">
                <a:solidFill>
                  <a:srgbClr val="002060"/>
                </a:solidFill>
              </a:rPr>
              <a:t>měření.</a:t>
            </a:r>
            <a:endParaRPr lang="cs-CZ" sz="1600" b="1" dirty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600" b="1" dirty="0" smtClean="0">
                <a:solidFill>
                  <a:srgbClr val="002060"/>
                </a:solidFill>
              </a:rPr>
              <a:t>Průběhy charakteristik si žáci také </a:t>
            </a:r>
            <a:r>
              <a:rPr lang="cs-CZ" sz="1600" b="1" dirty="0">
                <a:solidFill>
                  <a:srgbClr val="002060"/>
                </a:solidFill>
              </a:rPr>
              <a:t>zobrazí na měřící soupravě RCDidactic,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3126</TotalTime>
  <Words>380</Words>
  <Application>Microsoft Office PowerPoint</Application>
  <PresentationFormat>Předvádění na obrazovce (4:3)</PresentationFormat>
  <Paragraphs>28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Snímek 1</vt:lpstr>
      <vt:lpstr>Dvojbrany </vt:lpstr>
      <vt:lpstr>Snímek 3</vt:lpstr>
      <vt:lpstr>Snímek 4</vt:lpstr>
      <vt:lpstr>Snímek 5</vt:lpstr>
      <vt:lpstr>CITACE JAN KESL. Elektronika I analogová technika. Praha: BEN, 2004. ISBN 80-7300-143-8. RCDidactic. Http://www.rcdidactic.cz/cz/ [online]. 2007 [cit. 2012-09-25]. Dostupné z: http://www.rcdidactic.cz/cz/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Dum</cp:lastModifiedBy>
  <cp:revision>232</cp:revision>
  <dcterms:created xsi:type="dcterms:W3CDTF">2012-04-15T15:58:10Z</dcterms:created>
  <dcterms:modified xsi:type="dcterms:W3CDTF">2013-02-14T21:03:36Z</dcterms:modified>
</cp:coreProperties>
</file>