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tags/tag1.xml" ContentType="application/vnd.openxmlformats-officedocument.presentationml.tags+xml"/>
  <Override PartName="/ppt/tags/tag2.xml" ContentType="application/vnd.openxmlformats-officedocument.presentationml.tags+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60" r:id="rId7"/>
  </p:sldMasterIdLst>
  <p:notesMasterIdLst>
    <p:notesMasterId r:id="rId14"/>
  </p:notesMasterIdLst>
  <p:handoutMasterIdLst>
    <p:handoutMasterId r:id="rId15"/>
  </p:handoutMasterIdLst>
  <p:sldIdLst>
    <p:sldId id="267" r:id="rId8"/>
    <p:sldId id="256" r:id="rId9"/>
    <p:sldId id="270" r:id="rId10"/>
    <p:sldId id="271" r:id="rId11"/>
    <p:sldId id="269" r:id="rId12"/>
    <p:sldId id="275" r:id="rId13"/>
  </p:sldIdLst>
  <p:sldSz cx="9144000" cy="6858000" type="screen4x3"/>
  <p:notesSz cx="6858000" cy="9144000"/>
  <p:defaultTextStyle>
    <a:defPPr>
      <a:defRPr lang="cs-CZ"/>
    </a:defPPr>
    <a:lvl1pPr algn="l" rtl="0" fontAlgn="base">
      <a:spcBef>
        <a:spcPct val="0"/>
      </a:spcBef>
      <a:spcAft>
        <a:spcPct val="0"/>
      </a:spcAft>
      <a:defRPr kern="1200">
        <a:solidFill>
          <a:schemeClr val="tx1"/>
        </a:solidFill>
        <a:latin typeface="Calibri" pitchFamily="34" charset="0"/>
        <a:ea typeface="+mn-ea"/>
        <a:cs typeface="Arial" charset="0"/>
      </a:defRPr>
    </a:lvl1pPr>
    <a:lvl2pPr marL="457200" algn="l" rtl="0" fontAlgn="base">
      <a:spcBef>
        <a:spcPct val="0"/>
      </a:spcBef>
      <a:spcAft>
        <a:spcPct val="0"/>
      </a:spcAft>
      <a:defRPr kern="1200">
        <a:solidFill>
          <a:schemeClr val="tx1"/>
        </a:solidFill>
        <a:latin typeface="Calibri" pitchFamily="34" charset="0"/>
        <a:ea typeface="+mn-ea"/>
        <a:cs typeface="Arial" charset="0"/>
      </a:defRPr>
    </a:lvl2pPr>
    <a:lvl3pPr marL="914400" algn="l" rtl="0" fontAlgn="base">
      <a:spcBef>
        <a:spcPct val="0"/>
      </a:spcBef>
      <a:spcAft>
        <a:spcPct val="0"/>
      </a:spcAft>
      <a:defRPr kern="1200">
        <a:solidFill>
          <a:schemeClr val="tx1"/>
        </a:solidFill>
        <a:latin typeface="Calibri" pitchFamily="34" charset="0"/>
        <a:ea typeface="+mn-ea"/>
        <a:cs typeface="Arial" charset="0"/>
      </a:defRPr>
    </a:lvl3pPr>
    <a:lvl4pPr marL="1371600" algn="l" rtl="0" fontAlgn="base">
      <a:spcBef>
        <a:spcPct val="0"/>
      </a:spcBef>
      <a:spcAft>
        <a:spcPct val="0"/>
      </a:spcAft>
      <a:defRPr kern="1200">
        <a:solidFill>
          <a:schemeClr val="tx1"/>
        </a:solidFill>
        <a:latin typeface="Calibri" pitchFamily="34" charset="0"/>
        <a:ea typeface="+mn-ea"/>
        <a:cs typeface="Arial" charset="0"/>
      </a:defRPr>
    </a:lvl4pPr>
    <a:lvl5pPr marL="1828800" algn="l" rtl="0" fontAlgn="base">
      <a:spcBef>
        <a:spcPct val="0"/>
      </a:spcBef>
      <a:spcAft>
        <a:spcPct val="0"/>
      </a:spcAft>
      <a:defRPr kern="1200">
        <a:solidFill>
          <a:schemeClr val="tx1"/>
        </a:solidFill>
        <a:latin typeface="Calibri" pitchFamily="34" charset="0"/>
        <a:ea typeface="+mn-ea"/>
        <a:cs typeface="Arial" charset="0"/>
      </a:defRPr>
    </a:lvl5pPr>
    <a:lvl6pPr marL="2286000" algn="l" defTabSz="914400" rtl="0" eaLnBrk="1" latinLnBrk="0" hangingPunct="1">
      <a:defRPr kern="1200">
        <a:solidFill>
          <a:schemeClr val="tx1"/>
        </a:solidFill>
        <a:latin typeface="Calibri" pitchFamily="34" charset="0"/>
        <a:ea typeface="+mn-ea"/>
        <a:cs typeface="Arial" charset="0"/>
      </a:defRPr>
    </a:lvl6pPr>
    <a:lvl7pPr marL="2743200" algn="l" defTabSz="914400" rtl="0" eaLnBrk="1" latinLnBrk="0" hangingPunct="1">
      <a:defRPr kern="1200">
        <a:solidFill>
          <a:schemeClr val="tx1"/>
        </a:solidFill>
        <a:latin typeface="Calibri" pitchFamily="34" charset="0"/>
        <a:ea typeface="+mn-ea"/>
        <a:cs typeface="Arial" charset="0"/>
      </a:defRPr>
    </a:lvl7pPr>
    <a:lvl8pPr marL="3200400" algn="l" defTabSz="914400" rtl="0" eaLnBrk="1" latinLnBrk="0" hangingPunct="1">
      <a:defRPr kern="1200">
        <a:solidFill>
          <a:schemeClr val="tx1"/>
        </a:solidFill>
        <a:latin typeface="Calibri" pitchFamily="34" charset="0"/>
        <a:ea typeface="+mn-ea"/>
        <a:cs typeface="Arial" charset="0"/>
      </a:defRPr>
    </a:lvl8pPr>
    <a:lvl9pPr marL="3657600" algn="l" defTabSz="914400" rtl="0" eaLnBrk="1" latinLnBrk="0" hangingPunct="1">
      <a:defRPr kern="1200">
        <a:solidFill>
          <a:schemeClr val="tx1"/>
        </a:solidFill>
        <a:latin typeface="Calibri" pitchFamily="34" charset="0"/>
        <a:ea typeface="+mn-ea"/>
        <a:cs typeface="Arial" charset="0"/>
      </a:defRPr>
    </a:lvl9pPr>
  </p:defaultTextStyle>
  <p:extLst>
    <p:ext uri="{521415D9-36F7-43E2-AB2F-B90AF26B5E84}">
      <p14:sectionLst xmlns:p14="http://schemas.microsoft.com/office/powerpoint/2010/main">
        <p14:section name="Úvodní stránky" id="{E76BB3E1-F097-40B6-A3C0-C67C34A76B55}">
          <p14:sldIdLst>
            <p14:sldId id="267"/>
            <p14:sldId id="256"/>
            <p14:sldId id="270"/>
            <p14:sldId id="271"/>
            <p14:sldId id="269"/>
          </p14:sldIdLst>
        </p14:section>
        <p14:section name="Oddíl bez názvu" id="{CCF5F82D-BED7-4CE4-8778-D3A86F5C75B6}">
          <p14:sldIdLst>
            <p14:sldId id="275"/>
          </p14:sldIdLst>
        </p14:section>
        <p14:section name="Ukázka využití SmartArtu" id="{DB7D45B3-8507-45CF-AEEF-2C966E7CDACD}">
          <p14:sldIdLst/>
        </p14:section>
        <p14:section name="Zásady" id="{EAD2F1F5-86DB-424C-AFE6-680400EC9ED4}">
          <p14:sldIdLst/>
        </p14:section>
        <p14:section name="Zmínka o typografii" id="{D666D672-73EC-4302-886F-F895394D25FA}">
          <p14:sldIdLst/>
        </p14:section>
        <p14:section name="Užitečné odkazy" id="{E9252CF2-9C81-4B85-97A0-1FE442437C0E}">
          <p14:sldIdLst/>
        </p14:section>
      </p14:section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0" name="kk" initials="k" lastIdx="1" clrIdx="0"/>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useTimings="0">
    <p:present/>
    <p:sldAll/>
    <p:penClr>
      <a:srgbClr val="FF0000"/>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a:tblStyle styleId="{5C22544A-7EE6-4342-B048-85BDC9FD1C3A}" styleName="Střední styl 2 – zvýraznění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22732" autoAdjust="0"/>
    <p:restoredTop sz="98548" autoAdjust="0"/>
  </p:normalViewPr>
  <p:slideViewPr>
    <p:cSldViewPr>
      <p:cViewPr>
        <p:scale>
          <a:sx n="75" d="100"/>
          <a:sy n="75" d="100"/>
        </p:scale>
        <p:origin x="-1002" y="-66"/>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p:scale>
        <a:sx n="100" d="100"/>
        <a:sy n="100" d="100"/>
      </p:scale>
      <p:origin x="0" y="30"/>
    </p:cViewPr>
  </p:sorterViewPr>
  <p:notesViewPr>
    <p:cSldViewPr>
      <p:cViewPr varScale="1">
        <p:scale>
          <a:sx n="45" d="100"/>
          <a:sy n="45" d="100"/>
        </p:scale>
        <p:origin x="-2586" y="-90"/>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1.xml"/><Relationship Id="rId13" Type="http://schemas.openxmlformats.org/officeDocument/2006/relationships/slide" Target="slides/slide6.xml"/><Relationship Id="rId18" Type="http://schemas.openxmlformats.org/officeDocument/2006/relationships/viewProps" Target="viewProps.xml"/><Relationship Id="rId3" Type="http://schemas.openxmlformats.org/officeDocument/2006/relationships/customXml" Target="../customXml/item3.xml"/><Relationship Id="rId7" Type="http://schemas.openxmlformats.org/officeDocument/2006/relationships/slideMaster" Target="slideMasters/slideMaster1.xml"/><Relationship Id="rId12" Type="http://schemas.openxmlformats.org/officeDocument/2006/relationships/slide" Target="slides/slide5.xml"/><Relationship Id="rId17" Type="http://schemas.openxmlformats.org/officeDocument/2006/relationships/presProps" Target="presProps.xml"/><Relationship Id="rId2" Type="http://schemas.openxmlformats.org/officeDocument/2006/relationships/customXml" Target="../customXml/item2.xml"/><Relationship Id="rId16" Type="http://schemas.openxmlformats.org/officeDocument/2006/relationships/commentAuthors" Target="commentAuthors.xml"/><Relationship Id="rId20"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customXml" Target="../customXml/item6.xml"/><Relationship Id="rId11" Type="http://schemas.openxmlformats.org/officeDocument/2006/relationships/slide" Target="slides/slide4.xml"/><Relationship Id="rId5" Type="http://schemas.openxmlformats.org/officeDocument/2006/relationships/customXml" Target="../customXml/item5.xml"/><Relationship Id="rId15" Type="http://schemas.openxmlformats.org/officeDocument/2006/relationships/handoutMaster" Target="handoutMasters/handoutMaster1.xml"/><Relationship Id="rId10" Type="http://schemas.openxmlformats.org/officeDocument/2006/relationships/slide" Target="slides/slide3.xml"/><Relationship Id="rId19" Type="http://schemas.openxmlformats.org/officeDocument/2006/relationships/theme" Target="theme/theme1.xml"/><Relationship Id="rId4" Type="http://schemas.openxmlformats.org/officeDocument/2006/relationships/customXml" Target="../customXml/item4.xml"/><Relationship Id="rId9" Type="http://schemas.openxmlformats.org/officeDocument/2006/relationships/slide" Target="slides/slide2.xml"/><Relationship Id="rId14" Type="http://schemas.openxmlformats.org/officeDocument/2006/relationships/notesMaster" Target="notesMasters/notesMaster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Zástupný symbol pro záhlaví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cs-CZ"/>
          </a:p>
        </p:txBody>
      </p:sp>
      <p:sp>
        <p:nvSpPr>
          <p:cNvPr id="3" name="Zástupný symbol pro datum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15FDF19E-F793-4B49-8F4A-A096FCC2D984}" type="datetimeFigureOut">
              <a:rPr lang="cs-CZ" smtClean="0"/>
              <a:t>29.11.2012</a:t>
            </a:fld>
            <a:endParaRPr lang="cs-CZ"/>
          </a:p>
        </p:txBody>
      </p:sp>
      <p:sp>
        <p:nvSpPr>
          <p:cNvPr id="4" name="Zástupný symbol pro zápatí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cs-CZ"/>
          </a:p>
        </p:txBody>
      </p:sp>
      <p:sp>
        <p:nvSpPr>
          <p:cNvPr id="5" name="Zástupný symbol pro číslo snímku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8648D9C6-C301-41F2-AAE9-A208FDF698B2}" type="slidenum">
              <a:rPr lang="cs-CZ" smtClean="0"/>
              <a:t>‹#›</a:t>
            </a:fld>
            <a:endParaRPr lang="cs-CZ"/>
          </a:p>
        </p:txBody>
      </p:sp>
    </p:spTree>
    <p:extLst>
      <p:ext uri="{BB962C8B-B14F-4D97-AF65-F5344CB8AC3E}">
        <p14:creationId xmlns:p14="http://schemas.microsoft.com/office/powerpoint/2010/main" val="2335955234"/>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Zástupný symbol pro záhlaví 1"/>
          <p:cNvSpPr>
            <a:spLocks noGrp="1"/>
          </p:cNvSpPr>
          <p:nvPr>
            <p:ph type="hdr" sz="quarter"/>
          </p:nvPr>
        </p:nvSpPr>
        <p:spPr>
          <a:xfrm>
            <a:off x="0" y="0"/>
            <a:ext cx="2971800" cy="457200"/>
          </a:xfrm>
          <a:prstGeom prst="rect">
            <a:avLst/>
          </a:prstGeom>
        </p:spPr>
        <p:txBody>
          <a:bodyPr vert="horz" lIns="91440" tIns="45720" rIns="91440" bIns="45720" rtlCol="0"/>
          <a:lstStyle>
            <a:lvl1pPr algn="l" fontAlgn="auto">
              <a:spcBef>
                <a:spcPts val="0"/>
              </a:spcBef>
              <a:spcAft>
                <a:spcPts val="0"/>
              </a:spcAft>
              <a:defRPr sz="1200">
                <a:latin typeface="+mn-lt"/>
                <a:cs typeface="+mn-cs"/>
              </a:defRPr>
            </a:lvl1pPr>
          </a:lstStyle>
          <a:p>
            <a:pPr>
              <a:defRPr/>
            </a:pPr>
            <a:endParaRPr lang="cs-CZ"/>
          </a:p>
        </p:txBody>
      </p:sp>
      <p:sp>
        <p:nvSpPr>
          <p:cNvPr id="3" name="Zástupný symbol pro datum 2"/>
          <p:cNvSpPr>
            <a:spLocks noGrp="1"/>
          </p:cNvSpPr>
          <p:nvPr>
            <p:ph type="dt" idx="1"/>
          </p:nvPr>
        </p:nvSpPr>
        <p:spPr>
          <a:xfrm>
            <a:off x="3884613" y="0"/>
            <a:ext cx="2971800" cy="457200"/>
          </a:xfrm>
          <a:prstGeom prst="rect">
            <a:avLst/>
          </a:prstGeom>
        </p:spPr>
        <p:txBody>
          <a:bodyPr vert="horz" lIns="91440" tIns="45720" rIns="91440" bIns="45720" rtlCol="0"/>
          <a:lstStyle>
            <a:lvl1pPr algn="r" fontAlgn="auto">
              <a:spcBef>
                <a:spcPts val="0"/>
              </a:spcBef>
              <a:spcAft>
                <a:spcPts val="0"/>
              </a:spcAft>
              <a:defRPr sz="1200">
                <a:latin typeface="+mn-lt"/>
                <a:cs typeface="+mn-cs"/>
              </a:defRPr>
            </a:lvl1pPr>
          </a:lstStyle>
          <a:p>
            <a:pPr>
              <a:defRPr/>
            </a:pPr>
            <a:fld id="{0FC7504A-D16A-4E2B-8236-4DC99B45E036}" type="datetimeFigureOut">
              <a:rPr lang="cs-CZ"/>
              <a:pPr>
                <a:defRPr/>
              </a:pPr>
              <a:t>29.11.2012</a:t>
            </a:fld>
            <a:endParaRPr lang="cs-CZ"/>
          </a:p>
        </p:txBody>
      </p:sp>
      <p:sp>
        <p:nvSpPr>
          <p:cNvPr id="4" name="Zástupný symbol pro obrázek snímku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pPr lvl="0"/>
            <a:endParaRPr lang="cs-CZ" noProof="0" smtClean="0"/>
          </a:p>
        </p:txBody>
      </p:sp>
      <p:sp>
        <p:nvSpPr>
          <p:cNvPr id="5" name="Zástupný symbol pro poznámky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cs-CZ" noProof="0" smtClean="0"/>
              <a:t>Kliknutím lze upravit styly předlohy textu.</a:t>
            </a:r>
          </a:p>
          <a:p>
            <a:pPr lvl="1"/>
            <a:r>
              <a:rPr lang="cs-CZ" noProof="0" smtClean="0"/>
              <a:t>Druhá úroveň</a:t>
            </a:r>
          </a:p>
          <a:p>
            <a:pPr lvl="2"/>
            <a:r>
              <a:rPr lang="cs-CZ" noProof="0" smtClean="0"/>
              <a:t>Třetí úroveň</a:t>
            </a:r>
          </a:p>
          <a:p>
            <a:pPr lvl="3"/>
            <a:r>
              <a:rPr lang="cs-CZ" noProof="0" smtClean="0"/>
              <a:t>Čtvrtá úroveň</a:t>
            </a:r>
          </a:p>
          <a:p>
            <a:pPr lvl="4"/>
            <a:r>
              <a:rPr lang="cs-CZ" noProof="0" smtClean="0"/>
              <a:t>Pátá úroveň</a:t>
            </a:r>
          </a:p>
        </p:txBody>
      </p:sp>
      <p:sp>
        <p:nvSpPr>
          <p:cNvPr id="6" name="Zástupný symbol pro zápatí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fontAlgn="auto">
              <a:spcBef>
                <a:spcPts val="0"/>
              </a:spcBef>
              <a:spcAft>
                <a:spcPts val="0"/>
              </a:spcAft>
              <a:defRPr sz="1200">
                <a:latin typeface="+mn-lt"/>
                <a:cs typeface="+mn-cs"/>
              </a:defRPr>
            </a:lvl1pPr>
          </a:lstStyle>
          <a:p>
            <a:pPr>
              <a:defRPr/>
            </a:pPr>
            <a:endParaRPr lang="cs-CZ"/>
          </a:p>
        </p:txBody>
      </p:sp>
      <p:sp>
        <p:nvSpPr>
          <p:cNvPr id="7" name="Zástupný symbol pro číslo snímku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fontAlgn="auto">
              <a:spcBef>
                <a:spcPts val="0"/>
              </a:spcBef>
              <a:spcAft>
                <a:spcPts val="0"/>
              </a:spcAft>
              <a:defRPr sz="1200">
                <a:latin typeface="+mn-lt"/>
                <a:cs typeface="+mn-cs"/>
              </a:defRPr>
            </a:lvl1pPr>
          </a:lstStyle>
          <a:p>
            <a:pPr>
              <a:defRPr/>
            </a:pPr>
            <a:fld id="{14C1BF43-7807-48A0-9146-62324EF0B5E3}" type="slidenum">
              <a:rPr lang="cs-CZ"/>
              <a:pPr>
                <a:defRPr/>
              </a:pPr>
              <a:t>‹#›</a:t>
            </a:fld>
            <a:endParaRPr lang="cs-CZ"/>
          </a:p>
        </p:txBody>
      </p:sp>
    </p:spTree>
    <p:extLst>
      <p:ext uri="{BB962C8B-B14F-4D97-AF65-F5344CB8AC3E}">
        <p14:creationId xmlns:p14="http://schemas.microsoft.com/office/powerpoint/2010/main" val="843824325"/>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mn-lt"/>
        <a:ea typeface="+mn-ea"/>
        <a:cs typeface="+mn-cs"/>
      </a:defRPr>
    </a:lvl1pPr>
    <a:lvl2pPr marL="457200" algn="l" rtl="0" eaLnBrk="0" fontAlgn="base" hangingPunct="0">
      <a:spcBef>
        <a:spcPct val="30000"/>
      </a:spcBef>
      <a:spcAft>
        <a:spcPct val="0"/>
      </a:spcAft>
      <a:defRPr sz="1200" kern="1200">
        <a:solidFill>
          <a:schemeClr val="tx1"/>
        </a:solidFill>
        <a:latin typeface="+mn-lt"/>
        <a:ea typeface="+mn-ea"/>
        <a:cs typeface="+mn-cs"/>
      </a:defRPr>
    </a:lvl2pPr>
    <a:lvl3pPr marL="914400" algn="l" rtl="0" eaLnBrk="0" fontAlgn="base" hangingPunct="0">
      <a:spcBef>
        <a:spcPct val="30000"/>
      </a:spcBef>
      <a:spcAft>
        <a:spcPct val="0"/>
      </a:spcAft>
      <a:defRPr sz="1200" kern="1200">
        <a:solidFill>
          <a:schemeClr val="tx1"/>
        </a:solidFill>
        <a:latin typeface="+mn-lt"/>
        <a:ea typeface="+mn-ea"/>
        <a:cs typeface="+mn-cs"/>
      </a:defRPr>
    </a:lvl3pPr>
    <a:lvl4pPr marL="1371600" algn="l" rtl="0" eaLnBrk="0" fontAlgn="base" hangingPunct="0">
      <a:spcBef>
        <a:spcPct val="30000"/>
      </a:spcBef>
      <a:spcAft>
        <a:spcPct val="0"/>
      </a:spcAft>
      <a:defRPr sz="1200" kern="1200">
        <a:solidFill>
          <a:schemeClr val="tx1"/>
        </a:solidFill>
        <a:latin typeface="+mn-lt"/>
        <a:ea typeface="+mn-ea"/>
        <a:cs typeface="+mn-cs"/>
      </a:defRPr>
    </a:lvl4pPr>
    <a:lvl5pPr marL="1828800" algn="l" rtl="0" eaLnBrk="0" fontAlgn="base" hangingPunct="0">
      <a:spcBef>
        <a:spcPct val="30000"/>
      </a:spcBef>
      <a:spcAft>
        <a:spcPct val="0"/>
      </a:spcAft>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Zástupný symbol pro obrázek snímku 1"/>
          <p:cNvSpPr>
            <a:spLocks noGrp="1" noRot="1" noChangeAspect="1" noTextEdit="1"/>
          </p:cNvSpPr>
          <p:nvPr>
            <p:ph type="sldImg"/>
          </p:nvPr>
        </p:nvSpPr>
        <p:spPr bwMode="auto">
          <a:noFill/>
          <a:ln>
            <a:solidFill>
              <a:srgbClr val="000000"/>
            </a:solidFill>
            <a:miter lim="800000"/>
            <a:headEnd/>
            <a:tailEnd/>
          </a:ln>
        </p:spPr>
      </p:sp>
      <p:sp>
        <p:nvSpPr>
          <p:cNvPr id="7171" name="Zástupný symbol pro poznámky 2"/>
          <p:cNvSpPr>
            <a:spLocks noGrp="1"/>
          </p:cNvSpPr>
          <p:nvPr>
            <p:ph type="body" idx="1"/>
          </p:nvPr>
        </p:nvSpPr>
        <p:spPr bwMode="auto">
          <a:noFill/>
        </p:spPr>
        <p:txBody>
          <a:bodyPr wrap="square" numCol="1" anchor="t" anchorCtr="0" compatLnSpc="1">
            <a:prstTxWarp prst="textNoShape">
              <a:avLst/>
            </a:prstTxWarp>
          </a:bodyPr>
          <a:lstStyle/>
          <a:p>
            <a:pPr eaLnBrk="1" hangingPunct="1">
              <a:spcBef>
                <a:spcPct val="0"/>
              </a:spcBef>
            </a:pPr>
            <a:endParaRPr lang="cs-CZ" dirty="0" smtClean="0"/>
          </a:p>
        </p:txBody>
      </p:sp>
      <p:sp>
        <p:nvSpPr>
          <p:cNvPr id="7172" name="Zástupný symbol pro číslo snímku 3"/>
          <p:cNvSpPr>
            <a:spLocks noGrp="1"/>
          </p:cNvSpPr>
          <p:nvPr>
            <p:ph type="sldNum" sz="quarter" idx="5"/>
          </p:nvPr>
        </p:nvSpPr>
        <p:spPr bwMode="auto">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Calibri" pitchFamily="34" charset="0"/>
              </a:defRPr>
            </a:lvl1pPr>
            <a:lvl2pPr marL="742950" indent="-285750">
              <a:defRPr>
                <a:solidFill>
                  <a:schemeClr val="tx1"/>
                </a:solidFill>
                <a:latin typeface="Calibri" pitchFamily="34" charset="0"/>
              </a:defRPr>
            </a:lvl2pPr>
            <a:lvl3pPr marL="1143000" indent="-228600">
              <a:defRPr>
                <a:solidFill>
                  <a:schemeClr val="tx1"/>
                </a:solidFill>
                <a:latin typeface="Calibri" pitchFamily="34" charset="0"/>
              </a:defRPr>
            </a:lvl3pPr>
            <a:lvl4pPr marL="1600200" indent="-228600">
              <a:defRPr>
                <a:solidFill>
                  <a:schemeClr val="tx1"/>
                </a:solidFill>
                <a:latin typeface="Calibri" pitchFamily="34" charset="0"/>
              </a:defRPr>
            </a:lvl4pPr>
            <a:lvl5pPr marL="2057400" indent="-228600">
              <a:defRPr>
                <a:solidFill>
                  <a:schemeClr val="tx1"/>
                </a:solidFill>
                <a:latin typeface="Calibri" pitchFamily="34" charset="0"/>
              </a:defRPr>
            </a:lvl5pPr>
            <a:lvl6pPr marL="2514600" indent="-228600" fontAlgn="base">
              <a:spcBef>
                <a:spcPct val="0"/>
              </a:spcBef>
              <a:spcAft>
                <a:spcPct val="0"/>
              </a:spcAft>
              <a:defRPr>
                <a:solidFill>
                  <a:schemeClr val="tx1"/>
                </a:solidFill>
                <a:latin typeface="Calibri" pitchFamily="34" charset="0"/>
              </a:defRPr>
            </a:lvl6pPr>
            <a:lvl7pPr marL="2971800" indent="-228600" fontAlgn="base">
              <a:spcBef>
                <a:spcPct val="0"/>
              </a:spcBef>
              <a:spcAft>
                <a:spcPct val="0"/>
              </a:spcAft>
              <a:defRPr>
                <a:solidFill>
                  <a:schemeClr val="tx1"/>
                </a:solidFill>
                <a:latin typeface="Calibri" pitchFamily="34" charset="0"/>
              </a:defRPr>
            </a:lvl7pPr>
            <a:lvl8pPr marL="3429000" indent="-228600" fontAlgn="base">
              <a:spcBef>
                <a:spcPct val="0"/>
              </a:spcBef>
              <a:spcAft>
                <a:spcPct val="0"/>
              </a:spcAft>
              <a:defRPr>
                <a:solidFill>
                  <a:schemeClr val="tx1"/>
                </a:solidFill>
                <a:latin typeface="Calibri" pitchFamily="34" charset="0"/>
              </a:defRPr>
            </a:lvl8pPr>
            <a:lvl9pPr marL="3886200" indent="-228600" fontAlgn="base">
              <a:spcBef>
                <a:spcPct val="0"/>
              </a:spcBef>
              <a:spcAft>
                <a:spcPct val="0"/>
              </a:spcAft>
              <a:defRPr>
                <a:solidFill>
                  <a:schemeClr val="tx1"/>
                </a:solidFill>
                <a:latin typeface="Calibri" pitchFamily="34" charset="0"/>
              </a:defRPr>
            </a:lvl9pPr>
          </a:lstStyle>
          <a:p>
            <a:pPr fontAlgn="base">
              <a:spcBef>
                <a:spcPct val="0"/>
              </a:spcBef>
              <a:spcAft>
                <a:spcPct val="0"/>
              </a:spcAft>
              <a:defRPr/>
            </a:pPr>
            <a:fld id="{E9B2F190-BB86-4654-8070-333CDFCC0E72}" type="slidenum">
              <a:rPr lang="cs-CZ" smtClean="0"/>
              <a:pPr fontAlgn="base">
                <a:spcBef>
                  <a:spcPct val="0"/>
                </a:spcBef>
                <a:spcAft>
                  <a:spcPct val="0"/>
                </a:spcAft>
                <a:defRPr/>
              </a:pPr>
              <a:t>1</a:t>
            </a:fld>
            <a:endParaRPr lang="cs-CZ" smtClean="0"/>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Zástupný symbol pro obrázek snímku 1"/>
          <p:cNvSpPr>
            <a:spLocks noGrp="1" noRot="1" noChangeAspect="1" noTextEdit="1"/>
          </p:cNvSpPr>
          <p:nvPr>
            <p:ph type="sldImg"/>
          </p:nvPr>
        </p:nvSpPr>
        <p:spPr bwMode="auto">
          <a:noFill/>
          <a:ln>
            <a:solidFill>
              <a:srgbClr val="000000"/>
            </a:solidFill>
            <a:miter lim="800000"/>
            <a:headEnd/>
            <a:tailEnd/>
          </a:ln>
        </p:spPr>
      </p:sp>
      <p:sp>
        <p:nvSpPr>
          <p:cNvPr id="8195" name="Zástupný symbol pro poznámky 2"/>
          <p:cNvSpPr>
            <a:spLocks noGrp="1"/>
          </p:cNvSpPr>
          <p:nvPr>
            <p:ph type="body" idx="1"/>
          </p:nvPr>
        </p:nvSpPr>
        <p:spPr bwMode="auto">
          <a:noFill/>
        </p:spPr>
        <p:txBody>
          <a:bodyPr wrap="square" numCol="1" anchor="t" anchorCtr="0" compatLnSpc="1">
            <a:prstTxWarp prst="textNoShape">
              <a:avLst/>
            </a:prstTxWarp>
          </a:bodyPr>
          <a:lstStyle/>
          <a:p>
            <a:pPr eaLnBrk="1" hangingPunct="1">
              <a:spcBef>
                <a:spcPct val="0"/>
              </a:spcBef>
            </a:pPr>
            <a:endParaRPr lang="cs-CZ" smtClean="0"/>
          </a:p>
        </p:txBody>
      </p:sp>
      <p:sp>
        <p:nvSpPr>
          <p:cNvPr id="8196" name="Zástupný symbol pro číslo snímku 3"/>
          <p:cNvSpPr>
            <a:spLocks noGrp="1"/>
          </p:cNvSpPr>
          <p:nvPr>
            <p:ph type="sldNum" sz="quarter" idx="5"/>
          </p:nvPr>
        </p:nvSpPr>
        <p:spPr bwMode="auto">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Calibri" pitchFamily="34" charset="0"/>
              </a:defRPr>
            </a:lvl1pPr>
            <a:lvl2pPr marL="742950" indent="-285750">
              <a:defRPr>
                <a:solidFill>
                  <a:schemeClr val="tx1"/>
                </a:solidFill>
                <a:latin typeface="Calibri" pitchFamily="34" charset="0"/>
              </a:defRPr>
            </a:lvl2pPr>
            <a:lvl3pPr marL="1143000" indent="-228600">
              <a:defRPr>
                <a:solidFill>
                  <a:schemeClr val="tx1"/>
                </a:solidFill>
                <a:latin typeface="Calibri" pitchFamily="34" charset="0"/>
              </a:defRPr>
            </a:lvl3pPr>
            <a:lvl4pPr marL="1600200" indent="-228600">
              <a:defRPr>
                <a:solidFill>
                  <a:schemeClr val="tx1"/>
                </a:solidFill>
                <a:latin typeface="Calibri" pitchFamily="34" charset="0"/>
              </a:defRPr>
            </a:lvl4pPr>
            <a:lvl5pPr marL="2057400" indent="-228600">
              <a:defRPr>
                <a:solidFill>
                  <a:schemeClr val="tx1"/>
                </a:solidFill>
                <a:latin typeface="Calibri" pitchFamily="34" charset="0"/>
              </a:defRPr>
            </a:lvl5pPr>
            <a:lvl6pPr marL="2514600" indent="-228600" fontAlgn="base">
              <a:spcBef>
                <a:spcPct val="0"/>
              </a:spcBef>
              <a:spcAft>
                <a:spcPct val="0"/>
              </a:spcAft>
              <a:defRPr>
                <a:solidFill>
                  <a:schemeClr val="tx1"/>
                </a:solidFill>
                <a:latin typeface="Calibri" pitchFamily="34" charset="0"/>
              </a:defRPr>
            </a:lvl6pPr>
            <a:lvl7pPr marL="2971800" indent="-228600" fontAlgn="base">
              <a:spcBef>
                <a:spcPct val="0"/>
              </a:spcBef>
              <a:spcAft>
                <a:spcPct val="0"/>
              </a:spcAft>
              <a:defRPr>
                <a:solidFill>
                  <a:schemeClr val="tx1"/>
                </a:solidFill>
                <a:latin typeface="Calibri" pitchFamily="34" charset="0"/>
              </a:defRPr>
            </a:lvl7pPr>
            <a:lvl8pPr marL="3429000" indent="-228600" fontAlgn="base">
              <a:spcBef>
                <a:spcPct val="0"/>
              </a:spcBef>
              <a:spcAft>
                <a:spcPct val="0"/>
              </a:spcAft>
              <a:defRPr>
                <a:solidFill>
                  <a:schemeClr val="tx1"/>
                </a:solidFill>
                <a:latin typeface="Calibri" pitchFamily="34" charset="0"/>
              </a:defRPr>
            </a:lvl8pPr>
            <a:lvl9pPr marL="3886200" indent="-228600" fontAlgn="base">
              <a:spcBef>
                <a:spcPct val="0"/>
              </a:spcBef>
              <a:spcAft>
                <a:spcPct val="0"/>
              </a:spcAft>
              <a:defRPr>
                <a:solidFill>
                  <a:schemeClr val="tx1"/>
                </a:solidFill>
                <a:latin typeface="Calibri" pitchFamily="34" charset="0"/>
              </a:defRPr>
            </a:lvl9pPr>
          </a:lstStyle>
          <a:p>
            <a:pPr fontAlgn="base">
              <a:spcBef>
                <a:spcPct val="0"/>
              </a:spcBef>
              <a:spcAft>
                <a:spcPct val="0"/>
              </a:spcAft>
              <a:defRPr/>
            </a:pPr>
            <a:fld id="{4749AE69-20BE-42F1-ABBC-50E7EA213669}" type="slidenum">
              <a:rPr lang="cs-CZ" smtClean="0"/>
              <a:pPr fontAlgn="base">
                <a:spcBef>
                  <a:spcPct val="0"/>
                </a:spcBef>
                <a:spcAft>
                  <a:spcPct val="0"/>
                </a:spcAft>
                <a:defRPr/>
              </a:pPr>
              <a:t>2</a:t>
            </a:fld>
            <a:endParaRPr lang="cs-CZ" smtClean="0"/>
          </a:p>
        </p:txBody>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slideMaster" Target="../slideMasters/slideMaster1.xml"/><Relationship Id="rId1" Type="http://schemas.openxmlformats.org/officeDocument/2006/relationships/customXml" Target="../../customXml/item5.xml"/></Relationships>
</file>

<file path=ppt/slideLayouts/_rels/slideLayout13.xml.rels><?xml version="1.0" encoding="UTF-8" standalone="yes"?>
<Relationships xmlns="http://schemas.openxmlformats.org/package/2006/relationships"><Relationship Id="rId2" Type="http://schemas.openxmlformats.org/officeDocument/2006/relationships/slideMaster" Target="../slideMasters/slideMaster1.xml"/><Relationship Id="rId1" Type="http://schemas.openxmlformats.org/officeDocument/2006/relationships/customXml" Target="../../customXml/item4.xml"/></Relationships>
</file>

<file path=ppt/slideLayouts/_rels/slideLayout14.xml.rels><?xml version="1.0" encoding="UTF-8" standalone="yes"?>
<Relationships xmlns="http://schemas.openxmlformats.org/package/2006/relationships"><Relationship Id="rId2" Type="http://schemas.openxmlformats.org/officeDocument/2006/relationships/slideMaster" Target="../slideMasters/slideMaster1.xml"/><Relationship Id="rId1" Type="http://schemas.openxmlformats.org/officeDocument/2006/relationships/customXml" Target="../../customXml/item2.xml"/></Relationships>
</file>

<file path=ppt/slideLayouts/_rels/slideLayout15.xml.rels><?xml version="1.0" encoding="UTF-8" standalone="yes"?>
<Relationships xmlns="http://schemas.openxmlformats.org/package/2006/relationships"><Relationship Id="rId2" Type="http://schemas.openxmlformats.org/officeDocument/2006/relationships/slideMaster" Target="../slideMasters/slideMaster1.xml"/><Relationship Id="rId1" Type="http://schemas.openxmlformats.org/officeDocument/2006/relationships/customXml" Target="../../customXml/item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Úvodní snímek">
    <p:bg>
      <p:bgRef idx="1002">
        <a:schemeClr val="bg1"/>
      </p:bgRef>
    </p:bg>
    <p:spTree>
      <p:nvGrpSpPr>
        <p:cNvPr id="1" name=""/>
        <p:cNvGrpSpPr/>
        <p:nvPr/>
      </p:nvGrpSpPr>
      <p:grpSpPr>
        <a:xfrm>
          <a:off x="0" y="0"/>
          <a:ext cx="0" cy="0"/>
          <a:chOff x="0" y="0"/>
          <a:chExt cx="0" cy="0"/>
        </a:xfrm>
      </p:grpSpPr>
      <p:sp>
        <p:nvSpPr>
          <p:cNvPr id="8" name="Obdélník 7"/>
          <p:cNvSpPr/>
          <p:nvPr/>
        </p:nvSpPr>
        <p:spPr>
          <a:xfrm flipH="1">
            <a:off x="2667000" y="0"/>
            <a:ext cx="6477000" cy="6858000"/>
          </a:xfrm>
          <a:prstGeom prst="rect">
            <a:avLst/>
          </a:prstGeom>
          <a:blipFill>
            <a:blip r:embed="rId2">
              <a:alphaModFix amt="43000"/>
            </a:blip>
            <a:tile tx="0" ty="0" sx="50000" sy="50000" flip="none" algn="tl"/>
          </a:blipFill>
          <a:ln w="0" cap="flat" cmpd="sng" algn="ctr">
            <a:noFill/>
            <a:prstDash val="solid"/>
          </a:ln>
          <a:effectLst>
            <a:fillOverlay blend="mult">
              <a:gradFill rotWithShape="1">
                <a:gsLst>
                  <a:gs pos="0">
                    <a:schemeClr val="tx2">
                      <a:tint val="62000"/>
                      <a:satMod val="420000"/>
                    </a:schemeClr>
                  </a:gs>
                  <a:gs pos="100000">
                    <a:schemeClr val="tx2">
                      <a:shade val="20000"/>
                      <a:satMod val="170000"/>
                    </a:schemeClr>
                  </a:gs>
                </a:gsLst>
                <a:path path="circle">
                  <a:fillToRect l="50000" t="100000" r="50000"/>
                </a:path>
                <a:tileRect/>
              </a:gradFill>
            </a:fillOverlay>
            <a:innerShdw blurRad="63500" dist="44450" dir="10800000">
              <a:srgbClr val="000000">
                <a:alpha val="50000"/>
              </a:srgbClr>
            </a:innerShdw>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9" name="Přímá spojnice 8"/>
          <p:cNvSpPr>
            <a:spLocks noChangeShapeType="1"/>
          </p:cNvSpPr>
          <p:nvPr/>
        </p:nvSpPr>
        <p:spPr bwMode="auto">
          <a:xfrm rot="16200000">
            <a:off x="-762000" y="3429000"/>
            <a:ext cx="6858000" cy="0"/>
          </a:xfrm>
          <a:prstGeom prst="line">
            <a:avLst/>
          </a:prstGeom>
          <a:noFill/>
          <a:ln w="11430" cap="flat" cmpd="sng" algn="ctr">
            <a:solidFill>
              <a:schemeClr val="bg1">
                <a:shade val="95000"/>
              </a:schemeClr>
            </a:solidFill>
            <a:prstDash val="solid"/>
            <a:miter lim="800000"/>
            <a:headEnd type="none" w="med" len="med"/>
            <a:tailEnd type="none" w="med" len="med"/>
          </a:ln>
          <a:effectLst/>
        </p:spPr>
        <p:txBody>
          <a:bodyPr vert="horz" wrap="square" lIns="91440" tIns="45720" rIns="91440" bIns="45720" anchor="t" compatLnSpc="1"/>
          <a:lstStyle>
            <a:extLst/>
          </a:lstStyle>
          <a:p>
            <a:endParaRPr kumimoji="0" lang="en-US"/>
          </a:p>
        </p:txBody>
      </p:sp>
      <p:sp>
        <p:nvSpPr>
          <p:cNvPr id="12" name="Nadpis 11"/>
          <p:cNvSpPr>
            <a:spLocks noGrp="1"/>
          </p:cNvSpPr>
          <p:nvPr>
            <p:ph type="ctrTitle"/>
          </p:nvPr>
        </p:nvSpPr>
        <p:spPr>
          <a:xfrm>
            <a:off x="3366868" y="533400"/>
            <a:ext cx="5105400" cy="2868168"/>
          </a:xfrm>
        </p:spPr>
        <p:txBody>
          <a:bodyPr lIns="45720" tIns="0" rIns="45720">
            <a:noAutofit/>
          </a:bodyPr>
          <a:lstStyle>
            <a:lvl1pPr algn="r">
              <a:defRPr sz="4200" b="1"/>
            </a:lvl1pPr>
            <a:extLst/>
          </a:lstStyle>
          <a:p>
            <a:r>
              <a:rPr kumimoji="0" lang="cs-CZ" smtClean="0"/>
              <a:t>Kliknutím lze upravit styl.</a:t>
            </a:r>
            <a:endParaRPr kumimoji="0" lang="en-US"/>
          </a:p>
        </p:txBody>
      </p:sp>
      <p:sp>
        <p:nvSpPr>
          <p:cNvPr id="25" name="Podnadpis 24"/>
          <p:cNvSpPr>
            <a:spLocks noGrp="1"/>
          </p:cNvSpPr>
          <p:nvPr>
            <p:ph type="subTitle" idx="1"/>
          </p:nvPr>
        </p:nvSpPr>
        <p:spPr>
          <a:xfrm>
            <a:off x="3354442" y="3539864"/>
            <a:ext cx="5114778" cy="1101248"/>
          </a:xfrm>
        </p:spPr>
        <p:txBody>
          <a:bodyPr lIns="45720" tIns="0" rIns="45720" bIns="0"/>
          <a:lstStyle>
            <a:lvl1pPr marL="0" indent="0" algn="r">
              <a:buNone/>
              <a:defRPr sz="2200">
                <a:solidFill>
                  <a:srgbClr val="FFFFFF"/>
                </a:solidFill>
                <a:effectLst/>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extLst/>
          </a:lstStyle>
          <a:p>
            <a:r>
              <a:rPr kumimoji="0" lang="cs-CZ" smtClean="0"/>
              <a:t>Kliknutím lze upravit styl předlohy.</a:t>
            </a:r>
            <a:endParaRPr kumimoji="0" lang="en-US"/>
          </a:p>
        </p:txBody>
      </p:sp>
      <p:sp>
        <p:nvSpPr>
          <p:cNvPr id="31" name="Zástupný symbol pro datum 30"/>
          <p:cNvSpPr>
            <a:spLocks noGrp="1"/>
          </p:cNvSpPr>
          <p:nvPr>
            <p:ph type="dt" sz="half" idx="10"/>
          </p:nvPr>
        </p:nvSpPr>
        <p:spPr>
          <a:xfrm>
            <a:off x="5871224" y="6557946"/>
            <a:ext cx="2002464" cy="226902"/>
          </a:xfrm>
        </p:spPr>
        <p:txBody>
          <a:bodyPr/>
          <a:lstStyle>
            <a:lvl1pPr>
              <a:defRPr lang="en-US" smtClean="0">
                <a:solidFill>
                  <a:srgbClr val="FFFFFF"/>
                </a:solidFill>
              </a:defRPr>
            </a:lvl1pPr>
            <a:extLst/>
          </a:lstStyle>
          <a:p>
            <a:pPr>
              <a:defRPr/>
            </a:pPr>
            <a:fld id="{F42DF92B-7B86-4833-9458-A68CA67117C5}" type="datetimeFigureOut">
              <a:rPr lang="cs-CZ" smtClean="0"/>
              <a:pPr>
                <a:defRPr/>
              </a:pPr>
              <a:t>29.11.2012</a:t>
            </a:fld>
            <a:endParaRPr lang="cs-CZ"/>
          </a:p>
        </p:txBody>
      </p:sp>
      <p:sp>
        <p:nvSpPr>
          <p:cNvPr id="18" name="Zástupný symbol pro zápatí 17"/>
          <p:cNvSpPr>
            <a:spLocks noGrp="1"/>
          </p:cNvSpPr>
          <p:nvPr>
            <p:ph type="ftr" sz="quarter" idx="11"/>
          </p:nvPr>
        </p:nvSpPr>
        <p:spPr>
          <a:xfrm>
            <a:off x="2819400" y="6557946"/>
            <a:ext cx="2927722" cy="228600"/>
          </a:xfrm>
        </p:spPr>
        <p:txBody>
          <a:bodyPr/>
          <a:lstStyle>
            <a:lvl1pPr>
              <a:defRPr lang="en-US" dirty="0">
                <a:solidFill>
                  <a:srgbClr val="FFFFFF"/>
                </a:solidFill>
              </a:defRPr>
            </a:lvl1pPr>
            <a:extLst/>
          </a:lstStyle>
          <a:p>
            <a:pPr>
              <a:defRPr/>
            </a:pPr>
            <a:r>
              <a:rPr lang="cs-CZ" smtClean="0"/>
              <a:t>© 2012 - 2013</a:t>
            </a:r>
            <a:endParaRPr lang="cs-CZ"/>
          </a:p>
        </p:txBody>
      </p:sp>
      <p:sp>
        <p:nvSpPr>
          <p:cNvPr id="29" name="Zástupný symbol pro číslo snímku 28"/>
          <p:cNvSpPr>
            <a:spLocks noGrp="1"/>
          </p:cNvSpPr>
          <p:nvPr>
            <p:ph type="sldNum" sz="quarter" idx="12"/>
          </p:nvPr>
        </p:nvSpPr>
        <p:spPr>
          <a:xfrm>
            <a:off x="7880884" y="6556248"/>
            <a:ext cx="588336" cy="228600"/>
          </a:xfrm>
        </p:spPr>
        <p:txBody>
          <a:bodyPr/>
          <a:lstStyle>
            <a:lvl1pPr>
              <a:defRPr lang="en-US" smtClean="0">
                <a:solidFill>
                  <a:srgbClr val="FFFFFF"/>
                </a:solidFill>
              </a:defRPr>
            </a:lvl1pPr>
            <a:extLst/>
          </a:lstStyle>
          <a:p>
            <a:pPr>
              <a:defRPr/>
            </a:pPr>
            <a:fld id="{5251B82D-1DD2-435D-880D-7BF23C14A1C5}" type="slidenum">
              <a:rPr lang="cs-CZ" smtClean="0"/>
              <a:pPr>
                <a:defRPr/>
              </a:pPr>
              <a:t>‹#›</a:t>
            </a:fld>
            <a:endParaRPr lang="cs-CZ"/>
          </a:p>
        </p:txBody>
      </p:sp>
    </p:spTree>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extLst/>
          </a:lstStyle>
          <a:p>
            <a:r>
              <a:rPr kumimoji="0" lang="cs-CZ" smtClean="0"/>
              <a:t>Kliknutím lze upravit styl.</a:t>
            </a:r>
            <a:endParaRPr kumimoji="0" lang="en-US"/>
          </a:p>
        </p:txBody>
      </p:sp>
      <p:sp>
        <p:nvSpPr>
          <p:cNvPr id="3" name="Zástupný symbol pro obsah 2"/>
          <p:cNvSpPr>
            <a:spLocks noGrp="1"/>
          </p:cNvSpPr>
          <p:nvPr>
            <p:ph idx="1"/>
          </p:nvPr>
        </p:nvSpPr>
        <p:spPr/>
        <p:txBody>
          <a:bodyPr/>
          <a:lstStyle>
            <a:extLst/>
          </a:lstStyle>
          <a:p>
            <a:pPr lvl="0" eaLnBrk="1" latinLnBrk="0" hangingPunct="1"/>
            <a:r>
              <a:rPr lang="cs-CZ" smtClean="0"/>
              <a:t>Kliknutím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4" name="Zástupný symbol pro datum 3"/>
          <p:cNvSpPr>
            <a:spLocks noGrp="1"/>
          </p:cNvSpPr>
          <p:nvPr>
            <p:ph type="dt" sz="half" idx="10"/>
          </p:nvPr>
        </p:nvSpPr>
        <p:spPr/>
        <p:txBody>
          <a:bodyPr/>
          <a:lstStyle>
            <a:extLst/>
          </a:lstStyle>
          <a:p>
            <a:pPr>
              <a:defRPr/>
            </a:pPr>
            <a:fld id="{0D1BA2E8-B963-487D-B14E-CC11BD8EB36F}" type="datetimeFigureOut">
              <a:rPr lang="cs-CZ" smtClean="0"/>
              <a:pPr>
                <a:defRPr/>
              </a:pPr>
              <a:t>29.11.2012</a:t>
            </a:fld>
            <a:endParaRPr lang="cs-CZ"/>
          </a:p>
        </p:txBody>
      </p:sp>
      <p:sp>
        <p:nvSpPr>
          <p:cNvPr id="5" name="Zástupný symbol pro zápatí 4"/>
          <p:cNvSpPr>
            <a:spLocks noGrp="1"/>
          </p:cNvSpPr>
          <p:nvPr>
            <p:ph type="ftr" sz="quarter" idx="11"/>
          </p:nvPr>
        </p:nvSpPr>
        <p:spPr/>
        <p:txBody>
          <a:bodyPr/>
          <a:lstStyle>
            <a:extLst/>
          </a:lstStyle>
          <a:p>
            <a:pPr>
              <a:defRPr/>
            </a:pPr>
            <a:endParaRPr lang="cs-CZ"/>
          </a:p>
        </p:txBody>
      </p:sp>
      <p:sp>
        <p:nvSpPr>
          <p:cNvPr id="6" name="Zástupný symbol pro číslo snímku 5"/>
          <p:cNvSpPr>
            <a:spLocks noGrp="1"/>
          </p:cNvSpPr>
          <p:nvPr>
            <p:ph type="sldNum" sz="quarter" idx="12"/>
          </p:nvPr>
        </p:nvSpPr>
        <p:spPr/>
        <p:txBody>
          <a:bodyPr/>
          <a:lstStyle>
            <a:extLst/>
          </a:lstStyle>
          <a:p>
            <a:pPr>
              <a:defRPr/>
            </a:pPr>
            <a:fld id="{89BD1275-CD33-4721-8ACE-347B5EDDA592}" type="slidenum">
              <a:rPr lang="cs-CZ" smtClean="0"/>
              <a:pPr>
                <a:defRPr/>
              </a:pPr>
              <a:t>‹#›</a:t>
            </a:fld>
            <a:endParaRPr lang="cs-CZ"/>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Záhlaví části">
    <p:bg>
      <p:bgRef idx="1001">
        <a:schemeClr val="bg1"/>
      </p:bgRef>
    </p:bg>
    <p:spTree>
      <p:nvGrpSpPr>
        <p:cNvPr id="1" name=""/>
        <p:cNvGrpSpPr/>
        <p:nvPr/>
      </p:nvGrpSpPr>
      <p:grpSpPr>
        <a:xfrm>
          <a:off x="0" y="0"/>
          <a:ext cx="0" cy="0"/>
          <a:chOff x="0" y="0"/>
          <a:chExt cx="0" cy="0"/>
        </a:xfrm>
      </p:grpSpPr>
      <p:sp>
        <p:nvSpPr>
          <p:cNvPr id="2" name="Nadpis 1"/>
          <p:cNvSpPr>
            <a:spLocks noGrp="1"/>
          </p:cNvSpPr>
          <p:nvPr>
            <p:ph type="title"/>
          </p:nvPr>
        </p:nvSpPr>
        <p:spPr>
          <a:xfrm>
            <a:off x="1066800" y="2821837"/>
            <a:ext cx="6255488" cy="1362075"/>
          </a:xfrm>
        </p:spPr>
        <p:txBody>
          <a:bodyPr tIns="0" anchor="t"/>
          <a:lstStyle>
            <a:lvl1pPr algn="r">
              <a:buNone/>
              <a:defRPr sz="4200" b="1" cap="all"/>
            </a:lvl1pPr>
            <a:extLst/>
          </a:lstStyle>
          <a:p>
            <a:r>
              <a:rPr kumimoji="0" lang="cs-CZ" smtClean="0"/>
              <a:t>Kliknutím lze upravit styl.</a:t>
            </a:r>
            <a:endParaRPr kumimoji="0" lang="en-US"/>
          </a:p>
        </p:txBody>
      </p:sp>
      <p:sp>
        <p:nvSpPr>
          <p:cNvPr id="3" name="Zástupný symbol pro text 2"/>
          <p:cNvSpPr>
            <a:spLocks noGrp="1"/>
          </p:cNvSpPr>
          <p:nvPr>
            <p:ph type="body" idx="1"/>
          </p:nvPr>
        </p:nvSpPr>
        <p:spPr>
          <a:xfrm>
            <a:off x="1066800" y="1905000"/>
            <a:ext cx="6255488" cy="743507"/>
          </a:xfrm>
        </p:spPr>
        <p:txBody>
          <a:bodyPr anchor="b"/>
          <a:lstStyle>
            <a:lvl1pPr marL="0" indent="0" algn="r">
              <a:buNone/>
              <a:defRPr sz="2000">
                <a:solidFill>
                  <a:schemeClr val="tx1"/>
                </a:solidFill>
                <a:effectLst/>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extLst/>
          </a:lstStyle>
          <a:p>
            <a:pPr lvl="0" eaLnBrk="1" latinLnBrk="0" hangingPunct="1"/>
            <a:r>
              <a:rPr kumimoji="0" lang="cs-CZ" smtClean="0"/>
              <a:t>Kliknutím lze upravit styly předlohy textu.</a:t>
            </a:r>
          </a:p>
        </p:txBody>
      </p:sp>
      <p:sp>
        <p:nvSpPr>
          <p:cNvPr id="4" name="Zástupný symbol pro datum 3"/>
          <p:cNvSpPr>
            <a:spLocks noGrp="1"/>
          </p:cNvSpPr>
          <p:nvPr>
            <p:ph type="dt" sz="half" idx="10"/>
          </p:nvPr>
        </p:nvSpPr>
        <p:spPr>
          <a:xfrm>
            <a:off x="4724238" y="6556810"/>
            <a:ext cx="2002464" cy="226902"/>
          </a:xfrm>
        </p:spPr>
        <p:txBody>
          <a:bodyPr bIns="0" anchor="b"/>
          <a:lstStyle>
            <a:lvl1pPr>
              <a:defRPr>
                <a:solidFill>
                  <a:schemeClr val="tx2"/>
                </a:solidFill>
              </a:defRPr>
            </a:lvl1pPr>
            <a:extLst/>
          </a:lstStyle>
          <a:p>
            <a:pPr>
              <a:defRPr/>
            </a:pPr>
            <a:fld id="{BDE64BF8-9BE8-4F1B-A64D-9050E95D5D00}" type="datetimeFigureOut">
              <a:rPr lang="cs-CZ" smtClean="0"/>
              <a:pPr>
                <a:defRPr/>
              </a:pPr>
              <a:t>29.11.2012</a:t>
            </a:fld>
            <a:endParaRPr lang="cs-CZ"/>
          </a:p>
        </p:txBody>
      </p:sp>
      <p:sp>
        <p:nvSpPr>
          <p:cNvPr id="5" name="Zástupný symbol pro zápatí 4"/>
          <p:cNvSpPr>
            <a:spLocks noGrp="1"/>
          </p:cNvSpPr>
          <p:nvPr>
            <p:ph type="ftr" sz="quarter" idx="11"/>
          </p:nvPr>
        </p:nvSpPr>
        <p:spPr>
          <a:xfrm>
            <a:off x="1735358" y="6556810"/>
            <a:ext cx="2895600" cy="228600"/>
          </a:xfrm>
        </p:spPr>
        <p:txBody>
          <a:bodyPr bIns="0" anchor="b"/>
          <a:lstStyle>
            <a:lvl1pPr>
              <a:defRPr>
                <a:solidFill>
                  <a:schemeClr val="tx2"/>
                </a:solidFill>
              </a:defRPr>
            </a:lvl1pPr>
            <a:extLst/>
          </a:lstStyle>
          <a:p>
            <a:pPr>
              <a:defRPr/>
            </a:pPr>
            <a:endParaRPr lang="cs-CZ"/>
          </a:p>
        </p:txBody>
      </p:sp>
      <p:sp>
        <p:nvSpPr>
          <p:cNvPr id="6" name="Zástupný symbol pro číslo snímku 5"/>
          <p:cNvSpPr>
            <a:spLocks noGrp="1"/>
          </p:cNvSpPr>
          <p:nvPr>
            <p:ph type="sldNum" sz="quarter" idx="12"/>
          </p:nvPr>
        </p:nvSpPr>
        <p:spPr>
          <a:xfrm>
            <a:off x="6733952" y="6555112"/>
            <a:ext cx="588336" cy="228600"/>
          </a:xfrm>
        </p:spPr>
        <p:txBody>
          <a:bodyPr/>
          <a:lstStyle>
            <a:extLst/>
          </a:lstStyle>
          <a:p>
            <a:pPr>
              <a:defRPr/>
            </a:pPr>
            <a:fld id="{8F555F40-0574-4061-8FF1-5E03193B81E9}" type="slidenum">
              <a:rPr lang="cs-CZ" smtClean="0"/>
              <a:pPr>
                <a:defRPr/>
              </a:pPr>
              <a:t>‹#›</a:t>
            </a:fld>
            <a:endParaRPr lang="cs-CZ"/>
          </a:p>
        </p:txBody>
      </p:sp>
    </p:spTree>
  </p:cSld>
  <p:clrMapOvr>
    <a:overrideClrMapping bg1="lt1" tx1="dk1" bg2="lt2" tx2="dk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2" name="Nadpis 1"/>
          <p:cNvSpPr>
            <a:spLocks noGrp="1"/>
          </p:cNvSpPr>
          <p:nvPr>
            <p:ph type="title"/>
          </p:nvPr>
        </p:nvSpPr>
        <p:spPr>
          <a:xfrm>
            <a:off x="457200" y="320040"/>
            <a:ext cx="7242048" cy="1143000"/>
          </a:xfrm>
        </p:spPr>
        <p:txBody>
          <a:bodyPr/>
          <a:lstStyle>
            <a:extLst/>
          </a:lstStyle>
          <a:p>
            <a:r>
              <a:rPr kumimoji="0" lang="cs-CZ" smtClean="0"/>
              <a:t>Kliknutím lze upravit styl.</a:t>
            </a:r>
            <a:endParaRPr kumimoji="0" lang="en-US"/>
          </a:p>
        </p:txBody>
      </p:sp>
      <p:sp>
        <p:nvSpPr>
          <p:cNvPr id="3" name="Zástupný symbol pro obsah 2"/>
          <p:cNvSpPr>
            <a:spLocks noGrp="1"/>
          </p:cNvSpPr>
          <p:nvPr>
            <p:ph sz="half" idx="1"/>
          </p:nvPr>
        </p:nvSpPr>
        <p:spPr>
          <a:xfrm>
            <a:off x="457200" y="1600200"/>
            <a:ext cx="3520440" cy="4525963"/>
          </a:xfrm>
        </p:spPr>
        <p:txBody>
          <a:bodyPr anchor="t"/>
          <a:lstStyle>
            <a:lvl1pPr>
              <a:defRPr sz="2800"/>
            </a:lvl1pPr>
            <a:lvl2pPr>
              <a:defRPr sz="2400"/>
            </a:lvl2pPr>
            <a:lvl3pPr>
              <a:defRPr sz="2000"/>
            </a:lvl3pPr>
            <a:lvl4pPr>
              <a:defRPr sz="1800"/>
            </a:lvl4pPr>
            <a:lvl5pPr>
              <a:defRPr sz="1800"/>
            </a:lvl5pPr>
            <a:extLst/>
          </a:lstStyle>
          <a:p>
            <a:pPr lvl="0" eaLnBrk="1" latinLnBrk="0" hangingPunct="1"/>
            <a:r>
              <a:rPr lang="cs-CZ" smtClean="0"/>
              <a:t>Kliknutím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4" name="Zástupný symbol pro obsah 3"/>
          <p:cNvSpPr>
            <a:spLocks noGrp="1"/>
          </p:cNvSpPr>
          <p:nvPr>
            <p:ph sz="half" idx="2"/>
          </p:nvPr>
        </p:nvSpPr>
        <p:spPr>
          <a:xfrm>
            <a:off x="4178808" y="1600200"/>
            <a:ext cx="3520440" cy="4525963"/>
          </a:xfrm>
        </p:spPr>
        <p:txBody>
          <a:bodyPr anchor="t"/>
          <a:lstStyle>
            <a:lvl1pPr>
              <a:defRPr sz="2800"/>
            </a:lvl1pPr>
            <a:lvl2pPr>
              <a:defRPr sz="2400"/>
            </a:lvl2pPr>
            <a:lvl3pPr>
              <a:defRPr sz="2000"/>
            </a:lvl3pPr>
            <a:lvl4pPr>
              <a:defRPr sz="1800"/>
            </a:lvl4pPr>
            <a:lvl5pPr>
              <a:defRPr sz="1800"/>
            </a:lvl5pPr>
            <a:extLst/>
          </a:lstStyle>
          <a:p>
            <a:pPr lvl="0" eaLnBrk="1" latinLnBrk="0" hangingPunct="1"/>
            <a:r>
              <a:rPr lang="cs-CZ" smtClean="0"/>
              <a:t>Kliknutím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5" name="Zástupný symbol pro datum 4"/>
          <p:cNvSpPr>
            <a:spLocks noGrp="1"/>
          </p:cNvSpPr>
          <p:nvPr>
            <p:ph type="dt" sz="half" idx="10"/>
          </p:nvPr>
        </p:nvSpPr>
        <p:spPr/>
        <p:txBody>
          <a:bodyPr/>
          <a:lstStyle>
            <a:extLst/>
          </a:lstStyle>
          <a:p>
            <a:pPr>
              <a:defRPr/>
            </a:pPr>
            <a:fld id="{AE64B08D-76B3-446B-9EBB-A02B9A2FDEBC}" type="datetimeFigureOut">
              <a:rPr lang="cs-CZ" smtClean="0"/>
              <a:pPr>
                <a:defRPr/>
              </a:pPr>
              <a:t>29.11.2012</a:t>
            </a:fld>
            <a:endParaRPr lang="cs-CZ"/>
          </a:p>
        </p:txBody>
      </p:sp>
      <p:sp>
        <p:nvSpPr>
          <p:cNvPr id="6" name="Zástupný symbol pro zápatí 5"/>
          <p:cNvSpPr>
            <a:spLocks noGrp="1"/>
          </p:cNvSpPr>
          <p:nvPr>
            <p:ph type="ftr" sz="quarter" idx="11"/>
          </p:nvPr>
        </p:nvSpPr>
        <p:spPr/>
        <p:txBody>
          <a:bodyPr/>
          <a:lstStyle>
            <a:extLst/>
          </a:lstStyle>
          <a:p>
            <a:pPr>
              <a:defRPr/>
            </a:pPr>
            <a:endParaRPr lang="cs-CZ"/>
          </a:p>
        </p:txBody>
      </p:sp>
      <p:sp>
        <p:nvSpPr>
          <p:cNvPr id="7" name="Zástupný symbol pro číslo snímku 6"/>
          <p:cNvSpPr>
            <a:spLocks noGrp="1"/>
          </p:cNvSpPr>
          <p:nvPr>
            <p:ph type="sldNum" sz="quarter" idx="12"/>
          </p:nvPr>
        </p:nvSpPr>
        <p:spPr/>
        <p:txBody>
          <a:bodyPr/>
          <a:lstStyle>
            <a:extLst/>
          </a:lstStyle>
          <a:p>
            <a:pPr>
              <a:defRPr/>
            </a:pPr>
            <a:fld id="{172D4960-529C-4F1F-8787-D0A44CB33E3A}" type="slidenum">
              <a:rPr lang="cs-CZ" smtClean="0"/>
              <a:pPr>
                <a:defRPr/>
              </a:pPr>
              <a:t>‹#›</a:t>
            </a:fld>
            <a:endParaRPr lang="cs-CZ"/>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Porovnání">
    <p:spTree>
      <p:nvGrpSpPr>
        <p:cNvPr id="1" name=""/>
        <p:cNvGrpSpPr/>
        <p:nvPr/>
      </p:nvGrpSpPr>
      <p:grpSpPr>
        <a:xfrm>
          <a:off x="0" y="0"/>
          <a:ext cx="0" cy="0"/>
          <a:chOff x="0" y="0"/>
          <a:chExt cx="0" cy="0"/>
        </a:xfrm>
      </p:grpSpPr>
      <p:sp>
        <p:nvSpPr>
          <p:cNvPr id="2" name="Nadpis 1"/>
          <p:cNvSpPr>
            <a:spLocks noGrp="1"/>
          </p:cNvSpPr>
          <p:nvPr>
            <p:ph type="title"/>
          </p:nvPr>
        </p:nvSpPr>
        <p:spPr>
          <a:xfrm>
            <a:off x="457200" y="320040"/>
            <a:ext cx="7242048" cy="1143000"/>
          </a:xfrm>
        </p:spPr>
        <p:txBody>
          <a:bodyPr anchor="b"/>
          <a:lstStyle>
            <a:lvl1pPr>
              <a:defRPr/>
            </a:lvl1pPr>
            <a:extLst/>
          </a:lstStyle>
          <a:p>
            <a:r>
              <a:rPr kumimoji="0" lang="cs-CZ" smtClean="0"/>
              <a:t>Kliknutím lze upravit styl.</a:t>
            </a:r>
            <a:endParaRPr kumimoji="0" lang="en-US"/>
          </a:p>
        </p:txBody>
      </p:sp>
      <p:sp>
        <p:nvSpPr>
          <p:cNvPr id="3" name="Zástupný symbol pro text 2"/>
          <p:cNvSpPr>
            <a:spLocks noGrp="1"/>
          </p:cNvSpPr>
          <p:nvPr>
            <p:ph type="body" idx="1"/>
          </p:nvPr>
        </p:nvSpPr>
        <p:spPr>
          <a:xfrm>
            <a:off x="457200" y="5867400"/>
            <a:ext cx="3520440" cy="457200"/>
          </a:xfrm>
          <a:noFill/>
          <a:ln w="12700" cap="flat" cmpd="sng" algn="ctr">
            <a:solidFill>
              <a:schemeClr val="tx2"/>
            </a:solidFill>
            <a:prstDash val="solid"/>
          </a:ln>
          <a:effectLst/>
        </p:spPr>
        <p:style>
          <a:lnRef idx="1">
            <a:schemeClr val="accent1"/>
          </a:lnRef>
          <a:fillRef idx="3">
            <a:schemeClr val="accent1"/>
          </a:fillRef>
          <a:effectRef idx="2">
            <a:schemeClr val="accent1"/>
          </a:effectRef>
          <a:fontRef idx="minor">
            <a:schemeClr val="lt1"/>
          </a:fontRef>
        </p:style>
        <p:txBody>
          <a:bodyPr anchor="ctr"/>
          <a:lstStyle>
            <a:lvl1pPr marL="0" indent="0" algn="ctr">
              <a:buNone/>
              <a:defRPr sz="1800" b="1">
                <a:solidFill>
                  <a:schemeClr val="tx2"/>
                </a:solidFill>
                <a:effectLst/>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cs-CZ" smtClean="0"/>
              <a:t>Kliknutím lze upravit styly předlohy textu.</a:t>
            </a:r>
          </a:p>
        </p:txBody>
      </p:sp>
      <p:sp>
        <p:nvSpPr>
          <p:cNvPr id="4" name="Zástupný symbol pro text 3"/>
          <p:cNvSpPr>
            <a:spLocks noGrp="1"/>
          </p:cNvSpPr>
          <p:nvPr>
            <p:ph type="body" sz="half" idx="3"/>
          </p:nvPr>
        </p:nvSpPr>
        <p:spPr>
          <a:xfrm>
            <a:off x="4178808" y="5867400"/>
            <a:ext cx="3520440" cy="457200"/>
          </a:xfrm>
          <a:noFill/>
          <a:ln w="12700" cap="flat" cmpd="sng" algn="ctr">
            <a:solidFill>
              <a:schemeClr val="tx2"/>
            </a:solidFill>
            <a:prstDash val="solid"/>
          </a:ln>
          <a:effectLst/>
        </p:spPr>
        <p:style>
          <a:lnRef idx="1">
            <a:schemeClr val="accent2"/>
          </a:lnRef>
          <a:fillRef idx="3">
            <a:schemeClr val="accent2"/>
          </a:fillRef>
          <a:effectRef idx="2">
            <a:schemeClr val="accent2"/>
          </a:effectRef>
          <a:fontRef idx="minor">
            <a:schemeClr val="lt1"/>
          </a:fontRef>
        </p:style>
        <p:txBody>
          <a:bodyPr anchor="ctr"/>
          <a:lstStyle>
            <a:lvl1pPr marL="0" indent="0" algn="ctr">
              <a:buNone/>
              <a:defRPr sz="1800" b="1">
                <a:solidFill>
                  <a:schemeClr val="tx2"/>
                </a:solidFill>
                <a:effectLst/>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cs-CZ" smtClean="0"/>
              <a:t>Kliknutím lze upravit styly předlohy textu.</a:t>
            </a:r>
          </a:p>
        </p:txBody>
      </p:sp>
      <p:sp>
        <p:nvSpPr>
          <p:cNvPr id="5" name="Zástupný symbol pro obsah 4"/>
          <p:cNvSpPr>
            <a:spLocks noGrp="1"/>
          </p:cNvSpPr>
          <p:nvPr>
            <p:ph sz="quarter" idx="2"/>
          </p:nvPr>
        </p:nvSpPr>
        <p:spPr>
          <a:xfrm>
            <a:off x="457200" y="1711840"/>
            <a:ext cx="3520440" cy="4114800"/>
          </a:xfrm>
        </p:spPr>
        <p:txBody>
          <a:bodyPr/>
          <a:lstStyle>
            <a:lvl1pPr>
              <a:defRPr sz="2400"/>
            </a:lvl1pPr>
            <a:lvl2pPr>
              <a:defRPr sz="2000"/>
            </a:lvl2pPr>
            <a:lvl3pPr>
              <a:defRPr sz="1800"/>
            </a:lvl3pPr>
            <a:lvl4pPr>
              <a:defRPr sz="1600"/>
            </a:lvl4pPr>
            <a:lvl5pPr>
              <a:defRPr sz="1600"/>
            </a:lvl5pPr>
            <a:extLst/>
          </a:lstStyle>
          <a:p>
            <a:pPr lvl="0" eaLnBrk="1" latinLnBrk="0" hangingPunct="1"/>
            <a:r>
              <a:rPr lang="cs-CZ" smtClean="0"/>
              <a:t>Kliknutím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6" name="Zástupný symbol pro obsah 5"/>
          <p:cNvSpPr>
            <a:spLocks noGrp="1"/>
          </p:cNvSpPr>
          <p:nvPr>
            <p:ph sz="quarter" idx="4"/>
          </p:nvPr>
        </p:nvSpPr>
        <p:spPr>
          <a:xfrm>
            <a:off x="4178808" y="1711840"/>
            <a:ext cx="3520440" cy="4114800"/>
          </a:xfrm>
        </p:spPr>
        <p:txBody>
          <a:bodyPr/>
          <a:lstStyle>
            <a:lvl1pPr>
              <a:defRPr sz="2400"/>
            </a:lvl1pPr>
            <a:lvl2pPr>
              <a:defRPr sz="2000"/>
            </a:lvl2pPr>
            <a:lvl3pPr>
              <a:defRPr sz="1800"/>
            </a:lvl3pPr>
            <a:lvl4pPr>
              <a:defRPr sz="1600"/>
            </a:lvl4pPr>
            <a:lvl5pPr>
              <a:defRPr sz="1600"/>
            </a:lvl5pPr>
            <a:extLst/>
          </a:lstStyle>
          <a:p>
            <a:pPr lvl="0" eaLnBrk="1" latinLnBrk="0" hangingPunct="1"/>
            <a:r>
              <a:rPr lang="cs-CZ" smtClean="0"/>
              <a:t>Kliknutím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7" name="Zástupný symbol pro datum 6"/>
          <p:cNvSpPr>
            <a:spLocks noGrp="1"/>
          </p:cNvSpPr>
          <p:nvPr>
            <p:ph type="dt" sz="half" idx="10"/>
          </p:nvPr>
        </p:nvSpPr>
        <p:spPr/>
        <p:txBody>
          <a:bodyPr/>
          <a:lstStyle>
            <a:extLst/>
          </a:lstStyle>
          <a:p>
            <a:pPr>
              <a:defRPr/>
            </a:pPr>
            <a:fld id="{861DF361-BEA7-419F-9E49-FBBB96FE190E}" type="datetimeFigureOut">
              <a:rPr lang="cs-CZ" smtClean="0"/>
              <a:pPr>
                <a:defRPr/>
              </a:pPr>
              <a:t>29.11.2012</a:t>
            </a:fld>
            <a:endParaRPr lang="cs-CZ"/>
          </a:p>
        </p:txBody>
      </p:sp>
      <p:sp>
        <p:nvSpPr>
          <p:cNvPr id="8" name="Zástupný symbol pro zápatí 7"/>
          <p:cNvSpPr>
            <a:spLocks noGrp="1"/>
          </p:cNvSpPr>
          <p:nvPr>
            <p:ph type="ftr" sz="quarter" idx="11"/>
          </p:nvPr>
        </p:nvSpPr>
        <p:spPr/>
        <p:txBody>
          <a:bodyPr/>
          <a:lstStyle>
            <a:extLst/>
          </a:lstStyle>
          <a:p>
            <a:pPr>
              <a:defRPr/>
            </a:pPr>
            <a:endParaRPr lang="cs-CZ"/>
          </a:p>
        </p:txBody>
      </p:sp>
      <p:sp>
        <p:nvSpPr>
          <p:cNvPr id="9" name="Zástupný symbol pro číslo snímku 8"/>
          <p:cNvSpPr>
            <a:spLocks noGrp="1"/>
          </p:cNvSpPr>
          <p:nvPr>
            <p:ph type="sldNum" sz="quarter" idx="12"/>
          </p:nvPr>
        </p:nvSpPr>
        <p:spPr/>
        <p:txBody>
          <a:bodyPr/>
          <a:lstStyle>
            <a:extLst/>
          </a:lstStyle>
          <a:p>
            <a:pPr>
              <a:defRPr/>
            </a:pPr>
            <a:fld id="{119547F0-FF1E-496F-85E2-0CEECA0C60FA}" type="slidenum">
              <a:rPr lang="cs-CZ" smtClean="0"/>
              <a:pPr>
                <a:defRPr/>
              </a:pPr>
              <a:t>‹#›</a:t>
            </a:fld>
            <a:endParaRPr lang="cs-CZ"/>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2" name="Nadpis 1"/>
          <p:cNvSpPr>
            <a:spLocks noGrp="1"/>
          </p:cNvSpPr>
          <p:nvPr>
            <p:ph type="title"/>
          </p:nvPr>
        </p:nvSpPr>
        <p:spPr>
          <a:xfrm>
            <a:off x="457200" y="320040"/>
            <a:ext cx="7242048" cy="1143000"/>
          </a:xfrm>
        </p:spPr>
        <p:txBody>
          <a:bodyPr/>
          <a:lstStyle>
            <a:extLst/>
          </a:lstStyle>
          <a:p>
            <a:r>
              <a:rPr kumimoji="0" lang="cs-CZ" smtClean="0"/>
              <a:t>Kliknutím lze upravit styl.</a:t>
            </a:r>
            <a:endParaRPr kumimoji="0" lang="en-US"/>
          </a:p>
        </p:txBody>
      </p:sp>
      <p:sp>
        <p:nvSpPr>
          <p:cNvPr id="3" name="Zástupný symbol pro datum 2"/>
          <p:cNvSpPr>
            <a:spLocks noGrp="1"/>
          </p:cNvSpPr>
          <p:nvPr>
            <p:ph type="dt" sz="half" idx="10"/>
          </p:nvPr>
        </p:nvSpPr>
        <p:spPr/>
        <p:txBody>
          <a:bodyPr/>
          <a:lstStyle>
            <a:extLst/>
          </a:lstStyle>
          <a:p>
            <a:pPr>
              <a:defRPr/>
            </a:pPr>
            <a:fld id="{3FC2DBE9-04B2-4904-8C5B-F29236198B7C}" type="datetimeFigureOut">
              <a:rPr lang="cs-CZ" smtClean="0"/>
              <a:pPr>
                <a:defRPr/>
              </a:pPr>
              <a:t>29.11.2012</a:t>
            </a:fld>
            <a:endParaRPr lang="cs-CZ"/>
          </a:p>
        </p:txBody>
      </p:sp>
      <p:sp>
        <p:nvSpPr>
          <p:cNvPr id="4" name="Zástupný symbol pro zápatí 3"/>
          <p:cNvSpPr>
            <a:spLocks noGrp="1"/>
          </p:cNvSpPr>
          <p:nvPr>
            <p:ph type="ftr" sz="quarter" idx="11"/>
          </p:nvPr>
        </p:nvSpPr>
        <p:spPr/>
        <p:txBody>
          <a:bodyPr/>
          <a:lstStyle>
            <a:extLst/>
          </a:lstStyle>
          <a:p>
            <a:pPr>
              <a:defRPr/>
            </a:pPr>
            <a:endParaRPr lang="cs-CZ"/>
          </a:p>
        </p:txBody>
      </p:sp>
      <p:sp>
        <p:nvSpPr>
          <p:cNvPr id="5" name="Zástupný symbol pro číslo snímku 4"/>
          <p:cNvSpPr>
            <a:spLocks noGrp="1"/>
          </p:cNvSpPr>
          <p:nvPr>
            <p:ph type="sldNum" sz="quarter" idx="12"/>
          </p:nvPr>
        </p:nvSpPr>
        <p:spPr/>
        <p:txBody>
          <a:bodyPr/>
          <a:lstStyle>
            <a:extLst/>
          </a:lstStyle>
          <a:p>
            <a:pPr>
              <a:defRPr/>
            </a:pPr>
            <a:fld id="{E5A6661B-D891-4AFF-A313-9AF4C826602F}" type="slidenum">
              <a:rPr lang="cs-CZ" smtClean="0"/>
              <a:pPr>
                <a:defRPr/>
              </a:pPr>
              <a:t>‹#›</a:t>
            </a:fld>
            <a:endParaRPr lang="cs-CZ"/>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Prázdný">
    <p:spTree>
      <p:nvGrpSpPr>
        <p:cNvPr id="1" name=""/>
        <p:cNvGrpSpPr/>
        <p:nvPr/>
      </p:nvGrpSpPr>
      <p:grpSpPr>
        <a:xfrm>
          <a:off x="0" y="0"/>
          <a:ext cx="0" cy="0"/>
          <a:chOff x="0" y="0"/>
          <a:chExt cx="0" cy="0"/>
        </a:xfrm>
      </p:grpSpPr>
      <p:sp>
        <p:nvSpPr>
          <p:cNvPr id="2" name="Zástupný symbol pro datum 1"/>
          <p:cNvSpPr>
            <a:spLocks noGrp="1"/>
          </p:cNvSpPr>
          <p:nvPr>
            <p:ph type="dt" sz="half" idx="10"/>
          </p:nvPr>
        </p:nvSpPr>
        <p:spPr/>
        <p:txBody>
          <a:bodyPr/>
          <a:lstStyle>
            <a:lvl1pPr>
              <a:defRPr>
                <a:solidFill>
                  <a:schemeClr val="tx2"/>
                </a:solidFill>
              </a:defRPr>
            </a:lvl1pPr>
            <a:extLst/>
          </a:lstStyle>
          <a:p>
            <a:pPr>
              <a:defRPr/>
            </a:pPr>
            <a:fld id="{B2BF1DCF-8EC1-404D-B43F-DBCA4B7793D9}" type="datetimeFigureOut">
              <a:rPr lang="cs-CZ" smtClean="0"/>
              <a:pPr>
                <a:defRPr/>
              </a:pPr>
              <a:t>29.11.2012</a:t>
            </a:fld>
            <a:endParaRPr lang="cs-CZ"/>
          </a:p>
        </p:txBody>
      </p:sp>
      <p:sp>
        <p:nvSpPr>
          <p:cNvPr id="3" name="Zástupný symbol pro zápatí 2"/>
          <p:cNvSpPr>
            <a:spLocks noGrp="1"/>
          </p:cNvSpPr>
          <p:nvPr>
            <p:ph type="ftr" sz="quarter" idx="11"/>
          </p:nvPr>
        </p:nvSpPr>
        <p:spPr/>
        <p:txBody>
          <a:bodyPr/>
          <a:lstStyle>
            <a:lvl1pPr>
              <a:defRPr>
                <a:solidFill>
                  <a:schemeClr val="tx2"/>
                </a:solidFill>
              </a:defRPr>
            </a:lvl1pPr>
            <a:extLst/>
          </a:lstStyle>
          <a:p>
            <a:pPr>
              <a:defRPr/>
            </a:pPr>
            <a:endParaRPr lang="cs-CZ"/>
          </a:p>
        </p:txBody>
      </p:sp>
      <p:sp>
        <p:nvSpPr>
          <p:cNvPr id="4" name="Zástupný symbol pro číslo snímku 3"/>
          <p:cNvSpPr>
            <a:spLocks noGrp="1"/>
          </p:cNvSpPr>
          <p:nvPr>
            <p:ph type="sldNum" sz="quarter" idx="12"/>
          </p:nvPr>
        </p:nvSpPr>
        <p:spPr/>
        <p:txBody>
          <a:bodyPr/>
          <a:lstStyle>
            <a:extLst/>
          </a:lstStyle>
          <a:p>
            <a:pPr>
              <a:defRPr/>
            </a:pPr>
            <a:fld id="{3F09FC4B-0FA3-4BA9-A884-D78C5C335E55}" type="slidenum">
              <a:rPr lang="cs-CZ" smtClean="0"/>
              <a:pPr>
                <a:defRPr/>
              </a:pPr>
              <a:t>‹#›</a:t>
            </a:fld>
            <a:endParaRPr lang="cs-CZ"/>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Obsah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457200" y="228600"/>
            <a:ext cx="5897880" cy="1173480"/>
          </a:xfrm>
        </p:spPr>
        <p:txBody>
          <a:bodyPr wrap="square" anchor="b"/>
          <a:lstStyle>
            <a:lvl1pPr algn="l">
              <a:buNone/>
              <a:defRPr lang="en-US" sz="2400" baseline="0" smtClean="0"/>
            </a:lvl1pPr>
            <a:extLst/>
          </a:lstStyle>
          <a:p>
            <a:r>
              <a:rPr kumimoji="0" lang="cs-CZ" smtClean="0"/>
              <a:t>Kliknutím lze upravit styl.</a:t>
            </a:r>
            <a:endParaRPr kumimoji="0" lang="en-US"/>
          </a:p>
        </p:txBody>
      </p:sp>
      <p:sp>
        <p:nvSpPr>
          <p:cNvPr id="3" name="Zástupný symbol pro text 2"/>
          <p:cNvSpPr>
            <a:spLocks noGrp="1"/>
          </p:cNvSpPr>
          <p:nvPr>
            <p:ph type="body" idx="2"/>
          </p:nvPr>
        </p:nvSpPr>
        <p:spPr>
          <a:xfrm>
            <a:off x="457200" y="1497416"/>
            <a:ext cx="5897880" cy="602512"/>
          </a:xfrm>
        </p:spPr>
        <p:txBody>
          <a:bodyPr rot="0" spcFirstLastPara="0" vertOverflow="overflow" horzOverflow="overflow" vert="horz" wrap="square" lIns="45720" tIns="0" rIns="0" bIns="0" numCol="1" spcCol="0" rtlCol="0" fromWordArt="0" anchor="t" anchorCtr="0" forceAA="0" compatLnSpc="1">
            <a:normAutofit/>
          </a:bodyPr>
          <a:lstStyle>
            <a:lvl1pPr marL="0" indent="0">
              <a:spcBef>
                <a:spcPts val="0"/>
              </a:spcBef>
              <a:spcAft>
                <a:spcPts val="0"/>
              </a:spcAft>
              <a:buNone/>
              <a:defRPr sz="1400"/>
            </a:lvl1pPr>
            <a:lvl2pPr>
              <a:buNone/>
              <a:defRPr sz="1200"/>
            </a:lvl2pPr>
            <a:lvl3pPr>
              <a:buNone/>
              <a:defRPr sz="1000"/>
            </a:lvl3pPr>
            <a:lvl4pPr>
              <a:buNone/>
              <a:defRPr sz="900"/>
            </a:lvl4pPr>
            <a:lvl5pPr>
              <a:buNone/>
              <a:defRPr sz="900"/>
            </a:lvl5pPr>
            <a:extLst/>
          </a:lstStyle>
          <a:p>
            <a:pPr lvl="0" eaLnBrk="1" latinLnBrk="0" hangingPunct="1"/>
            <a:r>
              <a:rPr kumimoji="0" lang="cs-CZ" smtClean="0"/>
              <a:t>Kliknutím lze upravit styly předlohy textu.</a:t>
            </a:r>
          </a:p>
        </p:txBody>
      </p:sp>
      <p:sp>
        <p:nvSpPr>
          <p:cNvPr id="4" name="Zástupný symbol pro obsah 3"/>
          <p:cNvSpPr>
            <a:spLocks noGrp="1"/>
          </p:cNvSpPr>
          <p:nvPr>
            <p:ph sz="half" idx="1"/>
          </p:nvPr>
        </p:nvSpPr>
        <p:spPr>
          <a:xfrm>
            <a:off x="457200" y="2133600"/>
            <a:ext cx="7239000" cy="4371752"/>
          </a:xfrm>
        </p:spPr>
        <p:txBody>
          <a:bodyPr/>
          <a:lstStyle>
            <a:lvl1pPr>
              <a:defRPr sz="3200"/>
            </a:lvl1pPr>
            <a:lvl2pPr>
              <a:defRPr sz="2800"/>
            </a:lvl2pPr>
            <a:lvl3pPr>
              <a:defRPr sz="2400"/>
            </a:lvl3pPr>
            <a:lvl4pPr>
              <a:defRPr sz="2000"/>
            </a:lvl4pPr>
            <a:lvl5pPr>
              <a:defRPr sz="2000"/>
            </a:lvl5pPr>
            <a:extLst/>
          </a:lstStyle>
          <a:p>
            <a:pPr lvl="0" eaLnBrk="1" latinLnBrk="0" hangingPunct="1"/>
            <a:r>
              <a:rPr lang="cs-CZ" smtClean="0"/>
              <a:t>Kliknutím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5" name="Zástupný symbol pro datum 4"/>
          <p:cNvSpPr>
            <a:spLocks noGrp="1"/>
          </p:cNvSpPr>
          <p:nvPr>
            <p:ph type="dt" sz="half" idx="10"/>
          </p:nvPr>
        </p:nvSpPr>
        <p:spPr/>
        <p:txBody>
          <a:bodyPr/>
          <a:lstStyle>
            <a:extLst/>
          </a:lstStyle>
          <a:p>
            <a:pPr>
              <a:defRPr/>
            </a:pPr>
            <a:fld id="{F76409EE-C278-4C30-808D-5196F8104D79}" type="datetimeFigureOut">
              <a:rPr lang="cs-CZ" smtClean="0"/>
              <a:pPr>
                <a:defRPr/>
              </a:pPr>
              <a:t>29.11.2012</a:t>
            </a:fld>
            <a:endParaRPr lang="cs-CZ"/>
          </a:p>
        </p:txBody>
      </p:sp>
      <p:sp>
        <p:nvSpPr>
          <p:cNvPr id="6" name="Zástupný symbol pro zápatí 5"/>
          <p:cNvSpPr>
            <a:spLocks noGrp="1"/>
          </p:cNvSpPr>
          <p:nvPr>
            <p:ph type="ftr" sz="quarter" idx="11"/>
          </p:nvPr>
        </p:nvSpPr>
        <p:spPr/>
        <p:txBody>
          <a:bodyPr/>
          <a:lstStyle>
            <a:extLst/>
          </a:lstStyle>
          <a:p>
            <a:pPr>
              <a:defRPr/>
            </a:pPr>
            <a:endParaRPr lang="cs-CZ"/>
          </a:p>
        </p:txBody>
      </p:sp>
      <p:sp>
        <p:nvSpPr>
          <p:cNvPr id="7" name="Zástupný symbol pro číslo snímku 6"/>
          <p:cNvSpPr>
            <a:spLocks noGrp="1"/>
          </p:cNvSpPr>
          <p:nvPr>
            <p:ph type="sldNum" sz="quarter" idx="12"/>
          </p:nvPr>
        </p:nvSpPr>
        <p:spPr/>
        <p:txBody>
          <a:bodyPr/>
          <a:lstStyle>
            <a:extLst/>
          </a:lstStyle>
          <a:p>
            <a:pPr>
              <a:defRPr/>
            </a:pPr>
            <a:fld id="{AACD8DB8-2A6C-4070-9EA3-09D20D1A043B}" type="slidenum">
              <a:rPr lang="cs-CZ" smtClean="0"/>
              <a:pPr>
                <a:defRPr/>
              </a:pPr>
              <a:t>‹#›</a:t>
            </a:fld>
            <a:endParaRPr lang="cs-CZ"/>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Obrázek s titulkem">
    <p:bg>
      <p:bgRef idx="1002">
        <a:schemeClr val="bg2"/>
      </p:bgRef>
    </p:bg>
    <p:spTree>
      <p:nvGrpSpPr>
        <p:cNvPr id="1" name=""/>
        <p:cNvGrpSpPr/>
        <p:nvPr/>
      </p:nvGrpSpPr>
      <p:grpSpPr>
        <a:xfrm>
          <a:off x="0" y="0"/>
          <a:ext cx="0" cy="0"/>
          <a:chOff x="0" y="0"/>
          <a:chExt cx="0" cy="0"/>
        </a:xfrm>
      </p:grpSpPr>
      <p:sp>
        <p:nvSpPr>
          <p:cNvPr id="8" name="Obdélník 7"/>
          <p:cNvSpPr/>
          <p:nvPr/>
        </p:nvSpPr>
        <p:spPr>
          <a:xfrm rot="21240000">
            <a:off x="597968" y="1004668"/>
            <a:ext cx="4319527" cy="4312573"/>
          </a:xfrm>
          <a:prstGeom prst="rect">
            <a:avLst/>
          </a:prstGeom>
          <a:solidFill>
            <a:srgbClr val="FAFAFA"/>
          </a:solidFill>
          <a:ln w="1270" cap="rnd" cmpd="sng" algn="ctr">
            <a:solidFill>
              <a:srgbClr val="EAEAEA"/>
            </a:solidFill>
            <a:prstDash val="solid"/>
          </a:ln>
          <a:effectLst>
            <a:outerShdw blurRad="25000" dist="12700" dir="5400000" algn="t" rotWithShape="0">
              <a:srgbClr val="000000">
                <a:alpha val="40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extLst/>
          </a:lstStyle>
          <a:p>
            <a:pPr algn="ctr" eaLnBrk="1" latinLnBrk="0" hangingPunct="1"/>
            <a:endParaRPr kumimoji="0" lang="en-US"/>
          </a:p>
        </p:txBody>
      </p:sp>
      <p:sp>
        <p:nvSpPr>
          <p:cNvPr id="9" name="Obdélník 8"/>
          <p:cNvSpPr/>
          <p:nvPr/>
        </p:nvSpPr>
        <p:spPr>
          <a:xfrm rot="21420000">
            <a:off x="596706" y="998816"/>
            <a:ext cx="4319527" cy="4312573"/>
          </a:xfrm>
          <a:prstGeom prst="rect">
            <a:avLst/>
          </a:prstGeom>
          <a:solidFill>
            <a:srgbClr val="FAFAFA"/>
          </a:solidFill>
          <a:ln w="1270" cap="rnd" cmpd="sng" algn="ctr">
            <a:solidFill>
              <a:srgbClr val="EAEAEA"/>
            </a:solidFill>
            <a:prstDash val="solid"/>
          </a:ln>
          <a:effectLst>
            <a:outerShdw blurRad="28000" dist="12700" dir="5400000" algn="tl" rotWithShape="0">
              <a:srgbClr val="000000">
                <a:alpha val="40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extLst/>
          </a:lstStyle>
          <a:p>
            <a:pPr algn="ctr" eaLnBrk="1" latinLnBrk="0" hangingPunct="1"/>
            <a:endParaRPr kumimoji="0" lang="en-US"/>
          </a:p>
        </p:txBody>
      </p:sp>
      <p:sp>
        <p:nvSpPr>
          <p:cNvPr id="2" name="Nadpis 1"/>
          <p:cNvSpPr>
            <a:spLocks noGrp="1"/>
          </p:cNvSpPr>
          <p:nvPr>
            <p:ph type="title"/>
          </p:nvPr>
        </p:nvSpPr>
        <p:spPr>
          <a:xfrm>
            <a:off x="5389098" y="1143000"/>
            <a:ext cx="3429000" cy="2057400"/>
          </a:xfrm>
        </p:spPr>
        <p:txBody>
          <a:bodyPr vert="horz" anchor="b"/>
          <a:lstStyle>
            <a:lvl1pPr algn="l">
              <a:buNone/>
              <a:defRPr sz="3000" b="1" baseline="0">
                <a:ln w="500">
                  <a:solidFill>
                    <a:schemeClr val="tx2">
                      <a:shade val="10000"/>
                      <a:satMod val="135000"/>
                    </a:schemeClr>
                  </a:solidFill>
                </a:ln>
                <a:gradFill>
                  <a:gsLst>
                    <a:gs pos="0">
                      <a:schemeClr val="accent4">
                        <a:tint val="13000"/>
                      </a:schemeClr>
                    </a:gs>
                    <a:gs pos="10000">
                      <a:schemeClr val="accent4">
                        <a:tint val="20000"/>
                      </a:schemeClr>
                    </a:gs>
                    <a:gs pos="49000">
                      <a:schemeClr val="accent4">
                        <a:tint val="70000"/>
                      </a:schemeClr>
                    </a:gs>
                    <a:gs pos="50000">
                      <a:schemeClr val="accent4">
                        <a:tint val="97000"/>
                      </a:schemeClr>
                    </a:gs>
                    <a:gs pos="100000">
                      <a:schemeClr val="accent4">
                        <a:tint val="20000"/>
                      </a:schemeClr>
                    </a:gs>
                  </a:gsLst>
                  <a:lin ang="5400000" scaled="1"/>
                </a:gradFill>
                <a:effectLst/>
              </a:defRPr>
            </a:lvl1pPr>
            <a:extLst/>
          </a:lstStyle>
          <a:p>
            <a:r>
              <a:rPr kumimoji="0" lang="cs-CZ" smtClean="0"/>
              <a:t>Kliknutím lze upravit styl.</a:t>
            </a:r>
            <a:endParaRPr kumimoji="0" lang="en-US" dirty="0"/>
          </a:p>
        </p:txBody>
      </p:sp>
      <p:sp>
        <p:nvSpPr>
          <p:cNvPr id="4" name="Zástupný symbol pro text 3"/>
          <p:cNvSpPr>
            <a:spLocks noGrp="1"/>
          </p:cNvSpPr>
          <p:nvPr>
            <p:ph type="body" sz="half" idx="2"/>
          </p:nvPr>
        </p:nvSpPr>
        <p:spPr>
          <a:xfrm>
            <a:off x="5389098" y="3283634"/>
            <a:ext cx="3429000" cy="1920240"/>
          </a:xfrm>
        </p:spPr>
        <p:txBody>
          <a:bodyPr rot="0" spcFirstLastPara="0" vertOverflow="overflow" horzOverflow="overflow" vert="horz" wrap="square" lIns="82296" tIns="0" rIns="0" bIns="0" numCol="1" spcCol="0" rtlCol="0" fromWordArt="0" anchor="t" anchorCtr="0" forceAA="0" compatLnSpc="1">
            <a:normAutofit/>
          </a:bodyPr>
          <a:lstStyle>
            <a:lvl1pPr marL="0" indent="0">
              <a:lnSpc>
                <a:spcPct val="100000"/>
              </a:lnSpc>
              <a:spcBef>
                <a:spcPts val="0"/>
              </a:spcBef>
              <a:buFontTx/>
              <a:buNone/>
              <a:defRPr sz="1400" baseline="0">
                <a:solidFill>
                  <a:schemeClr val="tx1"/>
                </a:solidFill>
              </a:defRPr>
            </a:lvl1pPr>
            <a:lvl2pPr>
              <a:defRPr sz="1200"/>
            </a:lvl2pPr>
            <a:lvl3pPr>
              <a:defRPr sz="1000"/>
            </a:lvl3pPr>
            <a:lvl4pPr>
              <a:defRPr sz="900"/>
            </a:lvl4pPr>
            <a:lvl5pPr>
              <a:defRPr sz="900"/>
            </a:lvl5pPr>
            <a:extLst/>
          </a:lstStyle>
          <a:p>
            <a:pPr marL="0" marR="0" lvl="0" indent="0" algn="l" defTabSz="0" rtl="0" eaLnBrk="1" fontAlgn="auto" latinLnBrk="0" hangingPunct="1">
              <a:lnSpc>
                <a:spcPct val="100000"/>
              </a:lnSpc>
              <a:spcBef>
                <a:spcPts val="0"/>
              </a:spcBef>
              <a:spcAft>
                <a:spcPts val="0"/>
              </a:spcAft>
              <a:buClr>
                <a:schemeClr val="tx2"/>
              </a:buClr>
              <a:buSzPct val="73000"/>
              <a:buFontTx/>
              <a:buNone/>
              <a:tabLst/>
              <a:defRPr/>
            </a:pPr>
            <a:r>
              <a:rPr kumimoji="0" lang="cs-CZ" smtClean="0"/>
              <a:t>Kliknutím lze upravit styly předlohy textu.</a:t>
            </a:r>
          </a:p>
        </p:txBody>
      </p:sp>
      <p:sp>
        <p:nvSpPr>
          <p:cNvPr id="5" name="Zástupný symbol pro datum 4"/>
          <p:cNvSpPr>
            <a:spLocks noGrp="1"/>
          </p:cNvSpPr>
          <p:nvPr>
            <p:ph type="dt" sz="half" idx="10"/>
          </p:nvPr>
        </p:nvSpPr>
        <p:spPr/>
        <p:txBody>
          <a:bodyPr/>
          <a:lstStyle>
            <a:extLst/>
          </a:lstStyle>
          <a:p>
            <a:pPr>
              <a:defRPr/>
            </a:pPr>
            <a:fld id="{B33E2CD5-4F79-43C3-B387-70831E5B66D6}" type="datetimeFigureOut">
              <a:rPr lang="cs-CZ" smtClean="0"/>
              <a:pPr>
                <a:defRPr/>
              </a:pPr>
              <a:t>29.11.2012</a:t>
            </a:fld>
            <a:endParaRPr lang="cs-CZ"/>
          </a:p>
        </p:txBody>
      </p:sp>
      <p:sp>
        <p:nvSpPr>
          <p:cNvPr id="6" name="Zástupný symbol pro zápatí 5"/>
          <p:cNvSpPr>
            <a:spLocks noGrp="1"/>
          </p:cNvSpPr>
          <p:nvPr>
            <p:ph type="ftr" sz="quarter" idx="11"/>
          </p:nvPr>
        </p:nvSpPr>
        <p:spPr/>
        <p:txBody>
          <a:bodyPr/>
          <a:lstStyle>
            <a:extLst/>
          </a:lstStyle>
          <a:p>
            <a:pPr>
              <a:defRPr/>
            </a:pPr>
            <a:endParaRPr lang="cs-CZ"/>
          </a:p>
        </p:txBody>
      </p:sp>
      <p:sp>
        <p:nvSpPr>
          <p:cNvPr id="7" name="Zástupný symbol pro číslo snímku 6"/>
          <p:cNvSpPr>
            <a:spLocks noGrp="1"/>
          </p:cNvSpPr>
          <p:nvPr>
            <p:ph type="sldNum" sz="quarter" idx="12"/>
          </p:nvPr>
        </p:nvSpPr>
        <p:spPr/>
        <p:txBody>
          <a:bodyPr/>
          <a:lstStyle>
            <a:extLst/>
          </a:lstStyle>
          <a:p>
            <a:pPr>
              <a:defRPr/>
            </a:pPr>
            <a:fld id="{9B5D00AC-5B22-40C9-BE64-F1E600C6532F}" type="slidenum">
              <a:rPr lang="cs-CZ" smtClean="0"/>
              <a:pPr>
                <a:defRPr/>
              </a:pPr>
              <a:t>‹#›</a:t>
            </a:fld>
            <a:endParaRPr lang="cs-CZ"/>
          </a:p>
        </p:txBody>
      </p:sp>
      <p:sp>
        <p:nvSpPr>
          <p:cNvPr id="10" name="Zástupný symbol pro obrázek 9"/>
          <p:cNvSpPr>
            <a:spLocks noGrp="1"/>
          </p:cNvSpPr>
          <p:nvPr>
            <p:ph type="pic" idx="1"/>
          </p:nvPr>
        </p:nvSpPr>
        <p:spPr>
          <a:xfrm>
            <a:off x="663682" y="1041002"/>
            <a:ext cx="4206240" cy="4206240"/>
          </a:xfrm>
          <a:solidFill>
            <a:schemeClr val="bg2">
              <a:shade val="50000"/>
            </a:schemeClr>
          </a:solidFill>
          <a:ln w="107950">
            <a:solidFill>
              <a:srgbClr val="FFFFFF"/>
            </a:solidFill>
            <a:miter lim="800000"/>
          </a:ln>
          <a:effectLst>
            <a:outerShdw blurRad="44450" dist="3810" dir="5400000" algn="tl" rotWithShape="0">
              <a:srgbClr val="000000">
                <a:alpha val="60000"/>
              </a:srgbClr>
            </a:outerShdw>
          </a:effectLst>
          <a:scene3d>
            <a:camera prst="orthographicFront"/>
            <a:lightRig rig="threePt" dir="t"/>
          </a:scene3d>
          <a:sp3d contourW="3810">
            <a:contourClr>
              <a:srgbClr val="969696"/>
            </a:contourClr>
          </a:sp3d>
        </p:spPr>
        <p:txBody>
          <a:bodyPr/>
          <a:lstStyle>
            <a:lvl1pPr marL="0" indent="0">
              <a:buNone/>
              <a:defRPr sz="3200"/>
            </a:lvl1pPr>
            <a:extLst/>
          </a:lstStyle>
          <a:p>
            <a:r>
              <a:rPr kumimoji="0" lang="cs-CZ" smtClean="0"/>
              <a:t>Kliknutím na ikonu přidáte obrázek.</a:t>
            </a:r>
            <a:endParaRPr kumimoji="0" lang="en-US" dirty="0"/>
          </a:p>
        </p:txBody>
      </p:sp>
    </p:spTree>
  </p:cSld>
  <p:clrMapOvr>
    <a:overrideClrMapping bg1="dk1" tx1="lt1" bg2="dk2" tx2="lt2" accent1="accent1" accent2="accent2" accent3="accent3" accent4="accent4" accent5="accent5" accent6="accent6" hlink="hlink" folHlink="folHlink"/>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extLst/>
          </a:lstStyle>
          <a:p>
            <a:r>
              <a:rPr kumimoji="0" lang="cs-CZ" smtClean="0"/>
              <a:t>Kliknutím lze upravit styl.</a:t>
            </a:r>
            <a:endParaRPr kumimoji="0" lang="en-US"/>
          </a:p>
        </p:txBody>
      </p:sp>
      <p:sp>
        <p:nvSpPr>
          <p:cNvPr id="3" name="Zástupný symbol pro svislý text 2"/>
          <p:cNvSpPr>
            <a:spLocks noGrp="1"/>
          </p:cNvSpPr>
          <p:nvPr>
            <p:ph type="body" orient="vert" idx="1"/>
          </p:nvPr>
        </p:nvSpPr>
        <p:spPr/>
        <p:txBody>
          <a:bodyPr vert="eaVert"/>
          <a:lstStyle>
            <a:extLst/>
          </a:lstStyle>
          <a:p>
            <a:pPr lvl="0" eaLnBrk="1" latinLnBrk="0" hangingPunct="1"/>
            <a:r>
              <a:rPr lang="cs-CZ" smtClean="0"/>
              <a:t>Kliknutím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4" name="Zástupný symbol pro datum 3"/>
          <p:cNvSpPr>
            <a:spLocks noGrp="1"/>
          </p:cNvSpPr>
          <p:nvPr>
            <p:ph type="dt" sz="half" idx="10"/>
          </p:nvPr>
        </p:nvSpPr>
        <p:spPr/>
        <p:txBody>
          <a:bodyPr/>
          <a:lstStyle>
            <a:extLst/>
          </a:lstStyle>
          <a:p>
            <a:pPr>
              <a:defRPr/>
            </a:pPr>
            <a:fld id="{7CD35F63-7DEC-457F-970A-DB3020B894A6}" type="datetimeFigureOut">
              <a:rPr lang="cs-CZ" smtClean="0"/>
              <a:pPr>
                <a:defRPr/>
              </a:pPr>
              <a:t>29.11.2012</a:t>
            </a:fld>
            <a:endParaRPr lang="cs-CZ"/>
          </a:p>
        </p:txBody>
      </p:sp>
      <p:sp>
        <p:nvSpPr>
          <p:cNvPr id="5" name="Zástupný symbol pro zápatí 4"/>
          <p:cNvSpPr>
            <a:spLocks noGrp="1"/>
          </p:cNvSpPr>
          <p:nvPr>
            <p:ph type="ftr" sz="quarter" idx="11"/>
          </p:nvPr>
        </p:nvSpPr>
        <p:spPr/>
        <p:txBody>
          <a:bodyPr/>
          <a:lstStyle>
            <a:extLst/>
          </a:lstStyle>
          <a:p>
            <a:pPr>
              <a:defRPr/>
            </a:pPr>
            <a:endParaRPr lang="cs-CZ"/>
          </a:p>
        </p:txBody>
      </p:sp>
      <p:sp>
        <p:nvSpPr>
          <p:cNvPr id="6" name="Zástupný symbol pro číslo snímku 5"/>
          <p:cNvSpPr>
            <a:spLocks noGrp="1"/>
          </p:cNvSpPr>
          <p:nvPr>
            <p:ph type="sldNum" sz="quarter" idx="12"/>
          </p:nvPr>
        </p:nvSpPr>
        <p:spPr/>
        <p:txBody>
          <a:bodyPr/>
          <a:lstStyle>
            <a:extLst/>
          </a:lstStyle>
          <a:p>
            <a:pPr>
              <a:defRPr/>
            </a:pPr>
            <a:fld id="{BE949F63-1EFF-4F8D-97AE-4317C6C63C5B}" type="slidenum">
              <a:rPr lang="cs-CZ" smtClean="0"/>
              <a:pPr>
                <a:defRPr/>
              </a:pPr>
              <a:t>‹#›</a:t>
            </a:fld>
            <a:endParaRPr lang="cs-CZ"/>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Svislý nadpis a text">
    <p:spTree>
      <p:nvGrpSpPr>
        <p:cNvPr id="1" name=""/>
        <p:cNvGrpSpPr/>
        <p:nvPr/>
      </p:nvGrpSpPr>
      <p:grpSpPr>
        <a:xfrm>
          <a:off x="0" y="0"/>
          <a:ext cx="0" cy="0"/>
          <a:chOff x="0" y="0"/>
          <a:chExt cx="0" cy="0"/>
        </a:xfrm>
      </p:grpSpPr>
      <p:sp>
        <p:nvSpPr>
          <p:cNvPr id="2" name="Svislý nadpis 1"/>
          <p:cNvSpPr>
            <a:spLocks noGrp="1"/>
          </p:cNvSpPr>
          <p:nvPr>
            <p:ph type="title" orient="vert"/>
          </p:nvPr>
        </p:nvSpPr>
        <p:spPr>
          <a:xfrm>
            <a:off x="6553200" y="274955"/>
            <a:ext cx="1524000" cy="5851525"/>
          </a:xfrm>
        </p:spPr>
        <p:txBody>
          <a:bodyPr vert="eaVert" anchor="t"/>
          <a:lstStyle>
            <a:extLst/>
          </a:lstStyle>
          <a:p>
            <a:r>
              <a:rPr kumimoji="0" lang="cs-CZ" smtClean="0"/>
              <a:t>Kliknutím lze upravit styl.</a:t>
            </a:r>
            <a:endParaRPr kumimoji="0" lang="en-US"/>
          </a:p>
        </p:txBody>
      </p:sp>
      <p:sp>
        <p:nvSpPr>
          <p:cNvPr id="3" name="Zástupný symbol pro svislý text 2"/>
          <p:cNvSpPr>
            <a:spLocks noGrp="1"/>
          </p:cNvSpPr>
          <p:nvPr>
            <p:ph type="body" orient="vert" idx="1"/>
          </p:nvPr>
        </p:nvSpPr>
        <p:spPr>
          <a:xfrm>
            <a:off x="457200" y="274642"/>
            <a:ext cx="6019800" cy="5851525"/>
          </a:xfrm>
        </p:spPr>
        <p:txBody>
          <a:bodyPr vert="eaVert"/>
          <a:lstStyle>
            <a:extLst/>
          </a:lstStyle>
          <a:p>
            <a:pPr lvl="0" eaLnBrk="1" latinLnBrk="0" hangingPunct="1"/>
            <a:r>
              <a:rPr lang="cs-CZ" smtClean="0"/>
              <a:t>Kliknutím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4" name="Zástupný symbol pro datum 3"/>
          <p:cNvSpPr>
            <a:spLocks noGrp="1"/>
          </p:cNvSpPr>
          <p:nvPr>
            <p:ph type="dt" sz="half" idx="10"/>
          </p:nvPr>
        </p:nvSpPr>
        <p:spPr>
          <a:xfrm>
            <a:off x="4242816" y="6557946"/>
            <a:ext cx="2002464" cy="226902"/>
          </a:xfrm>
        </p:spPr>
        <p:txBody>
          <a:bodyPr/>
          <a:lstStyle>
            <a:extLst/>
          </a:lstStyle>
          <a:p>
            <a:pPr>
              <a:defRPr/>
            </a:pPr>
            <a:fld id="{3236F45B-7858-43E0-860C-8A8E4E9B7D93}" type="datetimeFigureOut">
              <a:rPr lang="cs-CZ" smtClean="0"/>
              <a:pPr>
                <a:defRPr/>
              </a:pPr>
              <a:t>29.11.2012</a:t>
            </a:fld>
            <a:endParaRPr lang="cs-CZ"/>
          </a:p>
        </p:txBody>
      </p:sp>
      <p:sp>
        <p:nvSpPr>
          <p:cNvPr id="5" name="Zástupný symbol pro zápatí 4"/>
          <p:cNvSpPr>
            <a:spLocks noGrp="1"/>
          </p:cNvSpPr>
          <p:nvPr>
            <p:ph type="ftr" sz="quarter" idx="11"/>
          </p:nvPr>
        </p:nvSpPr>
        <p:spPr>
          <a:xfrm>
            <a:off x="457200" y="6556248"/>
            <a:ext cx="3657600" cy="228600"/>
          </a:xfrm>
        </p:spPr>
        <p:txBody>
          <a:bodyPr/>
          <a:lstStyle>
            <a:extLst/>
          </a:lstStyle>
          <a:p>
            <a:pPr>
              <a:defRPr/>
            </a:pPr>
            <a:endParaRPr lang="cs-CZ"/>
          </a:p>
        </p:txBody>
      </p:sp>
      <p:sp>
        <p:nvSpPr>
          <p:cNvPr id="6" name="Zástupný symbol pro číslo snímku 5"/>
          <p:cNvSpPr>
            <a:spLocks noGrp="1"/>
          </p:cNvSpPr>
          <p:nvPr>
            <p:ph type="sldNum" sz="quarter" idx="12"/>
          </p:nvPr>
        </p:nvSpPr>
        <p:spPr>
          <a:xfrm>
            <a:off x="6254496" y="6553200"/>
            <a:ext cx="588336" cy="228600"/>
          </a:xfrm>
        </p:spPr>
        <p:txBody>
          <a:bodyPr/>
          <a:lstStyle>
            <a:lvl1pPr>
              <a:defRPr>
                <a:solidFill>
                  <a:schemeClr val="tx2"/>
                </a:solidFill>
              </a:defRPr>
            </a:lvl1pPr>
            <a:extLst/>
          </a:lstStyle>
          <a:p>
            <a:pPr>
              <a:defRPr/>
            </a:pPr>
            <a:fld id="{A020E8FB-565F-41C7-BA17-9C6C61272206}" type="slidenum">
              <a:rPr lang="cs-CZ" smtClean="0"/>
              <a:pPr>
                <a:defRPr/>
              </a:pPr>
              <a:t>‹#›</a:t>
            </a:fld>
            <a:endParaRPr lang="cs-CZ"/>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Mouse Mischief 3 - Drawing">
    <p:spTree>
      <p:nvGrpSpPr>
        <p:cNvPr id="1" name=""/>
        <p:cNvGrpSpPr/>
        <p:nvPr/>
      </p:nvGrpSpPr>
      <p:grpSpPr>
        <a:xfrm>
          <a:off x="0" y="0"/>
          <a:ext cx="0" cy="0"/>
          <a:chOff x="0" y="0"/>
          <a:chExt cx="0" cy="0"/>
        </a:xfrm>
      </p:grpSpPr>
      <p:sp>
        <p:nvSpPr>
          <p:cNvPr id="6" name="Zástupný symbol pro text 5"/>
          <p:cNvSpPr>
            <a:spLocks noGrp="1"/>
          </p:cNvSpPr>
          <p:nvPr>
            <p:ph type="body" idx="10"/>
          </p:nvPr>
        </p:nvSpPr>
        <p:spPr>
          <a:xfrm>
            <a:off x="155448" y="116586"/>
            <a:ext cx="8833104" cy="759181"/>
          </a:xfrm>
        </p:spPr>
        <p:txBody>
          <a:bodyPr vert="horz" wrap="square" anchor="ctr" anchorCtr="1">
            <a:normAutofit/>
          </a:bodyPr>
          <a:lstStyle>
            <a:lvl1pPr marL="0" indent="0" algn="ctr" defTabSz="914400" rtl="0" eaLnBrk="1" latinLnBrk="0" hangingPunct="1">
              <a:spcBef>
                <a:spcPct val="20000"/>
              </a:spcBef>
              <a:buFont typeface="Arial" pitchFamily="34" charset="0"/>
              <a:buNone/>
              <a:defRPr/>
            </a:lvl1pPr>
            <a:lvl2pPr marL="457200" indent="0" algn="ctr" defTabSz="914400" rtl="0" eaLnBrk="1" latinLnBrk="0" hangingPunct="1">
              <a:spcBef>
                <a:spcPct val="20000"/>
              </a:spcBef>
              <a:buFont typeface="Arial" pitchFamily="34" charset="0"/>
              <a:buNone/>
              <a:defRPr/>
            </a:lvl2pPr>
            <a:lvl3pPr marL="914400" indent="0" algn="ctr" defTabSz="914400" rtl="0" eaLnBrk="1" latinLnBrk="0" hangingPunct="1">
              <a:spcBef>
                <a:spcPct val="20000"/>
              </a:spcBef>
              <a:buFont typeface="Arial" pitchFamily="34" charset="0"/>
              <a:buNone/>
              <a:defRPr/>
            </a:lvl3pPr>
            <a:lvl4pPr marL="1371600" indent="0" algn="ctr" defTabSz="914400" rtl="0" eaLnBrk="1" latinLnBrk="0" hangingPunct="1">
              <a:spcBef>
                <a:spcPct val="20000"/>
              </a:spcBef>
              <a:buFont typeface="Arial" pitchFamily="34" charset="0"/>
              <a:buNone/>
              <a:defRPr/>
            </a:lvl4pPr>
            <a:lvl5pPr marL="1828800" indent="0" algn="ctr" defTabSz="914400" rtl="0" eaLnBrk="1" latinLnBrk="0" hangingPunct="1">
              <a:spcBef>
                <a:spcPct val="20000"/>
              </a:spcBef>
              <a:buFont typeface="Arial" pitchFamily="34" charset="0"/>
              <a:buNone/>
              <a:defRPr/>
            </a:lvl5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Tree>
    <p:custDataLst>
      <p:custData r:id="rId1"/>
    </p:custDataLst>
    <p:extLst>
      <p:ext uri="{BB962C8B-B14F-4D97-AF65-F5344CB8AC3E}">
        <p14:creationId xmlns:p14="http://schemas.microsoft.com/office/powerpoint/2010/main" val="225140996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Mouse Mischief 1 - Drawing">
    <p:spTree>
      <p:nvGrpSpPr>
        <p:cNvPr id="1" name=""/>
        <p:cNvGrpSpPr/>
        <p:nvPr/>
      </p:nvGrpSpPr>
      <p:grpSpPr>
        <a:xfrm>
          <a:off x="0" y="0"/>
          <a:ext cx="0" cy="0"/>
          <a:chOff x="0" y="0"/>
          <a:chExt cx="0" cy="0"/>
        </a:xfrm>
      </p:grpSpPr>
      <p:sp>
        <p:nvSpPr>
          <p:cNvPr id="6" name="Zástupný symbol pro text 5"/>
          <p:cNvSpPr>
            <a:spLocks noGrp="1"/>
          </p:cNvSpPr>
          <p:nvPr>
            <p:ph type="body" idx="10"/>
          </p:nvPr>
        </p:nvSpPr>
        <p:spPr>
          <a:xfrm>
            <a:off x="155448" y="116586"/>
            <a:ext cx="8833104" cy="759181"/>
          </a:xfrm>
        </p:spPr>
        <p:txBody>
          <a:bodyPr vert="horz" wrap="square" anchor="ctr" anchorCtr="1">
            <a:normAutofit/>
          </a:bodyPr>
          <a:lstStyle>
            <a:lvl1pPr marL="0" indent="0" algn="ctr" defTabSz="914400" rtl="0" eaLnBrk="1" latinLnBrk="0" hangingPunct="1">
              <a:spcBef>
                <a:spcPct val="20000"/>
              </a:spcBef>
              <a:buFont typeface="Arial" pitchFamily="34" charset="0"/>
              <a:buNone/>
              <a:defRPr/>
            </a:lvl1pPr>
            <a:lvl2pPr marL="457200" indent="0" algn="ctr" defTabSz="914400" rtl="0" eaLnBrk="1" latinLnBrk="0" hangingPunct="1">
              <a:spcBef>
                <a:spcPct val="20000"/>
              </a:spcBef>
              <a:buFont typeface="Arial" pitchFamily="34" charset="0"/>
              <a:buNone/>
              <a:defRPr/>
            </a:lvl2pPr>
            <a:lvl3pPr marL="914400" indent="0" algn="ctr" defTabSz="914400" rtl="0" eaLnBrk="1" latinLnBrk="0" hangingPunct="1">
              <a:spcBef>
                <a:spcPct val="20000"/>
              </a:spcBef>
              <a:buFont typeface="Arial" pitchFamily="34" charset="0"/>
              <a:buNone/>
              <a:defRPr/>
            </a:lvl3pPr>
            <a:lvl4pPr marL="1371600" indent="0" algn="ctr" defTabSz="914400" rtl="0" eaLnBrk="1" latinLnBrk="0" hangingPunct="1">
              <a:spcBef>
                <a:spcPct val="20000"/>
              </a:spcBef>
              <a:buFont typeface="Arial" pitchFamily="34" charset="0"/>
              <a:buNone/>
              <a:defRPr/>
            </a:lvl4pPr>
            <a:lvl5pPr marL="1828800" indent="0" algn="ctr" defTabSz="914400" rtl="0" eaLnBrk="1" latinLnBrk="0" hangingPunct="1">
              <a:spcBef>
                <a:spcPct val="20000"/>
              </a:spcBef>
              <a:buFont typeface="Arial" pitchFamily="34" charset="0"/>
              <a:buNone/>
              <a:defRPr/>
            </a:lvl5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Tree>
    <p:custDataLst>
      <p:custData r:id="rId1"/>
    </p:custDataLst>
    <p:extLst>
      <p:ext uri="{BB962C8B-B14F-4D97-AF65-F5344CB8AC3E}">
        <p14:creationId xmlns:p14="http://schemas.microsoft.com/office/powerpoint/2010/main" val="366041294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userDrawn="1">
  <p:cSld name="Mouse Mischief 2 - Drawing">
    <p:spTree>
      <p:nvGrpSpPr>
        <p:cNvPr id="1" name=""/>
        <p:cNvGrpSpPr/>
        <p:nvPr/>
      </p:nvGrpSpPr>
      <p:grpSpPr>
        <a:xfrm>
          <a:off x="0" y="0"/>
          <a:ext cx="0" cy="0"/>
          <a:chOff x="0" y="0"/>
          <a:chExt cx="0" cy="0"/>
        </a:xfrm>
      </p:grpSpPr>
      <p:sp>
        <p:nvSpPr>
          <p:cNvPr id="6" name="Zástupný symbol pro text 5"/>
          <p:cNvSpPr>
            <a:spLocks noGrp="1"/>
          </p:cNvSpPr>
          <p:nvPr>
            <p:ph type="body" idx="10"/>
          </p:nvPr>
        </p:nvSpPr>
        <p:spPr>
          <a:xfrm>
            <a:off x="155448" y="116586"/>
            <a:ext cx="8833104" cy="759181"/>
          </a:xfrm>
        </p:spPr>
        <p:txBody>
          <a:bodyPr vert="horz" wrap="square" anchor="ctr" anchorCtr="1">
            <a:normAutofit/>
          </a:bodyPr>
          <a:lstStyle>
            <a:lvl1pPr marL="0" indent="0" algn="ctr" defTabSz="914400" rtl="0" eaLnBrk="1" latinLnBrk="0" hangingPunct="1">
              <a:spcBef>
                <a:spcPct val="20000"/>
              </a:spcBef>
              <a:buFont typeface="Arial" pitchFamily="34" charset="0"/>
              <a:buNone/>
              <a:defRPr/>
            </a:lvl1pPr>
            <a:lvl2pPr marL="457200" indent="0" algn="ctr" defTabSz="914400" rtl="0" eaLnBrk="1" latinLnBrk="0" hangingPunct="1">
              <a:spcBef>
                <a:spcPct val="20000"/>
              </a:spcBef>
              <a:buFont typeface="Arial" pitchFamily="34" charset="0"/>
              <a:buNone/>
              <a:defRPr/>
            </a:lvl2pPr>
            <a:lvl3pPr marL="914400" indent="0" algn="ctr" defTabSz="914400" rtl="0" eaLnBrk="1" latinLnBrk="0" hangingPunct="1">
              <a:spcBef>
                <a:spcPct val="20000"/>
              </a:spcBef>
              <a:buFont typeface="Arial" pitchFamily="34" charset="0"/>
              <a:buNone/>
              <a:defRPr/>
            </a:lvl3pPr>
            <a:lvl4pPr marL="1371600" indent="0" algn="ctr" defTabSz="914400" rtl="0" eaLnBrk="1" latinLnBrk="0" hangingPunct="1">
              <a:spcBef>
                <a:spcPct val="20000"/>
              </a:spcBef>
              <a:buFont typeface="Arial" pitchFamily="34" charset="0"/>
              <a:buNone/>
              <a:defRPr/>
            </a:lvl4pPr>
            <a:lvl5pPr marL="1828800" indent="0" algn="ctr" defTabSz="914400" rtl="0" eaLnBrk="1" latinLnBrk="0" hangingPunct="1">
              <a:spcBef>
                <a:spcPct val="20000"/>
              </a:spcBef>
              <a:buFont typeface="Arial" pitchFamily="34" charset="0"/>
              <a:buNone/>
              <a:defRPr/>
            </a:lvl5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Tree>
    <p:custDataLst>
      <p:custData r:id="rId1"/>
    </p:custDataLst>
    <p:extLst>
      <p:ext uri="{BB962C8B-B14F-4D97-AF65-F5344CB8AC3E}">
        <p14:creationId xmlns:p14="http://schemas.microsoft.com/office/powerpoint/2010/main" val="18233371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userDrawn="1">
  <p:cSld name="Mouse Mischief 1 - Yes/No Left">
    <p:spTree>
      <p:nvGrpSpPr>
        <p:cNvPr id="1" name=""/>
        <p:cNvGrpSpPr/>
        <p:nvPr/>
      </p:nvGrpSpPr>
      <p:grpSpPr>
        <a:xfrm>
          <a:off x="0" y="0"/>
          <a:ext cx="0" cy="0"/>
          <a:chOff x="0" y="0"/>
          <a:chExt cx="0" cy="0"/>
        </a:xfrm>
      </p:grpSpPr>
      <p:sp>
        <p:nvSpPr>
          <p:cNvPr id="6" name="Zástupný symbol pro text 5"/>
          <p:cNvSpPr>
            <a:spLocks noGrp="1"/>
          </p:cNvSpPr>
          <p:nvPr>
            <p:ph type="body" idx="10"/>
          </p:nvPr>
        </p:nvSpPr>
        <p:spPr>
          <a:xfrm>
            <a:off x="155448" y="116586"/>
            <a:ext cx="8833104" cy="759181"/>
          </a:xfrm>
        </p:spPr>
        <p:txBody>
          <a:bodyPr vert="horz" wrap="square" anchor="ctr" anchorCtr="1">
            <a:normAutofit/>
          </a:bodyPr>
          <a:lstStyle>
            <a:lvl1pPr marL="0" indent="0" algn="ctr" defTabSz="914400" rtl="0" eaLnBrk="1" latinLnBrk="0" hangingPunct="1">
              <a:spcBef>
                <a:spcPct val="20000"/>
              </a:spcBef>
              <a:buFont typeface="Arial" pitchFamily="34" charset="0"/>
              <a:buNone/>
              <a:defRPr/>
            </a:lvl1pPr>
            <a:lvl2pPr marL="457200" indent="0" algn="ctr" defTabSz="914400" rtl="0" eaLnBrk="1" latinLnBrk="0" hangingPunct="1">
              <a:spcBef>
                <a:spcPct val="20000"/>
              </a:spcBef>
              <a:buFont typeface="Arial" pitchFamily="34" charset="0"/>
              <a:buNone/>
              <a:defRPr/>
            </a:lvl2pPr>
            <a:lvl3pPr marL="914400" indent="0" algn="ctr" defTabSz="914400" rtl="0" eaLnBrk="1" latinLnBrk="0" hangingPunct="1">
              <a:spcBef>
                <a:spcPct val="20000"/>
              </a:spcBef>
              <a:buFont typeface="Arial" pitchFamily="34" charset="0"/>
              <a:buNone/>
              <a:defRPr/>
            </a:lvl3pPr>
            <a:lvl4pPr marL="1371600" indent="0" algn="ctr" defTabSz="914400" rtl="0" eaLnBrk="1" latinLnBrk="0" hangingPunct="1">
              <a:spcBef>
                <a:spcPct val="20000"/>
              </a:spcBef>
              <a:buFont typeface="Arial" pitchFamily="34" charset="0"/>
              <a:buNone/>
              <a:defRPr/>
            </a:lvl4pPr>
            <a:lvl5pPr marL="1828800" indent="0" algn="ctr" defTabSz="914400" rtl="0" eaLnBrk="1" latinLnBrk="0" hangingPunct="1">
              <a:spcBef>
                <a:spcPct val="20000"/>
              </a:spcBef>
              <a:buFont typeface="Arial" pitchFamily="34" charset="0"/>
              <a:buNone/>
              <a:defRPr/>
            </a:lvl5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Tree>
    <p:custDataLst>
      <p:custData r:id="rId1"/>
    </p:custDataLst>
    <p:extLst>
      <p:ext uri="{BB962C8B-B14F-4D97-AF65-F5344CB8AC3E}">
        <p14:creationId xmlns:p14="http://schemas.microsoft.com/office/powerpoint/2010/main" val="26907457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image" Target="../media/image1.jpeg"/><Relationship Id="rId2" Type="http://schemas.openxmlformats.org/officeDocument/2006/relationships/slideLayout" Target="../slideLayouts/slideLayout2.xml"/><Relationship Id="rId16"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9" name="Obdélník 8"/>
          <p:cNvSpPr/>
          <p:nvPr/>
        </p:nvSpPr>
        <p:spPr>
          <a:xfrm flipH="1">
            <a:off x="8153400" y="0"/>
            <a:ext cx="990600" cy="6858000"/>
          </a:xfrm>
          <a:prstGeom prst="rect">
            <a:avLst/>
          </a:prstGeom>
          <a:blipFill>
            <a:blip r:embed="rId17">
              <a:alphaModFix amt="43000"/>
            </a:blip>
            <a:tile tx="0" ty="0" sx="50000" sy="50000" flip="none" algn="tl"/>
          </a:blipFill>
          <a:ln w="0" cap="flat" cmpd="sng" algn="ctr">
            <a:noFill/>
            <a:prstDash val="solid"/>
          </a:ln>
          <a:effectLst>
            <a:fillOverlay blend="mult">
              <a:gradFill rotWithShape="1">
                <a:gsLst>
                  <a:gs pos="0">
                    <a:schemeClr val="tx2">
                      <a:tint val="62000"/>
                      <a:satMod val="420000"/>
                    </a:schemeClr>
                  </a:gs>
                  <a:gs pos="100000">
                    <a:schemeClr val="tx2">
                      <a:shade val="20000"/>
                      <a:satMod val="170000"/>
                    </a:schemeClr>
                  </a:gs>
                </a:gsLst>
                <a:path path="circle">
                  <a:fillToRect l="50000" t="110000" r="50000" b="-10000"/>
                </a:path>
                <a:tileRect/>
              </a:gradFill>
            </a:fillOverlay>
            <a:innerShdw blurRad="63500" dist="44450" dir="10800000">
              <a:srgbClr val="000000">
                <a:alpha val="45000"/>
              </a:srgbClr>
            </a:innerShdw>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3" name="Zástupný symbol pro nadpis 2"/>
          <p:cNvSpPr>
            <a:spLocks noGrp="1"/>
          </p:cNvSpPr>
          <p:nvPr>
            <p:ph type="title"/>
          </p:nvPr>
        </p:nvSpPr>
        <p:spPr>
          <a:xfrm>
            <a:off x="457200" y="320040"/>
            <a:ext cx="7239000" cy="1143000"/>
          </a:xfrm>
          <a:prstGeom prst="rect">
            <a:avLst/>
          </a:prstGeom>
        </p:spPr>
        <p:txBody>
          <a:bodyPr vert="horz" lIns="45720" tIns="0" rIns="45720" bIns="0" anchor="b" anchorCtr="0">
            <a:normAutofit/>
          </a:bodyPr>
          <a:lstStyle>
            <a:extLst/>
          </a:lstStyle>
          <a:p>
            <a:r>
              <a:rPr kumimoji="0" lang="cs-CZ" smtClean="0"/>
              <a:t>Kliknutím lze upravit styl.</a:t>
            </a:r>
            <a:endParaRPr kumimoji="0" lang="en-US"/>
          </a:p>
        </p:txBody>
      </p:sp>
      <p:sp>
        <p:nvSpPr>
          <p:cNvPr id="31" name="Zástupný symbol pro text 30"/>
          <p:cNvSpPr>
            <a:spLocks noGrp="1"/>
          </p:cNvSpPr>
          <p:nvPr>
            <p:ph type="body" idx="1"/>
          </p:nvPr>
        </p:nvSpPr>
        <p:spPr>
          <a:xfrm>
            <a:off x="457200" y="1609416"/>
            <a:ext cx="7239000" cy="4846320"/>
          </a:xfrm>
          <a:prstGeom prst="rect">
            <a:avLst/>
          </a:prstGeom>
        </p:spPr>
        <p:txBody>
          <a:bodyPr vert="horz">
            <a:normAutofit/>
          </a:bodyPr>
          <a:lstStyle>
            <a:extLst/>
          </a:lstStyle>
          <a:p>
            <a:pPr lvl="0" eaLnBrk="1" latinLnBrk="0" hangingPunct="1"/>
            <a:r>
              <a:rPr kumimoji="0" lang="cs-CZ" smtClean="0"/>
              <a:t>Kliknutím lze upravit styly předlohy textu.</a:t>
            </a:r>
          </a:p>
          <a:p>
            <a:pPr lvl="1" eaLnBrk="1" latinLnBrk="0" hangingPunct="1"/>
            <a:r>
              <a:rPr kumimoji="0" lang="cs-CZ" smtClean="0"/>
              <a:t>Druhá úroveň</a:t>
            </a:r>
          </a:p>
          <a:p>
            <a:pPr lvl="2" eaLnBrk="1" latinLnBrk="0" hangingPunct="1"/>
            <a:r>
              <a:rPr kumimoji="0" lang="cs-CZ" smtClean="0"/>
              <a:t>Třetí úroveň</a:t>
            </a:r>
          </a:p>
          <a:p>
            <a:pPr lvl="3" eaLnBrk="1" latinLnBrk="0" hangingPunct="1"/>
            <a:r>
              <a:rPr kumimoji="0" lang="cs-CZ" smtClean="0"/>
              <a:t>Čtvrtá úroveň</a:t>
            </a:r>
          </a:p>
          <a:p>
            <a:pPr lvl="4" eaLnBrk="1" latinLnBrk="0" hangingPunct="1"/>
            <a:r>
              <a:rPr kumimoji="0" lang="cs-CZ" smtClean="0"/>
              <a:t>Pátá úroveň</a:t>
            </a:r>
            <a:endParaRPr kumimoji="0" lang="en-US"/>
          </a:p>
        </p:txBody>
      </p:sp>
      <p:sp>
        <p:nvSpPr>
          <p:cNvPr id="27" name="Zástupný symbol pro datum 26"/>
          <p:cNvSpPr>
            <a:spLocks noGrp="1"/>
          </p:cNvSpPr>
          <p:nvPr>
            <p:ph type="dt" sz="half" idx="2"/>
          </p:nvPr>
        </p:nvSpPr>
        <p:spPr>
          <a:xfrm>
            <a:off x="4245936" y="6557946"/>
            <a:ext cx="2002464" cy="226902"/>
          </a:xfrm>
          <a:prstGeom prst="rect">
            <a:avLst/>
          </a:prstGeom>
        </p:spPr>
        <p:txBody>
          <a:bodyPr vert="horz" tIns="0" bIns="0" anchor="b"/>
          <a:lstStyle>
            <a:lvl1pPr algn="l" eaLnBrk="1" latinLnBrk="0" hangingPunct="1">
              <a:defRPr kumimoji="0" sz="1000">
                <a:solidFill>
                  <a:schemeClr val="tx2"/>
                </a:solidFill>
              </a:defRPr>
            </a:lvl1pPr>
            <a:extLst/>
          </a:lstStyle>
          <a:p>
            <a:pPr>
              <a:defRPr/>
            </a:pPr>
            <a:fld id="{0E2C5D6C-AA39-4CE4-BCAC-0328A91DE58C}" type="datetimeFigureOut">
              <a:rPr lang="cs-CZ" smtClean="0"/>
              <a:pPr>
                <a:defRPr/>
              </a:pPr>
              <a:t>29.11.2012</a:t>
            </a:fld>
            <a:endParaRPr lang="cs-CZ"/>
          </a:p>
        </p:txBody>
      </p:sp>
      <p:sp>
        <p:nvSpPr>
          <p:cNvPr id="4" name="Zástupný symbol pro zápatí 3"/>
          <p:cNvSpPr>
            <a:spLocks noGrp="1"/>
          </p:cNvSpPr>
          <p:nvPr>
            <p:ph type="ftr" sz="quarter" idx="3"/>
          </p:nvPr>
        </p:nvSpPr>
        <p:spPr>
          <a:xfrm>
            <a:off x="457200" y="6557946"/>
            <a:ext cx="3657600" cy="228600"/>
          </a:xfrm>
          <a:prstGeom prst="rect">
            <a:avLst/>
          </a:prstGeom>
        </p:spPr>
        <p:txBody>
          <a:bodyPr vert="horz" tIns="0" bIns="0" anchor="b"/>
          <a:lstStyle>
            <a:lvl1pPr algn="r" eaLnBrk="1" latinLnBrk="0" hangingPunct="1">
              <a:defRPr kumimoji="0" sz="1000">
                <a:solidFill>
                  <a:schemeClr val="tx2"/>
                </a:solidFill>
              </a:defRPr>
            </a:lvl1pPr>
            <a:extLst/>
          </a:lstStyle>
          <a:p>
            <a:pPr>
              <a:defRPr/>
            </a:pPr>
            <a:endParaRPr lang="cs-CZ"/>
          </a:p>
        </p:txBody>
      </p:sp>
      <p:sp>
        <p:nvSpPr>
          <p:cNvPr id="16" name="Zástupný symbol pro číslo snímku 15"/>
          <p:cNvSpPr>
            <a:spLocks noGrp="1"/>
          </p:cNvSpPr>
          <p:nvPr>
            <p:ph type="sldNum" sz="quarter" idx="4"/>
          </p:nvPr>
        </p:nvSpPr>
        <p:spPr>
          <a:xfrm>
            <a:off x="6251448" y="6556248"/>
            <a:ext cx="588336" cy="228600"/>
          </a:xfrm>
          <a:prstGeom prst="rect">
            <a:avLst/>
          </a:prstGeom>
        </p:spPr>
        <p:txBody>
          <a:bodyPr vert="horz" lIns="0" tIns="0" rIns="0" bIns="0" anchor="b"/>
          <a:lstStyle>
            <a:lvl1pPr algn="r" eaLnBrk="1" latinLnBrk="0" hangingPunct="1">
              <a:defRPr kumimoji="0" sz="1100">
                <a:solidFill>
                  <a:schemeClr val="tx2"/>
                </a:solidFill>
              </a:defRPr>
            </a:lvl1pPr>
            <a:extLst/>
          </a:lstStyle>
          <a:p>
            <a:pPr>
              <a:defRPr/>
            </a:pPr>
            <a:fld id="{F0B21F59-72E1-4961-947D-0365CB10147C}" type="slidenum">
              <a:rPr lang="cs-CZ" smtClean="0"/>
              <a:pPr>
                <a:defRPr/>
              </a:pPr>
              <a:t>‹#›</a:t>
            </a:fld>
            <a:endParaRPr lang="cs-CZ"/>
          </a:p>
        </p:txBody>
      </p:sp>
    </p:spTree>
  </p:cSld>
  <p:clrMap bg1="lt1" tx1="dk1" bg2="lt2" tx2="dk2" accent1="accent1" accent2="accent2" accent3="accent3" accent4="accent4" accent5="accent5" accent6="accent6" hlink="hlink" folHlink="folHlink"/>
  <p:sldLayoutIdLst>
    <p:sldLayoutId id="2147483761" r:id="rId1"/>
    <p:sldLayoutId id="2147483762" r:id="rId2"/>
    <p:sldLayoutId id="2147483763" r:id="rId3"/>
    <p:sldLayoutId id="2147483764" r:id="rId4"/>
    <p:sldLayoutId id="2147483765" r:id="rId5"/>
    <p:sldLayoutId id="2147483766" r:id="rId6"/>
    <p:sldLayoutId id="2147483767" r:id="rId7"/>
    <p:sldLayoutId id="2147483768" r:id="rId8"/>
    <p:sldLayoutId id="2147483769" r:id="rId9"/>
    <p:sldLayoutId id="2147483770" r:id="rId10"/>
    <p:sldLayoutId id="2147483771" r:id="rId11"/>
    <p:sldLayoutId id="2147483772" r:id="rId12"/>
    <p:sldLayoutId id="2147483773" r:id="rId13"/>
    <p:sldLayoutId id="2147483757" r:id="rId14"/>
    <p:sldLayoutId id="2147483758" r:id="rId15"/>
  </p:sldLayoutIdLst>
  <p:txStyles>
    <p:titleStyle>
      <a:lvl1pPr algn="l" rtl="0" eaLnBrk="1" latinLnBrk="0" hangingPunct="1">
        <a:spcBef>
          <a:spcPct val="0"/>
        </a:spcBef>
        <a:buNone/>
        <a:defRPr kumimoji="0" sz="3800" b="1" kern="1200" cap="all" baseline="0">
          <a:ln w="500">
            <a:solidFill>
              <a:schemeClr val="tx2">
                <a:shade val="20000"/>
                <a:satMod val="120000"/>
              </a:schemeClr>
            </a:solidFill>
          </a:ln>
          <a:gradFill>
            <a:gsLst>
              <a:gs pos="0">
                <a:schemeClr val="accent4">
                  <a:tint val="13000"/>
                </a:schemeClr>
              </a:gs>
              <a:gs pos="10000">
                <a:schemeClr val="accent4">
                  <a:tint val="20000"/>
                </a:schemeClr>
              </a:gs>
              <a:gs pos="49000">
                <a:schemeClr val="accent4">
                  <a:tint val="70000"/>
                </a:schemeClr>
              </a:gs>
              <a:gs pos="50000">
                <a:schemeClr val="accent4">
                  <a:tint val="97000"/>
                </a:schemeClr>
              </a:gs>
              <a:gs pos="100000">
                <a:schemeClr val="accent4">
                  <a:tint val="20000"/>
                </a:schemeClr>
              </a:gs>
            </a:gsLst>
            <a:lin ang="5400000" scaled="1"/>
          </a:gradFill>
          <a:effectLst/>
          <a:latin typeface="+mj-lt"/>
          <a:ea typeface="+mj-ea"/>
          <a:cs typeface="+mj-cs"/>
        </a:defRPr>
      </a:lvl1pPr>
      <a:extLst/>
    </p:titleStyle>
    <p:bodyStyle>
      <a:lvl1pPr marL="274320" indent="-274320" algn="l" rtl="0" eaLnBrk="1" latinLnBrk="0" hangingPunct="1">
        <a:spcBef>
          <a:spcPts val="600"/>
        </a:spcBef>
        <a:buClr>
          <a:schemeClr val="tx2"/>
        </a:buClr>
        <a:buSzPct val="73000"/>
        <a:buFont typeface="Wingdings 2"/>
        <a:buChar char=""/>
        <a:defRPr kumimoji="0" sz="2600" kern="1200" baseline="0">
          <a:solidFill>
            <a:schemeClr val="tx1"/>
          </a:solidFill>
          <a:latin typeface="+mn-lt"/>
          <a:ea typeface="+mn-ea"/>
          <a:cs typeface="+mn-cs"/>
        </a:defRPr>
      </a:lvl1pPr>
      <a:lvl2pPr marL="521208" indent="-228600" algn="l" rtl="0" eaLnBrk="1" latinLnBrk="0" hangingPunct="1">
        <a:spcBef>
          <a:spcPts val="500"/>
        </a:spcBef>
        <a:buClr>
          <a:schemeClr val="accent4"/>
        </a:buClr>
        <a:buSzPct val="80000"/>
        <a:buFont typeface="Wingdings 2"/>
        <a:buChar char=""/>
        <a:defRPr kumimoji="0" sz="2300" kern="1200">
          <a:solidFill>
            <a:schemeClr val="tx1">
              <a:tint val="85000"/>
            </a:schemeClr>
          </a:solidFill>
          <a:latin typeface="+mn-lt"/>
          <a:ea typeface="+mn-ea"/>
          <a:cs typeface="+mn-cs"/>
        </a:defRPr>
      </a:lvl2pPr>
      <a:lvl3pPr marL="758952" indent="-228600" algn="l" rtl="0" eaLnBrk="1" latinLnBrk="0" hangingPunct="1">
        <a:spcBef>
          <a:spcPts val="400"/>
        </a:spcBef>
        <a:buClr>
          <a:schemeClr val="accent4"/>
        </a:buClr>
        <a:buSzPct val="60000"/>
        <a:buFont typeface="Wingdings"/>
        <a:buChar char=""/>
        <a:defRPr kumimoji="0" sz="2000" kern="1200">
          <a:solidFill>
            <a:schemeClr val="tx1"/>
          </a:solidFill>
          <a:latin typeface="+mn-lt"/>
          <a:ea typeface="+mn-ea"/>
          <a:cs typeface="+mn-cs"/>
        </a:defRPr>
      </a:lvl3pPr>
      <a:lvl4pPr marL="1005840" indent="-228600" algn="l" rtl="0" eaLnBrk="1" latinLnBrk="0" hangingPunct="1">
        <a:spcBef>
          <a:spcPct val="20000"/>
        </a:spcBef>
        <a:buClr>
          <a:schemeClr val="accent4"/>
        </a:buClr>
        <a:buSzPct val="80000"/>
        <a:buFont typeface="Wingdings 2"/>
        <a:buChar char=""/>
        <a:defRPr kumimoji="0" sz="2000" kern="1200">
          <a:solidFill>
            <a:schemeClr val="tx1">
              <a:tint val="85000"/>
            </a:schemeClr>
          </a:solidFill>
          <a:latin typeface="+mn-lt"/>
          <a:ea typeface="+mn-ea"/>
          <a:cs typeface="+mn-cs"/>
        </a:defRPr>
      </a:lvl4pPr>
      <a:lvl5pPr marL="1280160" indent="-228600" algn="l" rtl="0" eaLnBrk="1" latinLnBrk="0" hangingPunct="1">
        <a:spcBef>
          <a:spcPts val="400"/>
        </a:spcBef>
        <a:buClr>
          <a:schemeClr val="accent4"/>
        </a:buClr>
        <a:buSzPct val="70000"/>
        <a:buFont typeface="Wingdings"/>
        <a:buChar char=""/>
        <a:defRPr kumimoji="0" sz="1800" kern="1200">
          <a:solidFill>
            <a:schemeClr val="tx1"/>
          </a:solidFill>
          <a:latin typeface="+mn-lt"/>
          <a:ea typeface="+mn-ea"/>
          <a:cs typeface="+mn-cs"/>
        </a:defRPr>
      </a:lvl5pPr>
      <a:lvl6pPr marL="1472184" indent="-182880" algn="l" rtl="0" eaLnBrk="1" latinLnBrk="0" hangingPunct="1">
        <a:spcBef>
          <a:spcPts val="400"/>
        </a:spcBef>
        <a:buClr>
          <a:schemeClr val="accent4"/>
        </a:buClr>
        <a:buSzPct val="80000"/>
        <a:buFont typeface="Wingdings 2"/>
        <a:buChar char=""/>
        <a:defRPr kumimoji="0" sz="1800" kern="1200">
          <a:solidFill>
            <a:schemeClr val="tx1">
              <a:tint val="85000"/>
            </a:schemeClr>
          </a:solidFill>
          <a:latin typeface="+mn-lt"/>
          <a:ea typeface="+mn-ea"/>
          <a:cs typeface="+mn-cs"/>
        </a:defRPr>
      </a:lvl6pPr>
      <a:lvl7pPr marL="1673352" indent="-182880" algn="l" rtl="0" eaLnBrk="1" latinLnBrk="0" hangingPunct="1">
        <a:spcBef>
          <a:spcPct val="20000"/>
        </a:spcBef>
        <a:buClr>
          <a:schemeClr val="accent4"/>
        </a:buClr>
        <a:buSzPct val="80000"/>
        <a:buFont typeface="Wingdings 2"/>
        <a:buChar char=""/>
        <a:defRPr kumimoji="0" sz="1600" kern="1200" baseline="0">
          <a:solidFill>
            <a:schemeClr val="tx1"/>
          </a:solidFill>
          <a:latin typeface="+mn-lt"/>
          <a:ea typeface="+mn-ea"/>
          <a:cs typeface="+mn-cs"/>
        </a:defRPr>
      </a:lvl7pPr>
      <a:lvl8pPr marL="1847088" indent="-182880" algn="l" rtl="0" eaLnBrk="1" latinLnBrk="0" hangingPunct="1">
        <a:spcBef>
          <a:spcPts val="300"/>
        </a:spcBef>
        <a:buClr>
          <a:schemeClr val="accent4"/>
        </a:buClr>
        <a:buSzPct val="100000"/>
        <a:buChar char="•"/>
        <a:defRPr kumimoji="0" sz="1600" kern="1200" baseline="0">
          <a:solidFill>
            <a:schemeClr val="tx1">
              <a:tint val="85000"/>
            </a:schemeClr>
          </a:solidFill>
          <a:latin typeface="+mn-lt"/>
          <a:ea typeface="+mn-ea"/>
          <a:cs typeface="+mn-cs"/>
        </a:defRPr>
      </a:lvl8pPr>
      <a:lvl9pPr marL="2057400" indent="-182880" algn="l" rtl="0" eaLnBrk="1" latinLnBrk="0" hangingPunct="1">
        <a:spcBef>
          <a:spcPct val="20000"/>
        </a:spcBef>
        <a:buClr>
          <a:schemeClr val="accent4"/>
        </a:buClr>
        <a:buSzPct val="100000"/>
        <a:buFont typeface="Wingdings"/>
        <a:buChar char="§"/>
        <a:defRPr kumimoji="0" sz="1400" kern="1200" baseline="0">
          <a:solidFill>
            <a:schemeClr val="tx1"/>
          </a:solidFill>
          <a:latin typeface="+mn-lt"/>
          <a:ea typeface="+mn-ea"/>
          <a:cs typeface="+mn-cs"/>
        </a:defRPr>
      </a:lvl9pPr>
      <a:extLst/>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a:extLst/>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slideLayout" Target="../slideLayouts/slideLayout12.xml"/><Relationship Id="rId1" Type="http://schemas.openxmlformats.org/officeDocument/2006/relationships/tags" Target="../tags/tag1.xml"/></Relationships>
</file>

<file path=ppt/slides/_rels/slide6.xml.rels><?xml version="1.0" encoding="UTF-8" standalone="yes"?>
<Relationships xmlns="http://schemas.openxmlformats.org/package/2006/relationships"><Relationship Id="rId2" Type="http://schemas.openxmlformats.org/officeDocument/2006/relationships/slideLayout" Target="../slideLayouts/slideLayout13.xml"/><Relationship Id="rId1" Type="http://schemas.openxmlformats.org/officeDocument/2006/relationships/tags" Target="../tags/tag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Nadpis 3"/>
          <p:cNvSpPr>
            <a:spLocks noGrp="1"/>
          </p:cNvSpPr>
          <p:nvPr>
            <p:ph type="ctrTitle"/>
          </p:nvPr>
        </p:nvSpPr>
        <p:spPr>
          <a:xfrm>
            <a:off x="708640" y="2132856"/>
            <a:ext cx="7772400" cy="1470025"/>
          </a:xfrm>
        </p:spPr>
        <p:txBody>
          <a:bodyPr/>
          <a:lstStyle/>
          <a:p>
            <a:r>
              <a:rPr lang="cs-CZ" dirty="0" smtClean="0"/>
              <a:t>KLÍČ OD KRÁLOVSTVÍ</a:t>
            </a:r>
            <a:endParaRPr lang="cs-CZ" dirty="0" smtClean="0"/>
          </a:p>
        </p:txBody>
      </p:sp>
      <p:sp>
        <p:nvSpPr>
          <p:cNvPr id="3075" name="Podnadpis 4"/>
          <p:cNvSpPr>
            <a:spLocks noGrp="1"/>
          </p:cNvSpPr>
          <p:nvPr>
            <p:ph type="subTitle" idx="1"/>
          </p:nvPr>
        </p:nvSpPr>
        <p:spPr>
          <a:xfrm>
            <a:off x="827584" y="6021288"/>
            <a:ext cx="7858180" cy="648072"/>
          </a:xfrm>
        </p:spPr>
        <p:txBody>
          <a:bodyPr>
            <a:normAutofit lnSpcReduction="10000"/>
          </a:bodyPr>
          <a:lstStyle/>
          <a:p>
            <a:pPr algn="ctr">
              <a:lnSpc>
                <a:spcPct val="115000"/>
              </a:lnSpc>
              <a:spcAft>
                <a:spcPts val="0"/>
              </a:spcAft>
            </a:pPr>
            <a:r>
              <a:rPr lang="cs-CZ" sz="2000" dirty="0" smtClean="0">
                <a:solidFill>
                  <a:schemeClr val="dk1"/>
                </a:solidFill>
              </a:rPr>
              <a:t>Gymnázium a Jazyková škola s právem státní jazykové zkoušky Svitavy</a:t>
            </a:r>
            <a:endParaRPr lang="cs-CZ" sz="2000" dirty="0">
              <a:ea typeface="Calibri"/>
              <a:cs typeface="Times New Roman"/>
            </a:endParaRPr>
          </a:p>
        </p:txBody>
      </p:sp>
      <p:pic>
        <p:nvPicPr>
          <p:cNvPr id="4" name="Obrázek 3"/>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2699792" y="0"/>
            <a:ext cx="5760720" cy="1258824"/>
          </a:xfrm>
          <a:prstGeom prst="rect">
            <a:avLst/>
          </a:prstGeom>
        </p:spPr>
      </p:pic>
      <p:sp>
        <p:nvSpPr>
          <p:cNvPr id="5" name="TextovéPole 4"/>
          <p:cNvSpPr txBox="1"/>
          <p:nvPr/>
        </p:nvSpPr>
        <p:spPr>
          <a:xfrm>
            <a:off x="3124055" y="5229200"/>
            <a:ext cx="2941576" cy="369332"/>
          </a:xfrm>
          <a:prstGeom prst="rect">
            <a:avLst/>
          </a:prstGeom>
          <a:noFill/>
        </p:spPr>
        <p:txBody>
          <a:bodyPr wrap="none" rtlCol="0">
            <a:spAutoFit/>
          </a:bodyPr>
          <a:lstStyle/>
          <a:p>
            <a:pPr algn="ctr"/>
            <a:r>
              <a:rPr lang="cs-CZ" dirty="0" smtClean="0"/>
              <a:t>PaedDr. Radomila Oblouková </a:t>
            </a:r>
            <a:endParaRPr lang="cs-CZ" dirty="0"/>
          </a:p>
        </p:txBody>
      </p:sp>
    </p:spTree>
    <p:extLst>
      <p:ext uri="{BB962C8B-B14F-4D97-AF65-F5344CB8AC3E}">
        <p14:creationId xmlns:p14="http://schemas.microsoft.com/office/powerpoint/2010/main" val="646613373"/>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idx="4294967295"/>
          </p:nvPr>
        </p:nvSpPr>
        <p:spPr>
          <a:xfrm>
            <a:off x="0" y="274638"/>
            <a:ext cx="8229600" cy="1143000"/>
          </a:xfrm>
        </p:spPr>
        <p:txBody>
          <a:bodyPr/>
          <a:lstStyle/>
          <a:p>
            <a:r>
              <a:rPr lang="cs-CZ" dirty="0" smtClean="0"/>
              <a:t>Anotace</a:t>
            </a:r>
            <a:endParaRPr lang="cs-CZ" dirty="0"/>
          </a:p>
        </p:txBody>
      </p:sp>
      <p:graphicFrame>
        <p:nvGraphicFramePr>
          <p:cNvPr id="4" name="Tabulka 3"/>
          <p:cNvGraphicFramePr>
            <a:graphicFrameLocks noGrp="1"/>
          </p:cNvGraphicFramePr>
          <p:nvPr>
            <p:extLst>
              <p:ext uri="{D42A27DB-BD31-4B8C-83A1-F6EECF244321}">
                <p14:modId xmlns:p14="http://schemas.microsoft.com/office/powerpoint/2010/main" val="1109229415"/>
              </p:ext>
            </p:extLst>
          </p:nvPr>
        </p:nvGraphicFramePr>
        <p:xfrm>
          <a:off x="35496" y="188640"/>
          <a:ext cx="9252520" cy="6939497"/>
        </p:xfrm>
        <a:graphic>
          <a:graphicData uri="http://schemas.openxmlformats.org/drawingml/2006/table">
            <a:tbl>
              <a:tblPr>
                <a:tableStyleId>{5C22544A-7EE6-4342-B048-85BDC9FD1C3A}</a:tableStyleId>
              </a:tblPr>
              <a:tblGrid>
                <a:gridCol w="3593252"/>
                <a:gridCol w="5659268"/>
              </a:tblGrid>
              <a:tr h="606742">
                <a:tc>
                  <a:txBody>
                    <a:bodyPr/>
                    <a:lstStyle/>
                    <a:p>
                      <a:pPr>
                        <a:lnSpc>
                          <a:spcPct val="115000"/>
                        </a:lnSpc>
                        <a:spcAft>
                          <a:spcPts val="0"/>
                        </a:spcAft>
                      </a:pPr>
                      <a:r>
                        <a:rPr lang="cs-CZ" sz="1400" dirty="0">
                          <a:effectLst/>
                        </a:rPr>
                        <a:t>Název školy</a:t>
                      </a:r>
                      <a:endParaRPr lang="cs-CZ" sz="1400" dirty="0">
                        <a:effectLst/>
                        <a:latin typeface="Calibri"/>
                        <a:ea typeface="Calibri"/>
                        <a:cs typeface="Times New Roman"/>
                      </a:endParaRPr>
                    </a:p>
                  </a:txBody>
                  <a:tcPr marL="0" marR="0" marT="0" marB="0"/>
                </a:tc>
                <a:tc>
                  <a:txBody>
                    <a:bodyPr/>
                    <a:lstStyle/>
                    <a:p>
                      <a:pPr>
                        <a:lnSpc>
                          <a:spcPct val="115000"/>
                        </a:lnSpc>
                        <a:spcAft>
                          <a:spcPts val="0"/>
                        </a:spcAft>
                      </a:pPr>
                      <a:r>
                        <a:rPr lang="cs-CZ" sz="1400" b="0" i="0" kern="1200" dirty="0" smtClean="0">
                          <a:solidFill>
                            <a:schemeClr val="dk1"/>
                          </a:solidFill>
                          <a:latin typeface="+mn-lt"/>
                          <a:ea typeface="+mn-ea"/>
                          <a:cs typeface="+mn-cs"/>
                        </a:rPr>
                        <a:t>Gymnázium a Jazyková škola s právem státní jazykové zkoušky Svitavy</a:t>
                      </a:r>
                      <a:endParaRPr lang="cs-CZ" sz="1400" dirty="0">
                        <a:effectLst/>
                        <a:latin typeface="Calibri"/>
                        <a:ea typeface="Calibri"/>
                        <a:cs typeface="Times New Roman"/>
                      </a:endParaRPr>
                    </a:p>
                  </a:txBody>
                  <a:tcPr marL="0" marR="0" marT="0" marB="0"/>
                </a:tc>
              </a:tr>
              <a:tr h="293313">
                <a:tc>
                  <a:txBody>
                    <a:bodyPr/>
                    <a:lstStyle/>
                    <a:p>
                      <a:pPr>
                        <a:lnSpc>
                          <a:spcPct val="115000"/>
                        </a:lnSpc>
                        <a:spcAft>
                          <a:spcPts val="0"/>
                        </a:spcAft>
                      </a:pPr>
                      <a:r>
                        <a:rPr lang="cs-CZ" sz="1400">
                          <a:effectLst/>
                        </a:rPr>
                        <a:t>Adresa školy</a:t>
                      </a:r>
                      <a:endParaRPr lang="cs-CZ" sz="1400">
                        <a:effectLst/>
                        <a:latin typeface="Calibri"/>
                        <a:ea typeface="Calibri"/>
                        <a:cs typeface="Times New Roman"/>
                      </a:endParaRPr>
                    </a:p>
                  </a:txBody>
                  <a:tcPr marL="0" marR="0" marT="0" marB="0"/>
                </a:tc>
                <a:tc>
                  <a:txBody>
                    <a:bodyPr/>
                    <a:lstStyle/>
                    <a:p>
                      <a:pPr>
                        <a:lnSpc>
                          <a:spcPct val="115000"/>
                        </a:lnSpc>
                        <a:spcAft>
                          <a:spcPts val="0"/>
                        </a:spcAft>
                      </a:pPr>
                      <a:r>
                        <a:rPr lang="cs-CZ" sz="1400" b="0" i="0" kern="1200" dirty="0" smtClean="0">
                          <a:solidFill>
                            <a:schemeClr val="dk1"/>
                          </a:solidFill>
                          <a:latin typeface="+mn-lt"/>
                          <a:ea typeface="+mn-ea"/>
                          <a:cs typeface="+mn-cs"/>
                        </a:rPr>
                        <a:t>Sokolovská 1638, 568 02 Svitavy</a:t>
                      </a:r>
                      <a:endParaRPr lang="cs-CZ" sz="1400" dirty="0">
                        <a:effectLst/>
                        <a:latin typeface="Calibri"/>
                        <a:ea typeface="Calibri"/>
                        <a:cs typeface="Times New Roman"/>
                      </a:endParaRPr>
                    </a:p>
                  </a:txBody>
                  <a:tcPr marL="0" marR="0" marT="0" marB="0"/>
                </a:tc>
              </a:tr>
              <a:tr h="293313">
                <a:tc>
                  <a:txBody>
                    <a:bodyPr/>
                    <a:lstStyle/>
                    <a:p>
                      <a:pPr>
                        <a:lnSpc>
                          <a:spcPct val="115000"/>
                        </a:lnSpc>
                        <a:spcAft>
                          <a:spcPts val="0"/>
                        </a:spcAft>
                      </a:pPr>
                      <a:r>
                        <a:rPr lang="cs-CZ" sz="1400" dirty="0" smtClean="0">
                          <a:effectLst/>
                        </a:rPr>
                        <a:t>IČO</a:t>
                      </a:r>
                      <a:endParaRPr lang="cs-CZ" sz="1400" dirty="0">
                        <a:effectLst/>
                        <a:latin typeface="Calibri"/>
                        <a:ea typeface="Calibri"/>
                        <a:cs typeface="Times New Roman"/>
                      </a:endParaRPr>
                    </a:p>
                  </a:txBody>
                  <a:tcPr marL="0" marR="0" marT="0" marB="0"/>
                </a:tc>
                <a:tc>
                  <a:txBody>
                    <a:bodyPr/>
                    <a:lstStyle/>
                    <a:p>
                      <a:pPr>
                        <a:lnSpc>
                          <a:spcPct val="115000"/>
                        </a:lnSpc>
                        <a:spcAft>
                          <a:spcPts val="0"/>
                        </a:spcAft>
                      </a:pPr>
                      <a:r>
                        <a:rPr lang="cs-CZ" sz="1400" b="0" i="0" kern="1200" dirty="0" smtClean="0">
                          <a:solidFill>
                            <a:schemeClr val="dk1"/>
                          </a:solidFill>
                          <a:latin typeface="+mn-lt"/>
                          <a:ea typeface="+mn-ea"/>
                          <a:cs typeface="+mn-cs"/>
                        </a:rPr>
                        <a:t>62033026</a:t>
                      </a:r>
                      <a:endParaRPr lang="cs-CZ" sz="1400" dirty="0">
                        <a:effectLst/>
                        <a:latin typeface="Calibri"/>
                        <a:ea typeface="Calibri"/>
                        <a:cs typeface="Times New Roman"/>
                      </a:endParaRPr>
                    </a:p>
                  </a:txBody>
                  <a:tcPr marL="0" marR="0" marT="0" marB="0"/>
                </a:tc>
              </a:tr>
              <a:tr h="293313">
                <a:tc>
                  <a:txBody>
                    <a:bodyPr/>
                    <a:lstStyle/>
                    <a:p>
                      <a:pPr>
                        <a:lnSpc>
                          <a:spcPct val="115000"/>
                        </a:lnSpc>
                        <a:spcAft>
                          <a:spcPts val="0"/>
                        </a:spcAft>
                      </a:pPr>
                      <a:r>
                        <a:rPr lang="cs-CZ" sz="1400">
                          <a:effectLst/>
                        </a:rPr>
                        <a:t>Operační program</a:t>
                      </a:r>
                      <a:endParaRPr lang="cs-CZ" sz="1400">
                        <a:effectLst/>
                        <a:latin typeface="Calibri"/>
                        <a:ea typeface="Calibri"/>
                        <a:cs typeface="Times New Roman"/>
                      </a:endParaRPr>
                    </a:p>
                  </a:txBody>
                  <a:tcPr marL="0" marR="0" marT="0" marB="0"/>
                </a:tc>
                <a:tc>
                  <a:txBody>
                    <a:bodyPr/>
                    <a:lstStyle/>
                    <a:p>
                      <a:pPr>
                        <a:lnSpc>
                          <a:spcPct val="115000"/>
                        </a:lnSpc>
                        <a:spcAft>
                          <a:spcPts val="0"/>
                        </a:spcAft>
                      </a:pPr>
                      <a:r>
                        <a:rPr lang="cs-CZ" sz="1400" dirty="0">
                          <a:effectLst/>
                        </a:rPr>
                        <a:t>OP Vzdělávání pro konkurenceschopnost</a:t>
                      </a:r>
                      <a:endParaRPr lang="cs-CZ" sz="1400" dirty="0">
                        <a:effectLst/>
                        <a:latin typeface="Calibri"/>
                        <a:ea typeface="Calibri"/>
                        <a:cs typeface="Times New Roman"/>
                      </a:endParaRPr>
                    </a:p>
                  </a:txBody>
                  <a:tcPr marL="0" marR="0" marT="0" marB="0"/>
                </a:tc>
              </a:tr>
              <a:tr h="293313">
                <a:tc>
                  <a:txBody>
                    <a:bodyPr/>
                    <a:lstStyle/>
                    <a:p>
                      <a:pPr>
                        <a:lnSpc>
                          <a:spcPct val="115000"/>
                        </a:lnSpc>
                        <a:spcAft>
                          <a:spcPts val="0"/>
                        </a:spcAft>
                      </a:pPr>
                      <a:r>
                        <a:rPr lang="cs-CZ" sz="1400">
                          <a:effectLst/>
                        </a:rPr>
                        <a:t>Registrační číslo</a:t>
                      </a:r>
                      <a:endParaRPr lang="cs-CZ" sz="1400">
                        <a:effectLst/>
                        <a:latin typeface="Calibri"/>
                        <a:ea typeface="Calibri"/>
                        <a:cs typeface="Times New Roman"/>
                      </a:endParaRPr>
                    </a:p>
                  </a:txBody>
                  <a:tcPr marL="0" marR="0" marT="0" marB="0"/>
                </a:tc>
                <a:tc>
                  <a:txBody>
                    <a:bodyPr/>
                    <a:lstStyle/>
                    <a:p>
                      <a:r>
                        <a:rPr lang="cs-CZ" sz="1400" b="0" kern="1200" dirty="0" smtClean="0">
                          <a:solidFill>
                            <a:schemeClr val="dk1"/>
                          </a:solidFill>
                          <a:latin typeface="+mn-lt"/>
                          <a:ea typeface="+mn-ea"/>
                          <a:cs typeface="+mn-cs"/>
                        </a:rPr>
                        <a:t>CZ.1.07/1.5.00/34.0114</a:t>
                      </a:r>
                      <a:endParaRPr lang="cs-CZ" sz="1400" b="0" kern="1200" dirty="0">
                        <a:solidFill>
                          <a:schemeClr val="dk1"/>
                        </a:solidFill>
                        <a:latin typeface="+mn-lt"/>
                        <a:ea typeface="+mn-ea"/>
                        <a:cs typeface="+mn-cs"/>
                      </a:endParaRPr>
                    </a:p>
                  </a:txBody>
                  <a:tcPr marL="0" marR="0" marT="0" marB="0"/>
                </a:tc>
              </a:tr>
              <a:tr h="469029">
                <a:tc>
                  <a:txBody>
                    <a:bodyPr/>
                    <a:lstStyle/>
                    <a:p>
                      <a:pPr>
                        <a:lnSpc>
                          <a:spcPct val="115000"/>
                        </a:lnSpc>
                        <a:spcAft>
                          <a:spcPts val="0"/>
                        </a:spcAft>
                      </a:pPr>
                      <a:r>
                        <a:rPr lang="cs-CZ" sz="1400" dirty="0">
                          <a:effectLst/>
                        </a:rPr>
                        <a:t>Označení vzdělávacího </a:t>
                      </a:r>
                      <a:r>
                        <a:rPr lang="cs-CZ" sz="1400" dirty="0" smtClean="0">
                          <a:effectLst/>
                        </a:rPr>
                        <a:t>materiálu</a:t>
                      </a:r>
                    </a:p>
                    <a:p>
                      <a:pPr>
                        <a:lnSpc>
                          <a:spcPct val="115000"/>
                        </a:lnSpc>
                        <a:spcAft>
                          <a:spcPts val="0"/>
                        </a:spcAft>
                      </a:pPr>
                      <a:r>
                        <a:rPr lang="cs-CZ" sz="1400" baseline="0" dirty="0" smtClean="0">
                          <a:effectLst/>
                          <a:latin typeface="Calibri"/>
                          <a:ea typeface="Calibri"/>
                          <a:cs typeface="Times New Roman"/>
                        </a:rPr>
                        <a:t>                                                       </a:t>
                      </a:r>
                      <a:endParaRPr lang="cs-CZ" sz="1400" dirty="0">
                        <a:effectLst/>
                        <a:latin typeface="Calibri"/>
                        <a:ea typeface="Calibri"/>
                        <a:cs typeface="Times New Roman"/>
                      </a:endParaRPr>
                    </a:p>
                  </a:txBody>
                  <a:tcPr marL="0" marR="0" marT="0" marB="0"/>
                </a:tc>
                <a:tc>
                  <a:txBody>
                    <a:bodyPr/>
                    <a:lstStyle/>
                    <a:p>
                      <a:pPr>
                        <a:lnSpc>
                          <a:spcPct val="115000"/>
                        </a:lnSpc>
                        <a:spcAft>
                          <a:spcPts val="0"/>
                        </a:spcAft>
                      </a:pPr>
                      <a:r>
                        <a:rPr lang="cs-CZ" sz="1400" dirty="0" smtClean="0">
                          <a:effectLst/>
                        </a:rPr>
                        <a:t>VY_12_INOVACE_</a:t>
                      </a:r>
                      <a:r>
                        <a:rPr lang="cs-CZ" sz="1400" baseline="0" dirty="0" smtClean="0">
                          <a:effectLst/>
                        </a:rPr>
                        <a:t> </a:t>
                      </a:r>
                      <a:r>
                        <a:rPr lang="cs-CZ" sz="1400" baseline="0" dirty="0" smtClean="0">
                          <a:effectLst/>
                        </a:rPr>
                        <a:t>1.CG.01</a:t>
                      </a:r>
                      <a:endParaRPr lang="cs-CZ" sz="1400" dirty="0">
                        <a:effectLst/>
                        <a:latin typeface="Calibri"/>
                        <a:ea typeface="Calibri"/>
                        <a:cs typeface="Times New Roman"/>
                      </a:endParaRPr>
                    </a:p>
                  </a:txBody>
                  <a:tcPr marL="0" marR="0" marT="0" marB="0"/>
                </a:tc>
              </a:tr>
              <a:tr h="293313">
                <a:tc>
                  <a:txBody>
                    <a:bodyPr/>
                    <a:lstStyle/>
                    <a:p>
                      <a:pPr>
                        <a:lnSpc>
                          <a:spcPct val="115000"/>
                        </a:lnSpc>
                        <a:spcAft>
                          <a:spcPts val="0"/>
                        </a:spcAft>
                      </a:pPr>
                      <a:r>
                        <a:rPr lang="cs-CZ" sz="1400" dirty="0" smtClean="0">
                          <a:effectLst/>
                        </a:rPr>
                        <a:t>Vzdělávací</a:t>
                      </a:r>
                      <a:r>
                        <a:rPr lang="cs-CZ" sz="1400" baseline="0" dirty="0" smtClean="0">
                          <a:effectLst/>
                        </a:rPr>
                        <a:t> oblast</a:t>
                      </a:r>
                      <a:r>
                        <a:rPr lang="cs-CZ" sz="1400" dirty="0" smtClean="0">
                          <a:effectLst/>
                        </a:rPr>
                        <a:t> </a:t>
                      </a:r>
                    </a:p>
                    <a:p>
                      <a:pPr>
                        <a:lnSpc>
                          <a:spcPct val="115000"/>
                        </a:lnSpc>
                        <a:spcAft>
                          <a:spcPts val="0"/>
                        </a:spcAft>
                      </a:pPr>
                      <a:r>
                        <a:rPr lang="cs-CZ" sz="1400" dirty="0" smtClean="0">
                          <a:effectLst/>
                          <a:latin typeface="Arial" pitchFamily="34" charset="0"/>
                          <a:ea typeface="Verdana" pitchFamily="34" charset="0"/>
                          <a:cs typeface="Arial" pitchFamily="34" charset="0"/>
                        </a:rPr>
                        <a:t>Vzdělávací obor</a:t>
                      </a:r>
                    </a:p>
                    <a:p>
                      <a:pPr>
                        <a:lnSpc>
                          <a:spcPct val="115000"/>
                        </a:lnSpc>
                        <a:spcAft>
                          <a:spcPts val="0"/>
                        </a:spcAft>
                      </a:pPr>
                      <a:r>
                        <a:rPr lang="cs-CZ" sz="1400" dirty="0" smtClean="0">
                          <a:effectLst/>
                          <a:latin typeface="Arial" pitchFamily="34" charset="0"/>
                          <a:ea typeface="Verdana" pitchFamily="34" charset="0"/>
                          <a:cs typeface="Arial" pitchFamily="34" charset="0"/>
                        </a:rPr>
                        <a:t>Tematický okruh</a:t>
                      </a:r>
                    </a:p>
                    <a:p>
                      <a:pPr>
                        <a:lnSpc>
                          <a:spcPct val="115000"/>
                        </a:lnSpc>
                        <a:spcAft>
                          <a:spcPts val="0"/>
                        </a:spcAft>
                      </a:pPr>
                      <a:endParaRPr lang="cs-CZ" sz="1400" dirty="0">
                        <a:effectLst/>
                        <a:latin typeface="Arial" pitchFamily="34" charset="0"/>
                        <a:ea typeface="Verdana" pitchFamily="34" charset="0"/>
                        <a:cs typeface="Arial" pitchFamily="34" charset="0"/>
                      </a:endParaRPr>
                    </a:p>
                  </a:txBody>
                  <a:tcPr marL="0" marR="0" marT="0" marB="0"/>
                </a:tc>
                <a:tc>
                  <a:txBody>
                    <a:bodyPr/>
                    <a:lstStyle/>
                    <a:p>
                      <a:pPr>
                        <a:lnSpc>
                          <a:spcPct val="115000"/>
                        </a:lnSpc>
                        <a:spcAft>
                          <a:spcPts val="0"/>
                        </a:spcAft>
                      </a:pPr>
                      <a:r>
                        <a:rPr lang="cs-CZ" sz="1400" dirty="0" smtClean="0">
                          <a:effectLst/>
                        </a:rPr>
                        <a:t>Jazyk</a:t>
                      </a:r>
                      <a:r>
                        <a:rPr lang="cs-CZ" sz="1400" baseline="0" dirty="0" smtClean="0">
                          <a:effectLst/>
                        </a:rPr>
                        <a:t> a jazyková komunikace</a:t>
                      </a:r>
                    </a:p>
                    <a:p>
                      <a:pPr>
                        <a:lnSpc>
                          <a:spcPct val="115000"/>
                        </a:lnSpc>
                        <a:spcAft>
                          <a:spcPts val="0"/>
                        </a:spcAft>
                      </a:pPr>
                      <a:r>
                        <a:rPr lang="cs-CZ" sz="1400" baseline="0" dirty="0" smtClean="0">
                          <a:effectLst/>
                        </a:rPr>
                        <a:t>Český jazyk a literatura</a:t>
                      </a:r>
                    </a:p>
                    <a:p>
                      <a:pPr>
                        <a:lnSpc>
                          <a:spcPct val="115000"/>
                        </a:lnSpc>
                        <a:spcAft>
                          <a:spcPts val="0"/>
                        </a:spcAft>
                      </a:pPr>
                      <a:r>
                        <a:rPr lang="cs-CZ" sz="1400" baseline="0" dirty="0" smtClean="0">
                          <a:effectLst/>
                        </a:rPr>
                        <a:t>Průřezové téma – Čtenářská gramotnost</a:t>
                      </a:r>
                    </a:p>
                    <a:p>
                      <a:pPr>
                        <a:lnSpc>
                          <a:spcPct val="115000"/>
                        </a:lnSpc>
                        <a:spcAft>
                          <a:spcPts val="0"/>
                        </a:spcAft>
                      </a:pPr>
                      <a:endParaRPr lang="cs-CZ" sz="1400" baseline="0" dirty="0" smtClean="0">
                        <a:effectLst/>
                      </a:endParaRPr>
                    </a:p>
                  </a:txBody>
                  <a:tcPr marL="0" marR="0" marT="0" marB="0"/>
                </a:tc>
              </a:tr>
              <a:tr h="469029">
                <a:tc>
                  <a:txBody>
                    <a:bodyPr/>
                    <a:lstStyle/>
                    <a:p>
                      <a:pPr>
                        <a:lnSpc>
                          <a:spcPct val="115000"/>
                        </a:lnSpc>
                        <a:spcAft>
                          <a:spcPts val="0"/>
                        </a:spcAft>
                      </a:pPr>
                      <a:r>
                        <a:rPr lang="cs-CZ" sz="1400" dirty="0">
                          <a:effectLst/>
                        </a:rPr>
                        <a:t>Název vzdělávacího materiálu</a:t>
                      </a:r>
                      <a:endParaRPr lang="cs-CZ" sz="1400" dirty="0">
                        <a:effectLst/>
                        <a:latin typeface="Calibri"/>
                        <a:ea typeface="Calibri"/>
                        <a:cs typeface="Times New Roman"/>
                      </a:endParaRPr>
                    </a:p>
                  </a:txBody>
                  <a:tcPr marL="0" marR="0" marT="0" marB="0"/>
                </a:tc>
                <a:tc>
                  <a:txBody>
                    <a:bodyPr/>
                    <a:lstStyle/>
                    <a:p>
                      <a:pPr>
                        <a:lnSpc>
                          <a:spcPct val="115000"/>
                        </a:lnSpc>
                        <a:spcAft>
                          <a:spcPts val="0"/>
                        </a:spcAft>
                      </a:pPr>
                      <a:r>
                        <a:rPr lang="cs-CZ" sz="1400" dirty="0" smtClean="0">
                          <a:effectLst/>
                        </a:rPr>
                        <a:t>Klíč </a:t>
                      </a:r>
                      <a:r>
                        <a:rPr lang="cs-CZ" sz="1400" dirty="0" smtClean="0">
                          <a:effectLst/>
                        </a:rPr>
                        <a:t>od království – lidová říkadla, říkačky a povídačky</a:t>
                      </a:r>
                      <a:endParaRPr lang="cs-CZ" sz="1400" dirty="0">
                        <a:effectLst/>
                        <a:latin typeface="Calibri"/>
                        <a:ea typeface="Calibri"/>
                        <a:cs typeface="Times New Roman"/>
                      </a:endParaRPr>
                    </a:p>
                  </a:txBody>
                  <a:tcPr marL="0" marR="0" marT="0" marB="0"/>
                </a:tc>
              </a:tr>
              <a:tr h="293313">
                <a:tc>
                  <a:txBody>
                    <a:bodyPr/>
                    <a:lstStyle/>
                    <a:p>
                      <a:pPr>
                        <a:lnSpc>
                          <a:spcPct val="115000"/>
                        </a:lnSpc>
                        <a:spcAft>
                          <a:spcPts val="0"/>
                        </a:spcAft>
                      </a:pPr>
                      <a:r>
                        <a:rPr lang="cs-CZ" sz="1400">
                          <a:effectLst/>
                        </a:rPr>
                        <a:t>Druh učebního materiálu</a:t>
                      </a:r>
                      <a:endParaRPr lang="cs-CZ" sz="1400">
                        <a:effectLst/>
                        <a:latin typeface="Calibri"/>
                        <a:ea typeface="Calibri"/>
                        <a:cs typeface="Times New Roman"/>
                      </a:endParaRPr>
                    </a:p>
                  </a:txBody>
                  <a:tcPr marL="0" marR="0" marT="0" marB="0"/>
                </a:tc>
                <a:tc>
                  <a:txBody>
                    <a:bodyPr/>
                    <a:lstStyle/>
                    <a:p>
                      <a:pPr algn="just">
                        <a:lnSpc>
                          <a:spcPct val="115000"/>
                        </a:lnSpc>
                        <a:spcAft>
                          <a:spcPts val="0"/>
                        </a:spcAft>
                      </a:pPr>
                      <a:r>
                        <a:rPr lang="cs-CZ" sz="1400" dirty="0" smtClean="0">
                          <a:effectLst/>
                        </a:rPr>
                        <a:t>Práce </a:t>
                      </a:r>
                      <a:r>
                        <a:rPr lang="cs-CZ" sz="1400" dirty="0" smtClean="0">
                          <a:effectLst/>
                        </a:rPr>
                        <a:t>s textem</a:t>
                      </a:r>
                      <a:endParaRPr lang="cs-CZ" sz="1400" dirty="0">
                        <a:effectLst/>
                        <a:latin typeface="Calibri"/>
                        <a:ea typeface="Calibri"/>
                        <a:cs typeface="Times New Roman"/>
                      </a:endParaRPr>
                    </a:p>
                  </a:txBody>
                  <a:tcPr marL="0" marR="0" marT="0" marB="0"/>
                </a:tc>
              </a:tr>
              <a:tr h="871786">
                <a:tc>
                  <a:txBody>
                    <a:bodyPr/>
                    <a:lstStyle/>
                    <a:p>
                      <a:pPr>
                        <a:lnSpc>
                          <a:spcPct val="115000"/>
                        </a:lnSpc>
                        <a:spcAft>
                          <a:spcPts val="0"/>
                        </a:spcAft>
                      </a:pPr>
                      <a:r>
                        <a:rPr lang="cs-CZ" sz="1400">
                          <a:effectLst/>
                        </a:rPr>
                        <a:t>Anotace</a:t>
                      </a:r>
                      <a:endParaRPr lang="cs-CZ" sz="1400">
                        <a:effectLst/>
                        <a:latin typeface="Calibri"/>
                        <a:ea typeface="Calibri"/>
                        <a:cs typeface="Times New Roman"/>
                      </a:endParaRPr>
                    </a:p>
                  </a:txBody>
                  <a:tcPr marL="0" marR="0" marT="0" marB="0"/>
                </a:tc>
                <a:tc>
                  <a:txBody>
                    <a:bodyPr/>
                    <a:lstStyle/>
                    <a:p>
                      <a:pPr>
                        <a:spcAft>
                          <a:spcPts val="0"/>
                        </a:spcAft>
                      </a:pPr>
                      <a:r>
                        <a:rPr lang="cs-CZ" sz="1400" dirty="0" smtClean="0">
                          <a:effectLst/>
                        </a:rPr>
                        <a:t>Žáci</a:t>
                      </a:r>
                      <a:r>
                        <a:rPr lang="cs-CZ" sz="1400" baseline="0" dirty="0" smtClean="0">
                          <a:effectLst/>
                        </a:rPr>
                        <a:t> na základě lidových říkanek se učí porozumět jednoduchému básnickému textu, zachytit rytmus a rým. Na základě přečteného odvozují název textu a kompletují </a:t>
                      </a:r>
                      <a:r>
                        <a:rPr lang="cs-CZ" sz="1400" baseline="0" smtClean="0">
                          <a:effectLst/>
                        </a:rPr>
                        <a:t>jednotlivé básně.</a:t>
                      </a:r>
                      <a:endParaRPr lang="cs-CZ" sz="1400" dirty="0">
                        <a:effectLst/>
                      </a:endParaRPr>
                    </a:p>
                  </a:txBody>
                  <a:tcPr marL="0" marR="0" marT="0" marB="0"/>
                </a:tc>
              </a:tr>
              <a:tr h="293313">
                <a:tc>
                  <a:txBody>
                    <a:bodyPr/>
                    <a:lstStyle/>
                    <a:p>
                      <a:pPr>
                        <a:lnSpc>
                          <a:spcPct val="115000"/>
                        </a:lnSpc>
                        <a:spcAft>
                          <a:spcPts val="0"/>
                        </a:spcAft>
                      </a:pPr>
                      <a:r>
                        <a:rPr lang="cs-CZ" sz="1400">
                          <a:effectLst/>
                        </a:rPr>
                        <a:t>Klíčová slova</a:t>
                      </a:r>
                      <a:endParaRPr lang="cs-CZ" sz="1400">
                        <a:effectLst/>
                        <a:latin typeface="Calibri"/>
                        <a:ea typeface="Calibri"/>
                        <a:cs typeface="Times New Roman"/>
                      </a:endParaRPr>
                    </a:p>
                  </a:txBody>
                  <a:tcPr marL="0" marR="0" marT="0" marB="0"/>
                </a:tc>
                <a:tc>
                  <a:txBody>
                    <a:bodyPr/>
                    <a:lstStyle/>
                    <a:p>
                      <a:pPr>
                        <a:lnSpc>
                          <a:spcPct val="115000"/>
                        </a:lnSpc>
                        <a:spcAft>
                          <a:spcPts val="0"/>
                        </a:spcAft>
                      </a:pPr>
                      <a:r>
                        <a:rPr lang="cs-CZ" sz="1400" dirty="0">
                          <a:effectLst/>
                        </a:rPr>
                        <a:t> </a:t>
                      </a:r>
                      <a:r>
                        <a:rPr lang="cs-CZ" sz="1400" dirty="0" smtClean="0">
                          <a:effectLst/>
                        </a:rPr>
                        <a:t>Rým, rytmus, verš, lidová říkadla</a:t>
                      </a:r>
                      <a:endParaRPr lang="cs-CZ" sz="1400" dirty="0">
                        <a:effectLst/>
                        <a:latin typeface="Calibri"/>
                        <a:ea typeface="Calibri"/>
                        <a:cs typeface="Times New Roman"/>
                      </a:endParaRPr>
                    </a:p>
                  </a:txBody>
                  <a:tcPr marL="0" marR="0" marT="0" marB="0"/>
                </a:tc>
              </a:tr>
              <a:tr h="293313">
                <a:tc>
                  <a:txBody>
                    <a:bodyPr/>
                    <a:lstStyle/>
                    <a:p>
                      <a:pPr>
                        <a:lnSpc>
                          <a:spcPct val="115000"/>
                        </a:lnSpc>
                        <a:spcAft>
                          <a:spcPts val="0"/>
                        </a:spcAft>
                      </a:pPr>
                      <a:r>
                        <a:rPr lang="cs-CZ" sz="1400">
                          <a:effectLst/>
                        </a:rPr>
                        <a:t>Ročník</a:t>
                      </a:r>
                      <a:endParaRPr lang="cs-CZ" sz="1400">
                        <a:effectLst/>
                        <a:latin typeface="Calibri"/>
                        <a:ea typeface="Calibri"/>
                        <a:cs typeface="Times New Roman"/>
                      </a:endParaRPr>
                    </a:p>
                  </a:txBody>
                  <a:tcPr marL="0" marR="0" marT="0" marB="0"/>
                </a:tc>
                <a:tc>
                  <a:txBody>
                    <a:bodyPr/>
                    <a:lstStyle/>
                    <a:p>
                      <a:pPr>
                        <a:lnSpc>
                          <a:spcPct val="115000"/>
                        </a:lnSpc>
                        <a:spcAft>
                          <a:spcPts val="0"/>
                        </a:spcAft>
                      </a:pPr>
                      <a:r>
                        <a:rPr lang="cs-CZ" sz="1400" dirty="0">
                          <a:effectLst/>
                        </a:rPr>
                        <a:t> </a:t>
                      </a:r>
                      <a:r>
                        <a:rPr lang="cs-CZ" sz="1400" dirty="0" smtClean="0">
                          <a:effectLst/>
                        </a:rPr>
                        <a:t>1V.A (prima)</a:t>
                      </a:r>
                      <a:endParaRPr lang="cs-CZ" sz="1400" dirty="0">
                        <a:effectLst/>
                        <a:latin typeface="Calibri"/>
                        <a:ea typeface="Calibri"/>
                        <a:cs typeface="Times New Roman"/>
                      </a:endParaRPr>
                    </a:p>
                  </a:txBody>
                  <a:tcPr marL="0" marR="0" marT="0" marB="0"/>
                </a:tc>
              </a:tr>
              <a:tr h="293313">
                <a:tc>
                  <a:txBody>
                    <a:bodyPr/>
                    <a:lstStyle/>
                    <a:p>
                      <a:pPr>
                        <a:lnSpc>
                          <a:spcPct val="115000"/>
                        </a:lnSpc>
                        <a:spcAft>
                          <a:spcPts val="0"/>
                        </a:spcAft>
                      </a:pPr>
                      <a:r>
                        <a:rPr lang="cs-CZ" sz="1400" dirty="0">
                          <a:effectLst/>
                        </a:rPr>
                        <a:t>Typická věková </a:t>
                      </a:r>
                      <a:r>
                        <a:rPr lang="cs-CZ" sz="1400" dirty="0" smtClean="0">
                          <a:effectLst/>
                        </a:rPr>
                        <a:t>skupina</a:t>
                      </a:r>
                      <a:endParaRPr lang="cs-CZ" sz="1400" dirty="0">
                        <a:effectLst/>
                        <a:latin typeface="Calibri"/>
                        <a:ea typeface="Calibri"/>
                        <a:cs typeface="Times New Roman"/>
                      </a:endParaRPr>
                    </a:p>
                  </a:txBody>
                  <a:tcPr marL="0" marR="0" marT="0" marB="0"/>
                </a:tc>
                <a:tc>
                  <a:txBody>
                    <a:bodyPr/>
                    <a:lstStyle/>
                    <a:p>
                      <a:pPr>
                        <a:lnSpc>
                          <a:spcPct val="115000"/>
                        </a:lnSpc>
                        <a:spcAft>
                          <a:spcPts val="0"/>
                        </a:spcAft>
                      </a:pPr>
                      <a:r>
                        <a:rPr lang="cs-CZ" sz="1400" dirty="0">
                          <a:effectLst/>
                        </a:rPr>
                        <a:t> </a:t>
                      </a:r>
                      <a:r>
                        <a:rPr lang="cs-CZ" sz="1400" dirty="0" smtClean="0">
                          <a:effectLst/>
                        </a:rPr>
                        <a:t>12 </a:t>
                      </a:r>
                      <a:r>
                        <a:rPr lang="cs-CZ" sz="1400" dirty="0" smtClean="0">
                          <a:effectLst/>
                        </a:rPr>
                        <a:t>let</a:t>
                      </a:r>
                    </a:p>
                  </a:txBody>
                  <a:tcPr marL="0" marR="0" marT="0" marB="0"/>
                </a:tc>
              </a:tr>
              <a:tr h="293313">
                <a:tc>
                  <a:txBody>
                    <a:bodyPr/>
                    <a:lstStyle/>
                    <a:p>
                      <a:pPr>
                        <a:lnSpc>
                          <a:spcPct val="115000"/>
                        </a:lnSpc>
                        <a:spcAft>
                          <a:spcPts val="0"/>
                        </a:spcAft>
                      </a:pPr>
                      <a:endParaRPr lang="cs-CZ" sz="1400" dirty="0">
                        <a:effectLst/>
                        <a:latin typeface="Calibri"/>
                        <a:ea typeface="Calibri"/>
                        <a:cs typeface="Times New Roman"/>
                      </a:endParaRPr>
                    </a:p>
                  </a:txBody>
                  <a:tcPr marL="0" marR="0" marT="0" marB="0"/>
                </a:tc>
                <a:tc>
                  <a:txBody>
                    <a:bodyPr/>
                    <a:lstStyle/>
                    <a:p>
                      <a:pPr>
                        <a:lnSpc>
                          <a:spcPct val="115000"/>
                        </a:lnSpc>
                        <a:spcAft>
                          <a:spcPts val="0"/>
                        </a:spcAft>
                      </a:pPr>
                      <a:endParaRPr lang="cs-CZ" sz="1400" dirty="0">
                        <a:effectLst/>
                        <a:latin typeface="Calibri"/>
                        <a:ea typeface="Calibri"/>
                        <a:cs typeface="Times New Roman"/>
                      </a:endParaRPr>
                    </a:p>
                  </a:txBody>
                  <a:tcPr marL="0" marR="0" marT="0" marB="0"/>
                </a:tc>
              </a:tr>
              <a:tr h="293313">
                <a:tc>
                  <a:txBody>
                    <a:bodyPr/>
                    <a:lstStyle/>
                    <a:p>
                      <a:pPr>
                        <a:lnSpc>
                          <a:spcPct val="115000"/>
                        </a:lnSpc>
                        <a:spcAft>
                          <a:spcPts val="0"/>
                        </a:spcAft>
                      </a:pPr>
                      <a:r>
                        <a:rPr lang="cs-CZ" sz="1400">
                          <a:effectLst/>
                        </a:rPr>
                        <a:t>Autor</a:t>
                      </a:r>
                      <a:endParaRPr lang="cs-CZ" sz="1400">
                        <a:effectLst/>
                        <a:latin typeface="Calibri"/>
                        <a:ea typeface="Calibri"/>
                        <a:cs typeface="Times New Roman"/>
                      </a:endParaRPr>
                    </a:p>
                  </a:txBody>
                  <a:tcPr marL="0" marR="0" marT="0" marB="0"/>
                </a:tc>
                <a:tc>
                  <a:txBody>
                    <a:bodyPr/>
                    <a:lstStyle/>
                    <a:p>
                      <a:pPr>
                        <a:lnSpc>
                          <a:spcPct val="115000"/>
                        </a:lnSpc>
                        <a:spcAft>
                          <a:spcPts val="0"/>
                        </a:spcAft>
                      </a:pPr>
                      <a:r>
                        <a:rPr lang="cs-CZ" sz="1400" dirty="0" smtClean="0">
                          <a:effectLst/>
                        </a:rPr>
                        <a:t>PaedDr</a:t>
                      </a:r>
                      <a:r>
                        <a:rPr lang="cs-CZ" sz="1400" dirty="0" smtClean="0">
                          <a:effectLst/>
                        </a:rPr>
                        <a:t>. Radomila Oblouková</a:t>
                      </a:r>
                      <a:endParaRPr lang="cs-CZ" sz="1400" dirty="0">
                        <a:effectLst/>
                        <a:latin typeface="Calibri"/>
                        <a:ea typeface="Calibri"/>
                        <a:cs typeface="Times New Roman"/>
                      </a:endParaRPr>
                    </a:p>
                  </a:txBody>
                  <a:tcPr marL="0" marR="0" marT="0" marB="0"/>
                </a:tc>
              </a:tr>
              <a:tr h="293313">
                <a:tc>
                  <a:txBody>
                    <a:bodyPr/>
                    <a:lstStyle/>
                    <a:p>
                      <a:pPr>
                        <a:lnSpc>
                          <a:spcPct val="115000"/>
                        </a:lnSpc>
                        <a:spcAft>
                          <a:spcPts val="0"/>
                        </a:spcAft>
                      </a:pPr>
                      <a:r>
                        <a:rPr lang="cs-CZ" sz="1400">
                          <a:effectLst/>
                        </a:rPr>
                        <a:t>Zhotoveno</a:t>
                      </a:r>
                      <a:endParaRPr lang="cs-CZ" sz="1400">
                        <a:effectLst/>
                        <a:latin typeface="Calibri"/>
                        <a:ea typeface="Calibri"/>
                        <a:cs typeface="Times New Roman"/>
                      </a:endParaRPr>
                    </a:p>
                  </a:txBody>
                  <a:tcPr marL="0" marR="0" marT="0" marB="0"/>
                </a:tc>
                <a:tc>
                  <a:txBody>
                    <a:bodyPr/>
                    <a:lstStyle/>
                    <a:p>
                      <a:pPr>
                        <a:lnSpc>
                          <a:spcPct val="115000"/>
                        </a:lnSpc>
                        <a:spcAft>
                          <a:spcPts val="0"/>
                        </a:spcAft>
                      </a:pPr>
                      <a:r>
                        <a:rPr lang="cs-CZ" sz="1400" dirty="0">
                          <a:effectLst/>
                        </a:rPr>
                        <a:t>Datum nebo </a:t>
                      </a:r>
                      <a:r>
                        <a:rPr lang="cs-CZ" sz="1400" dirty="0" smtClean="0">
                          <a:effectLst/>
                        </a:rPr>
                        <a:t>období: listopad 2012</a:t>
                      </a:r>
                      <a:endParaRPr lang="cs-CZ" sz="1400" dirty="0">
                        <a:effectLst/>
                        <a:latin typeface="Calibri"/>
                        <a:ea typeface="Calibri"/>
                        <a:cs typeface="Times New Roman"/>
                      </a:endParaRPr>
                    </a:p>
                  </a:txBody>
                  <a:tcPr marL="0" marR="0" marT="0" marB="0"/>
                </a:tc>
              </a:tr>
              <a:tr h="293313">
                <a:tc>
                  <a:txBody>
                    <a:bodyPr/>
                    <a:lstStyle/>
                    <a:p>
                      <a:pPr>
                        <a:lnSpc>
                          <a:spcPct val="115000"/>
                        </a:lnSpc>
                        <a:spcAft>
                          <a:spcPts val="0"/>
                        </a:spcAft>
                      </a:pPr>
                      <a:endParaRPr lang="cs-CZ" sz="1400" dirty="0">
                        <a:effectLst/>
                        <a:latin typeface="Calibri"/>
                        <a:ea typeface="Calibri"/>
                        <a:cs typeface="Times New Roman"/>
                      </a:endParaRPr>
                    </a:p>
                  </a:txBody>
                  <a:tcPr marL="0" marR="0" marT="0" marB="0"/>
                </a:tc>
                <a:tc>
                  <a:txBody>
                    <a:bodyPr/>
                    <a:lstStyle/>
                    <a:p>
                      <a:pPr>
                        <a:lnSpc>
                          <a:spcPct val="115000"/>
                        </a:lnSpc>
                        <a:spcAft>
                          <a:spcPts val="0"/>
                        </a:spcAft>
                      </a:pPr>
                      <a:endParaRPr lang="cs-CZ" sz="1400" dirty="0">
                        <a:effectLst/>
                        <a:latin typeface="Calibri"/>
                        <a:ea typeface="Calibri"/>
                        <a:cs typeface="Times New Roman"/>
                      </a:endParaRPr>
                    </a:p>
                  </a:txBody>
                  <a:tcPr marL="0" marR="0" marT="0" marB="0"/>
                </a:tc>
              </a:tr>
            </a:tbl>
          </a:graphicData>
        </a:graphic>
      </p:graphicFrame>
    </p:spTree>
  </p:cSld>
  <p:clrMapOvr>
    <a:masterClrMapping/>
  </p:clrMapOvr>
  <mc:AlternateContent xmlns:mc="http://schemas.openxmlformats.org/markup-compatibility/2006" xmlns:p14="http://schemas.microsoft.com/office/powerpoint/2010/main">
    <mc:Choice Requires="p14">
      <p:transition spd="slow" p14:dur="2000" advTm="4056"/>
    </mc:Choice>
    <mc:Fallback xmlns="">
      <p:transition spd="slow" advTm="4056"/>
    </mc:Fallback>
  </mc:AlternateContent>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KLÍČ OD KRÁLOVSTVÍ</a:t>
            </a:r>
            <a:endParaRPr lang="cs-CZ" dirty="0"/>
          </a:p>
        </p:txBody>
      </p:sp>
      <p:sp>
        <p:nvSpPr>
          <p:cNvPr id="3" name="Zástupný symbol pro obsah 2"/>
          <p:cNvSpPr>
            <a:spLocks noGrp="1"/>
          </p:cNvSpPr>
          <p:nvPr>
            <p:ph idx="1"/>
          </p:nvPr>
        </p:nvSpPr>
        <p:spPr/>
        <p:txBody>
          <a:bodyPr>
            <a:normAutofit fontScale="40000" lnSpcReduction="20000"/>
          </a:bodyPr>
          <a:lstStyle/>
          <a:p>
            <a:endParaRPr lang="cs-CZ" dirty="0" smtClean="0"/>
          </a:p>
          <a:p>
            <a:endParaRPr lang="cs-CZ" dirty="0" smtClean="0"/>
          </a:p>
          <a:p>
            <a:r>
              <a:rPr lang="cs-CZ" dirty="0" smtClean="0"/>
              <a:t>Dřímota                                                        Klíč od království                                                 </a:t>
            </a:r>
          </a:p>
          <a:p>
            <a:r>
              <a:rPr lang="cs-CZ" dirty="0" smtClean="0"/>
              <a:t>                            </a:t>
            </a:r>
          </a:p>
          <a:p>
            <a:r>
              <a:rPr lang="cs-CZ" dirty="0" smtClean="0"/>
              <a:t>Mourovatí kocouři,                               Toto je klíč od království.                                 Tam, kde má svět</a:t>
            </a:r>
          </a:p>
          <a:p>
            <a:r>
              <a:rPr lang="cs-CZ" dirty="0" smtClean="0"/>
              <a:t>od moře, od vody,                                  V tom království je město,                                  svůj střed,</a:t>
            </a:r>
          </a:p>
          <a:p>
            <a:r>
              <a:rPr lang="cs-CZ" dirty="0" smtClean="0"/>
              <a:t>od moře, od vody                                   v tom městě je čtvrť,                                          tím středem</a:t>
            </a:r>
          </a:p>
          <a:p>
            <a:r>
              <a:rPr lang="cs-CZ" dirty="0" smtClean="0"/>
              <a:t>mnoho snů nám přinesli,                      v té čtvrti je ulice,                                             topolová alej vede.</a:t>
            </a:r>
          </a:p>
          <a:p>
            <a:r>
              <a:rPr lang="cs-CZ" dirty="0" smtClean="0"/>
              <a:t>po kolébkách vytřásli.                            v té ulici je ulička,                                              Vlevo jsou topoly,</a:t>
            </a:r>
          </a:p>
          <a:p>
            <a:r>
              <a:rPr lang="cs-CZ" dirty="0" smtClean="0"/>
              <a:t>Sen jde po trnoži,                                    v té uličce je dvůr,                                              vpravo jsou topoly,</a:t>
            </a:r>
          </a:p>
          <a:p>
            <a:r>
              <a:rPr lang="cs-CZ" dirty="0" smtClean="0"/>
              <a:t>Dřímota po loži,                                       v tom dvoře je dům,                                       dokola kolem je zelené okolí</a:t>
            </a:r>
          </a:p>
          <a:p>
            <a:r>
              <a:rPr lang="cs-CZ" dirty="0" smtClean="0"/>
              <a:t>Po krajíčku, po kraji.                                v tom domě je světnice,                                    a docela uvnitř</a:t>
            </a:r>
          </a:p>
          <a:p>
            <a:r>
              <a:rPr lang="cs-CZ" dirty="0" smtClean="0"/>
              <a:t>Sen povídá:                                               v té světnici je postel,                                     potůček pramení.</a:t>
            </a:r>
          </a:p>
          <a:p>
            <a:r>
              <a:rPr lang="cs-CZ" dirty="0" smtClean="0"/>
              <a:t>Brzy usnu.                                                 v té posteli je koš,                                              A to je znamení,</a:t>
            </a:r>
          </a:p>
          <a:p>
            <a:r>
              <a:rPr lang="cs-CZ" dirty="0" smtClean="0"/>
              <a:t>A dřímota:                                                 v tom koši jsou -------.                                         že tu má svět</a:t>
            </a:r>
          </a:p>
          <a:p>
            <a:r>
              <a:rPr lang="cs-CZ" dirty="0" smtClean="0"/>
              <a:t>Já už spím.                                                                                                                                   svůj střed.</a:t>
            </a:r>
          </a:p>
          <a:p>
            <a:endParaRPr lang="cs-CZ" dirty="0" smtClean="0"/>
          </a:p>
          <a:p>
            <a:r>
              <a:rPr lang="cs-CZ" dirty="0" smtClean="0"/>
              <a:t>          (ruská)                                                         (anglická)                                            (německá)</a:t>
            </a:r>
            <a:endParaRPr lang="cs-CZ" dirty="0"/>
          </a:p>
        </p:txBody>
      </p:sp>
    </p:spTree>
    <p:extLst>
      <p:ext uri="{BB962C8B-B14F-4D97-AF65-F5344CB8AC3E}">
        <p14:creationId xmlns:p14="http://schemas.microsoft.com/office/powerpoint/2010/main" val="1627407687"/>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Práce s textem</a:t>
            </a:r>
            <a:endParaRPr lang="cs-CZ" dirty="0"/>
          </a:p>
        </p:txBody>
      </p:sp>
      <p:sp>
        <p:nvSpPr>
          <p:cNvPr id="3" name="Zástupný symbol pro obsah 2"/>
          <p:cNvSpPr>
            <a:spLocks noGrp="1"/>
          </p:cNvSpPr>
          <p:nvPr>
            <p:ph idx="1"/>
          </p:nvPr>
        </p:nvSpPr>
        <p:spPr/>
        <p:txBody>
          <a:bodyPr>
            <a:normAutofit/>
          </a:bodyPr>
          <a:lstStyle/>
          <a:p>
            <a:pPr>
              <a:buAutoNum type="arabicPeriod"/>
            </a:pPr>
            <a:r>
              <a:rPr lang="cs-CZ" sz="1600" dirty="0" smtClean="0"/>
              <a:t>O jaké texty se jedná?</a:t>
            </a:r>
          </a:p>
          <a:p>
            <a:pPr>
              <a:buAutoNum type="arabicPeriod"/>
            </a:pPr>
            <a:r>
              <a:rPr lang="cs-CZ" sz="1600" dirty="0" smtClean="0"/>
              <a:t>Co znamená text v závorce? Vysvětlete.</a:t>
            </a:r>
          </a:p>
          <a:p>
            <a:pPr>
              <a:buAutoNum type="arabicPeriod"/>
            </a:pPr>
            <a:r>
              <a:rPr lang="cs-CZ" sz="1600" dirty="0" smtClean="0"/>
              <a:t>První text přečteme po skupinách, vytleskáme rytmus.</a:t>
            </a:r>
          </a:p>
          <a:p>
            <a:pPr>
              <a:buAutoNum type="arabicPeriod"/>
            </a:pPr>
            <a:r>
              <a:rPr lang="cs-CZ" sz="1600" dirty="0" smtClean="0"/>
              <a:t>Najděte slova, která se rýmují.</a:t>
            </a:r>
          </a:p>
          <a:p>
            <a:pPr>
              <a:buAutoNum type="arabicPeriod"/>
            </a:pPr>
            <a:r>
              <a:rPr lang="cs-CZ" sz="1600" dirty="0" smtClean="0"/>
              <a:t>Vymyslete rým na slova: moře, </a:t>
            </a:r>
            <a:r>
              <a:rPr lang="cs-CZ" sz="1600" dirty="0"/>
              <a:t>s</a:t>
            </a:r>
            <a:r>
              <a:rPr lang="cs-CZ" sz="1600" dirty="0" smtClean="0"/>
              <a:t>en, dřímota, město,  ulice. </a:t>
            </a:r>
          </a:p>
          <a:p>
            <a:pPr>
              <a:buAutoNum type="arabicPeriod"/>
            </a:pPr>
            <a:r>
              <a:rPr lang="cs-CZ" sz="1600" dirty="0" smtClean="0"/>
              <a:t>Přečtěte si první čtyři verše druhého textu – „Klíč od království“. Postupně budeme doplňovat chybějící verše.</a:t>
            </a:r>
          </a:p>
          <a:p>
            <a:pPr>
              <a:buAutoNum type="arabicPeriod"/>
            </a:pPr>
            <a:r>
              <a:rPr lang="cs-CZ" sz="1600" dirty="0" smtClean="0"/>
              <a:t>Najděme společně klíč k našemu království.</a:t>
            </a:r>
          </a:p>
          <a:p>
            <a:pPr marL="0" indent="0">
              <a:buNone/>
            </a:pPr>
            <a:r>
              <a:rPr lang="cs-CZ" sz="1600" dirty="0"/>
              <a:t> </a:t>
            </a:r>
            <a:r>
              <a:rPr lang="cs-CZ" sz="1600" dirty="0" smtClean="0"/>
              <a:t>   Od posledního verše textu: …v koši jsou------, vymýšlíme pokračování </a:t>
            </a:r>
          </a:p>
          <a:p>
            <a:pPr marL="0" indent="0">
              <a:buNone/>
            </a:pPr>
            <a:r>
              <a:rPr lang="cs-CZ" sz="1600" dirty="0" smtClean="0"/>
              <a:t>    „našeho textu“.</a:t>
            </a:r>
            <a:endParaRPr lang="cs-CZ" sz="1600" dirty="0"/>
          </a:p>
          <a:p>
            <a:pPr marL="342900" indent="-342900">
              <a:buAutoNum type="arabicPeriod" startAt="8"/>
            </a:pPr>
            <a:r>
              <a:rPr lang="cs-CZ" sz="1600" dirty="0" smtClean="0"/>
              <a:t>Na následující straně se texty pomíchaly, dejte k sobě jednotlivé </a:t>
            </a:r>
          </a:p>
          <a:p>
            <a:pPr marL="0" indent="0">
              <a:buNone/>
            </a:pPr>
            <a:r>
              <a:rPr lang="cs-CZ" sz="1600" dirty="0"/>
              <a:t> </a:t>
            </a:r>
            <a:r>
              <a:rPr lang="cs-CZ" sz="1600" dirty="0" smtClean="0"/>
              <a:t>    říkanky.</a:t>
            </a:r>
          </a:p>
          <a:p>
            <a:pPr marL="0" indent="0">
              <a:buNone/>
            </a:pPr>
            <a:r>
              <a:rPr lang="cs-CZ" sz="1600" dirty="0" smtClean="0"/>
              <a:t>   </a:t>
            </a:r>
          </a:p>
          <a:p>
            <a:pPr>
              <a:buAutoNum type="arabicPeriod"/>
            </a:pPr>
            <a:endParaRPr lang="cs-CZ" sz="1600" dirty="0"/>
          </a:p>
        </p:txBody>
      </p:sp>
    </p:spTree>
    <p:extLst>
      <p:ext uri="{BB962C8B-B14F-4D97-AF65-F5344CB8AC3E}">
        <p14:creationId xmlns:p14="http://schemas.microsoft.com/office/powerpoint/2010/main" val="1624840340"/>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3" name="Zástupný symbol pro obsah 2" hidden="1"/>
          <p:cNvSpPr>
            <a:spLocks noGrp="1"/>
          </p:cNvSpPr>
          <p:nvPr>
            <p:ph type="body" idx="10"/>
          </p:nvPr>
        </p:nvSpPr>
        <p:spPr/>
        <p:txBody>
          <a:bodyPr>
            <a:normAutofit fontScale="25000" lnSpcReduction="20000"/>
          </a:bodyPr>
          <a:lstStyle/>
          <a:p>
            <a:r>
              <a:rPr lang="cs-CZ" smtClean="0"/>
              <a:t>Za jarního jitra,</a:t>
            </a:r>
          </a:p>
          <a:p>
            <a:r>
              <a:rPr lang="cs-CZ" smtClean="0"/>
              <a:t>když tře se vřes a vrže strom a rosa se třpytí v krajině krav, když právě z průrvy se odkrojí tma, trpělivě pozoruj skřípavý obraz. Jak zrovna procitl, jak čerstvě popraskal. Co kreslil včera skřet, dnes rychle stárne, přes vrásky dřev přebíhá rys…už rýsuje se tvar příštích rýh. Protože zítra přibude mračno čar. Protože skřet pracuje pořád dál! Šero je v říši skřítků a děr, bobrů a bříz.</a:t>
            </a:r>
          </a:p>
          <a:p>
            <a:r>
              <a:rPr lang="cs-CZ" smtClean="0"/>
              <a:t>Tak vystrč krk a protři si zrak, nastraž slech a protři si svůj zrak! Víc vpravo – tak! Provedu tě přes obraz, tak odraď strach. </a:t>
            </a:r>
          </a:p>
          <a:p>
            <a:r>
              <a:rPr lang="cs-CZ" smtClean="0"/>
              <a:t>V křoví ostře křachlo dřívko – pozor – trn! Přemístil se černý drn. Ostříž přihlíží z korun. Zři, co skrývá šero bříz. Prohlédni přes křoví, rozhlédni se blíž a blíž. Třeba se tu střetneš s pracovitým skřetem. Pst! Skrč rychle břich!</a:t>
            </a:r>
          </a:p>
          <a:p>
            <a:r>
              <a:rPr lang="cs-CZ" smtClean="0"/>
              <a:t>Skříplý tvor skrz otvor zírá, díra svírá tvary ----.</a:t>
            </a:r>
          </a:p>
          <a:p>
            <a:r>
              <a:rPr lang="cs-CZ" smtClean="0"/>
              <a:t>Tam zas : ------ skrývá černá díra.</a:t>
            </a:r>
          </a:p>
          <a:p>
            <a:r>
              <a:rPr lang="cs-CZ" smtClean="0"/>
              <a:t>A kdesi v trávě, stranou, vpředu, ---------  ostří svoji hranu.</a:t>
            </a:r>
            <a:endParaRPr lang="cs-CZ" dirty="0"/>
          </a:p>
        </p:txBody>
      </p:sp>
      <p:sp>
        <p:nvSpPr>
          <p:cNvPr id="2" name="Nadpis 1" hidden="1"/>
          <p:cNvSpPr>
            <a:spLocks noGrp="1"/>
          </p:cNvSpPr>
          <p:nvPr>
            <p:ph type="title" idx="4294967295"/>
          </p:nvPr>
        </p:nvSpPr>
        <p:spPr>
          <a:xfrm>
            <a:off x="0" y="274638"/>
            <a:ext cx="8229600" cy="1143000"/>
          </a:xfrm>
        </p:spPr>
        <p:txBody>
          <a:bodyPr/>
          <a:lstStyle/>
          <a:p>
            <a:r>
              <a:rPr lang="cs-CZ" sz="3200" dirty="0" smtClean="0"/>
              <a:t>Skřípavá pohádka</a:t>
            </a:r>
            <a:endParaRPr lang="cs-CZ" sz="3200" dirty="0"/>
          </a:p>
        </p:txBody>
      </p:sp>
      <p:sp>
        <p:nvSpPr>
          <p:cNvPr id="15" name="Obdélník 14"/>
          <p:cNvSpPr/>
          <p:nvPr/>
        </p:nvSpPr>
        <p:spPr>
          <a:xfrm>
            <a:off x="611560" y="3049370"/>
            <a:ext cx="4572000" cy="369332"/>
          </a:xfrm>
          <a:prstGeom prst="rect">
            <a:avLst/>
          </a:prstGeom>
        </p:spPr>
        <p:txBody>
          <a:bodyPr>
            <a:spAutoFit/>
          </a:bodyPr>
          <a:lstStyle/>
          <a:p>
            <a:pPr marL="0" indent="0">
              <a:buNone/>
            </a:pPr>
            <a:r>
              <a:rPr lang="cs-CZ" dirty="0" smtClean="0"/>
              <a:t> </a:t>
            </a:r>
            <a:endParaRPr lang="cs-CZ" dirty="0"/>
          </a:p>
        </p:txBody>
      </p:sp>
      <p:sp>
        <p:nvSpPr>
          <p:cNvPr id="21" name="Obdélník 20"/>
          <p:cNvSpPr/>
          <p:nvPr/>
        </p:nvSpPr>
        <p:spPr>
          <a:xfrm>
            <a:off x="48320" y="742380"/>
            <a:ext cx="8712968" cy="5847755"/>
          </a:xfrm>
          <a:prstGeom prst="rect">
            <a:avLst/>
          </a:prstGeom>
        </p:spPr>
        <p:txBody>
          <a:bodyPr wrap="square">
            <a:spAutoFit/>
          </a:bodyPr>
          <a:lstStyle/>
          <a:p>
            <a:r>
              <a:rPr lang="cs-CZ" dirty="0" smtClean="0"/>
              <a:t>                                                                                          </a:t>
            </a:r>
            <a:endParaRPr lang="cs-CZ" dirty="0">
              <a:solidFill>
                <a:srgbClr val="FF0000"/>
              </a:solidFill>
            </a:endParaRPr>
          </a:p>
          <a:p>
            <a:r>
              <a:rPr lang="cs-CZ" dirty="0">
                <a:solidFill>
                  <a:srgbClr val="FF0000"/>
                </a:solidFill>
              </a:rPr>
              <a:t>                            </a:t>
            </a:r>
          </a:p>
          <a:p>
            <a:r>
              <a:rPr lang="cs-CZ" sz="3200" dirty="0">
                <a:solidFill>
                  <a:srgbClr val="00B050"/>
                </a:solidFill>
              </a:rPr>
              <a:t>Mourovatí kocouři,  </a:t>
            </a:r>
            <a:endParaRPr lang="cs-CZ" sz="3200" dirty="0" smtClean="0">
              <a:solidFill>
                <a:srgbClr val="00B050"/>
              </a:solidFill>
            </a:endParaRPr>
          </a:p>
          <a:p>
            <a:endParaRPr lang="cs-CZ" dirty="0" smtClean="0"/>
          </a:p>
          <a:p>
            <a:r>
              <a:rPr lang="cs-CZ" sz="1000" dirty="0" smtClean="0"/>
              <a:t>                            </a:t>
            </a:r>
            <a:r>
              <a:rPr lang="cs-CZ" sz="1000" dirty="0"/>
              <a:t>Toto je klíč od království.                                 </a:t>
            </a:r>
            <a:r>
              <a:rPr lang="cs-CZ" sz="2800" dirty="0"/>
              <a:t>Tam, kde má </a:t>
            </a:r>
            <a:r>
              <a:rPr lang="cs-CZ" sz="2800" dirty="0" smtClean="0"/>
              <a:t>svět</a:t>
            </a:r>
            <a:endParaRPr lang="cs-CZ" sz="2800" dirty="0"/>
          </a:p>
          <a:p>
            <a:r>
              <a:rPr lang="cs-CZ" sz="2800" dirty="0" smtClean="0"/>
              <a:t>                                                                                                       od </a:t>
            </a:r>
            <a:r>
              <a:rPr lang="cs-CZ" sz="2800" dirty="0"/>
              <a:t>moře, od </a:t>
            </a:r>
            <a:r>
              <a:rPr lang="cs-CZ" sz="2800" dirty="0" smtClean="0"/>
              <a:t>vody</a:t>
            </a:r>
            <a:r>
              <a:rPr lang="cs-CZ" sz="2400" dirty="0" smtClean="0">
                <a:solidFill>
                  <a:srgbClr val="00B050"/>
                </a:solidFill>
              </a:rPr>
              <a:t>,                                  V tom království je město,  </a:t>
            </a:r>
          </a:p>
          <a:p>
            <a:r>
              <a:rPr lang="cs-CZ" dirty="0" smtClean="0">
                <a:solidFill>
                  <a:srgbClr val="FF0000"/>
                </a:solidFill>
              </a:rPr>
              <a:t>                                                             svůj střed,</a:t>
            </a:r>
          </a:p>
          <a:p>
            <a:r>
              <a:rPr lang="cs-CZ" dirty="0" smtClean="0"/>
              <a:t>od moře, od vody   </a:t>
            </a:r>
          </a:p>
          <a:p>
            <a:r>
              <a:rPr lang="cs-CZ" dirty="0" smtClean="0"/>
              <a:t>                                v tom městě je čtvrť, </a:t>
            </a:r>
          </a:p>
          <a:p>
            <a:r>
              <a:rPr lang="cs-CZ" sz="3200" dirty="0" smtClean="0"/>
              <a:t>                                         tím středem</a:t>
            </a:r>
          </a:p>
          <a:p>
            <a:r>
              <a:rPr lang="cs-CZ" sz="2800" dirty="0" smtClean="0"/>
              <a:t>mnoho </a:t>
            </a:r>
            <a:r>
              <a:rPr lang="cs-CZ" sz="2800" dirty="0"/>
              <a:t>snů nám přinesli,                      </a:t>
            </a:r>
            <a:r>
              <a:rPr lang="cs-CZ" sz="2800" dirty="0">
                <a:solidFill>
                  <a:srgbClr val="FF0000"/>
                </a:solidFill>
              </a:rPr>
              <a:t>v té čtvrti je ulice, </a:t>
            </a:r>
            <a:endParaRPr lang="cs-CZ" sz="2800" dirty="0" smtClean="0">
              <a:solidFill>
                <a:srgbClr val="FF0000"/>
              </a:solidFill>
            </a:endParaRPr>
          </a:p>
          <a:p>
            <a:endParaRPr lang="cs-CZ" dirty="0"/>
          </a:p>
          <a:p>
            <a:endParaRPr lang="cs-CZ" dirty="0" smtClean="0"/>
          </a:p>
          <a:p>
            <a:endParaRPr lang="cs-CZ" dirty="0"/>
          </a:p>
          <a:p>
            <a:endParaRPr lang="cs-CZ" dirty="0" smtClean="0"/>
          </a:p>
          <a:p>
            <a:r>
              <a:rPr lang="cs-CZ" dirty="0" smtClean="0"/>
              <a:t>                                           </a:t>
            </a:r>
            <a:r>
              <a:rPr lang="cs-CZ" dirty="0"/>
              <a:t>topolová alej vede.</a:t>
            </a:r>
          </a:p>
        </p:txBody>
      </p:sp>
    </p:spTree>
    <p:custDataLst>
      <p:tags r:id="rId1"/>
    </p:custDataLst>
    <p:extLst>
      <p:ext uri="{BB962C8B-B14F-4D97-AF65-F5344CB8AC3E}">
        <p14:creationId xmlns:p14="http://schemas.microsoft.com/office/powerpoint/2010/main" val="3372746432"/>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15">
                                            <p:txEl>
                                              <p:pRg st="0" end="0"/>
                                            </p:txEl>
                                          </p:spTgt>
                                        </p:tgtEl>
                                        <p:attrNameLst>
                                          <p:attrName>style.visibility</p:attrName>
                                        </p:attrNameLst>
                                      </p:cBhvr>
                                      <p:to>
                                        <p:strVal val="visible"/>
                                      </p:to>
                                    </p:set>
                                    <p:anim calcmode="lin" valueType="num">
                                      <p:cBhvr additive="base">
                                        <p:cTn id="7" dur="500" fill="hold"/>
                                        <p:tgtEl>
                                          <p:spTgt spid="15">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15">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text 1"/>
          <p:cNvSpPr>
            <a:spLocks noGrp="1"/>
          </p:cNvSpPr>
          <p:nvPr>
            <p:ph type="body" idx="10"/>
          </p:nvPr>
        </p:nvSpPr>
        <p:spPr>
          <a:xfrm>
            <a:off x="-108520" y="620688"/>
            <a:ext cx="8833104" cy="759181"/>
          </a:xfrm>
        </p:spPr>
        <p:txBody>
          <a:bodyPr>
            <a:normAutofit fontScale="85000" lnSpcReduction="20000"/>
          </a:bodyPr>
          <a:lstStyle/>
          <a:p>
            <a:pPr algn="l"/>
            <a:r>
              <a:rPr lang="cs-CZ" sz="1800" dirty="0" smtClean="0"/>
              <a:t>Zdroje:</a:t>
            </a:r>
          </a:p>
          <a:p>
            <a:pPr algn="l"/>
            <a:r>
              <a:rPr lang="cs-CZ" sz="1800" smtClean="0"/>
              <a:t> Brukner, J.:  Klíč </a:t>
            </a:r>
            <a:r>
              <a:rPr lang="cs-CZ" sz="1800" dirty="0" smtClean="0"/>
              <a:t>od království – říkadla, říkačky a povídačky. 1. vyd. Praha, Albatros 1985. </a:t>
            </a:r>
          </a:p>
          <a:p>
            <a:pPr algn="l"/>
            <a:r>
              <a:rPr lang="cs-CZ" sz="1800" dirty="0" smtClean="0"/>
              <a:t>ISBH 13 – 871 – 85, str. 11, 90, 94  </a:t>
            </a:r>
            <a:endParaRPr lang="cs-CZ" sz="1800" dirty="0"/>
          </a:p>
        </p:txBody>
      </p:sp>
    </p:spTree>
    <p:custDataLst>
      <p:tags r:id="rId1"/>
    </p:custDataLst>
    <p:extLst>
      <p:ext uri="{BB962C8B-B14F-4D97-AF65-F5344CB8AC3E}">
        <p14:creationId xmlns:p14="http://schemas.microsoft.com/office/powerpoint/2010/main" val="864128885"/>
      </p:ext>
    </p:extLst>
  </p:cSld>
  <p:clrMapOvr>
    <a:masterClrMapping/>
  </p:clrMapOvr>
  <p:timing>
    <p:tnLst>
      <p:par>
        <p:cTn id="1" dur="indefinite" restart="never" nodeType="tmRoot"/>
      </p:par>
    </p:tnLst>
  </p:timing>
</p:sld>
</file>

<file path=ppt/tags/tag1.xml><?xml version="1.0" encoding="utf-8"?>
<p:tagLst xmlns:a="http://schemas.openxmlformats.org/drawingml/2006/main" xmlns:r="http://schemas.openxmlformats.org/officeDocument/2006/relationships" xmlns:p="http://schemas.openxmlformats.org/presentationml/2006/main">
  <p:tag name="CHOICESCOUNT" val="0"/>
</p:tagLst>
</file>

<file path=ppt/tags/tag2.xml><?xml version="1.0" encoding="utf-8"?>
<p:tagLst xmlns:a="http://schemas.openxmlformats.org/drawingml/2006/main" xmlns:r="http://schemas.openxmlformats.org/officeDocument/2006/relationships" xmlns:p="http://schemas.openxmlformats.org/presentationml/2006/main">
  <p:tag name="CHOICESCOUNT" val="0"/>
</p:tagLst>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Bohatý">
  <a:themeElements>
    <a:clrScheme name="Bohatý">
      <a:dk1>
        <a:sysClr val="windowText" lastClr="000000"/>
      </a:dk1>
      <a:lt1>
        <a:sysClr val="window" lastClr="FFFFFF"/>
      </a:lt1>
      <a:dk2>
        <a:srgbClr val="B13F9A"/>
      </a:dk2>
      <a:lt2>
        <a:srgbClr val="F4E7ED"/>
      </a:lt2>
      <a:accent1>
        <a:srgbClr val="B83D68"/>
      </a:accent1>
      <a:accent2>
        <a:srgbClr val="AC66BB"/>
      </a:accent2>
      <a:accent3>
        <a:srgbClr val="DE6C36"/>
      </a:accent3>
      <a:accent4>
        <a:srgbClr val="F9B639"/>
      </a:accent4>
      <a:accent5>
        <a:srgbClr val="CF6DA4"/>
      </a:accent5>
      <a:accent6>
        <a:srgbClr val="FA8D3D"/>
      </a:accent6>
      <a:hlink>
        <a:srgbClr val="FFDE66"/>
      </a:hlink>
      <a:folHlink>
        <a:srgbClr val="D490C5"/>
      </a:folHlink>
    </a:clrScheme>
    <a:fontScheme name="Bohatý">
      <a:majorFont>
        <a:latin typeface="Trebuchet MS"/>
        <a:ea typeface=""/>
        <a:cs typeface=""/>
        <a:font script="Jpan" typeface="HG丸ｺﾞｼｯｸM-PRO"/>
        <a:font script="Hang" typeface="HY그래픽M"/>
        <a:font script="Hans" typeface="黑体"/>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a:ea typeface=""/>
        <a:cs typeface=""/>
        <a:font script="Jpan" typeface="HG丸ｺﾞｼｯｸM-PRO"/>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Bohatý">
      <a:fillStyleLst>
        <a:solidFill>
          <a:schemeClr val="phClr"/>
        </a:solidFill>
        <a:gradFill rotWithShape="1">
          <a:gsLst>
            <a:gs pos="0">
              <a:schemeClr val="phClr">
                <a:tint val="15000"/>
                <a:satMod val="250000"/>
              </a:schemeClr>
            </a:gs>
            <a:gs pos="49000">
              <a:schemeClr val="phClr">
                <a:tint val="50000"/>
                <a:satMod val="200000"/>
              </a:schemeClr>
            </a:gs>
            <a:gs pos="49100">
              <a:schemeClr val="phClr">
                <a:tint val="64000"/>
                <a:satMod val="160000"/>
              </a:schemeClr>
            </a:gs>
            <a:gs pos="92000">
              <a:schemeClr val="phClr">
                <a:tint val="50000"/>
                <a:satMod val="200000"/>
              </a:schemeClr>
            </a:gs>
            <a:gs pos="100000">
              <a:schemeClr val="phClr">
                <a:tint val="43000"/>
                <a:satMod val="190000"/>
              </a:schemeClr>
            </a:gs>
          </a:gsLst>
          <a:lin ang="5400000" scaled="1"/>
        </a:gradFill>
        <a:gradFill rotWithShape="1">
          <a:gsLst>
            <a:gs pos="0">
              <a:schemeClr val="phClr">
                <a:tint val="74000"/>
              </a:schemeClr>
            </a:gs>
            <a:gs pos="49000">
              <a:schemeClr val="phClr">
                <a:tint val="96000"/>
                <a:shade val="84000"/>
                <a:satMod val="110000"/>
              </a:schemeClr>
            </a:gs>
            <a:gs pos="49100">
              <a:schemeClr val="phClr">
                <a:shade val="55000"/>
                <a:satMod val="150000"/>
              </a:schemeClr>
            </a:gs>
            <a:gs pos="92000">
              <a:schemeClr val="phClr">
                <a:tint val="98000"/>
                <a:shade val="90000"/>
                <a:satMod val="128000"/>
              </a:schemeClr>
            </a:gs>
            <a:gs pos="100000">
              <a:schemeClr val="phClr">
                <a:tint val="90000"/>
                <a:shade val="97000"/>
                <a:satMod val="128000"/>
              </a:schemeClr>
            </a:gs>
          </a:gsLst>
          <a:lin ang="5400000" scaled="1"/>
        </a:gradFill>
      </a:fillStyleLst>
      <a:lnStyleLst>
        <a:ln w="11430" cap="flat" cmpd="sng" algn="ctr">
          <a:solidFill>
            <a:schemeClr val="phClr"/>
          </a:solidFill>
          <a:prstDash val="solid"/>
        </a:ln>
        <a:ln w="40000" cap="flat" cmpd="sng" algn="ctr">
          <a:solidFill>
            <a:schemeClr val="phClr"/>
          </a:solidFill>
          <a:prstDash val="solid"/>
        </a:ln>
        <a:ln w="31800" cap="flat" cmpd="sng" algn="ctr">
          <a:solidFill>
            <a:schemeClr val="phClr"/>
          </a:solidFill>
          <a:prstDash val="solid"/>
        </a:ln>
      </a:lnStyleLst>
      <a:effectStyleLst>
        <a:effectStyle>
          <a:effectLst>
            <a:outerShdw blurRad="50800" dist="25000" dir="5400000" rotWithShape="0">
              <a:schemeClr val="phClr">
                <a:shade val="30000"/>
                <a:satMod val="150000"/>
                <a:alpha val="38000"/>
              </a:schemeClr>
            </a:outerShdw>
          </a:effectLst>
        </a:effectStyle>
        <a:effectStyle>
          <a:effectLst>
            <a:outerShdw blurRad="39000" dist="25400" dir="5400000" rotWithShape="0">
              <a:schemeClr val="phClr">
                <a:shade val="33000"/>
                <a:alpha val="83000"/>
              </a:schemeClr>
            </a:outerShdw>
          </a:effectLst>
        </a:effectStyle>
        <a:effectStyle>
          <a:effectLst>
            <a:outerShdw blurRad="39000" dist="25400" dir="5400000" rotWithShape="0">
              <a:schemeClr val="phClr">
                <a:shade val="33000"/>
                <a:alpha val="83000"/>
              </a:schemeClr>
            </a:outerShdw>
          </a:effectLst>
          <a:scene3d>
            <a:camera prst="orthographicFront" fov="0">
              <a:rot lat="0" lon="0" rev="0"/>
            </a:camera>
            <a:lightRig rig="contrasting" dir="t">
              <a:rot lat="0" lon="0" rev="1500000"/>
            </a:lightRig>
          </a:scene3d>
          <a:sp3d extrusionH="127000" prstMaterial="powder">
            <a:bevelT w="50800" h="63500"/>
          </a:sp3d>
        </a:effectStyle>
      </a:effectStyleLst>
      <a:bgFillStyleLst>
        <a:solidFill>
          <a:schemeClr val="phClr"/>
        </a:solidFill>
        <a:gradFill rotWithShape="1">
          <a:gsLst>
            <a:gs pos="0">
              <a:schemeClr val="phClr">
                <a:tint val="78000"/>
                <a:satMod val="220000"/>
              </a:schemeClr>
            </a:gs>
            <a:gs pos="100000">
              <a:schemeClr val="phClr">
                <a:shade val="35000"/>
                <a:satMod val="155000"/>
              </a:schemeClr>
            </a:gs>
          </a:gsLst>
          <a:path path="circle">
            <a:fillToRect l="50000" t="50000" r="50000" b="50000"/>
          </a:path>
        </a:gradFill>
        <a:blipFill>
          <a:blip xmlns:r="http://schemas.openxmlformats.org/officeDocument/2006/relationships" r:embed="rId1">
            <a:duotone>
              <a:schemeClr val="phClr">
                <a:shade val="60000"/>
                <a:satMod val="180000"/>
              </a:schemeClr>
              <a:schemeClr val="phClr">
                <a:tint val="500"/>
                <a:satMod val="150000"/>
              </a:schemeClr>
            </a:duotone>
          </a:blip>
          <a:tile tx="0" ty="0" sx="50000" sy="50000" flip="none" algn="tl"/>
        </a:blipFill>
      </a:bgFillStyleLst>
    </a:fmtScheme>
  </a:themeElements>
  <a:objectDefaults/>
  <a:extraClrSchemeLst/>
</a:theme>
</file>

<file path=ppt/theme/theme2.xml><?xml version="1.0" encoding="utf-8"?>
<a:theme xmlns:a="http://schemas.openxmlformats.org/drawingml/2006/main" name="Motiv systému Office">
  <a:themeElements>
    <a:clrScheme name="Kancelář">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celář">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Motiv systému Office">
  <a:themeElements>
    <a:clrScheme name="Kancelář">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celář">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item1.xml><?xml version="1.0" encoding="utf-8"?>
<Layout>
  <Type>YesNo</Type>
  <ChoicesCount>2</ChoicesCount>
  <Orientation>Left</Orientation>
</Layout>
</file>

<file path=customXml/item2.xml><?xml version="1.0" encoding="utf-8"?>
<Layout>
  <Type>Drawing</Type>
  <ChoicesCount>0</ChoicesCount>
  <Orientation>Left</Orientation>
</Layout>
</file>

<file path=customXml/item3.xml><?xml version="1.0" encoding="utf-8"?>
<Layout>
  <Type>Drawing</Type>
  <ChoicesCount>0</ChoicesCount>
  <Orientation>Left</Orientation>
</Layout>
</file>

<file path=customXml/item4.xml><?xml version="1.0" encoding="utf-8"?>
<Layout>
  <Type>Drawing</Type>
  <ChoicesCount>0</ChoicesCount>
  <Orientation>Left</Orientation>
</Layout>
</file>

<file path=customXml/item5.xml><?xml version="1.0" encoding="utf-8"?>
<Layout>
  <Type>Drawing</Type>
  <ChoicesCount>0</ChoicesCount>
  <Orientation>Left</Orientation>
</Layout>
</file>

<file path=customXml/item6.xml><?xml version="1.0" encoding="utf-8"?>
<Layout>
  <Type>Drawing</Type>
  <ChoicesCount>0</ChoicesCount>
  <Orientation>Left</Orientation>
</Layout>
</file>

<file path=customXml/itemProps1.xml><?xml version="1.0" encoding="utf-8"?>
<ds:datastoreItem xmlns:ds="http://schemas.openxmlformats.org/officeDocument/2006/customXml" ds:itemID="{F6613BF5-1A99-4CEC-8CC5-AABE47632008}">
  <ds:schemaRefs/>
</ds:datastoreItem>
</file>

<file path=customXml/itemProps2.xml><?xml version="1.0" encoding="utf-8"?>
<ds:datastoreItem xmlns:ds="http://schemas.openxmlformats.org/officeDocument/2006/customXml" ds:itemID="{339A2602-F872-4446-9DF2-8574629F9A7B}">
  <ds:schemaRefs/>
</ds:datastoreItem>
</file>

<file path=customXml/itemProps3.xml><?xml version="1.0" encoding="utf-8"?>
<ds:datastoreItem xmlns:ds="http://schemas.openxmlformats.org/officeDocument/2006/customXml" ds:itemID="{E8240CC7-BD7D-486E-8963-867A25ACA680}">
  <ds:schemaRefs/>
</ds:datastoreItem>
</file>

<file path=customXml/itemProps4.xml><?xml version="1.0" encoding="utf-8"?>
<ds:datastoreItem xmlns:ds="http://schemas.openxmlformats.org/officeDocument/2006/customXml" ds:itemID="{2E0556DA-F5E0-4E3D-A41C-BE8B1E515E54}">
  <ds:schemaRefs/>
</ds:datastoreItem>
</file>

<file path=customXml/itemProps5.xml><?xml version="1.0" encoding="utf-8"?>
<ds:datastoreItem xmlns:ds="http://schemas.openxmlformats.org/officeDocument/2006/customXml" ds:itemID="{9045E85C-3CAE-4DA6-8976-43DEB47E8F50}">
  <ds:schemaRefs/>
</ds:datastoreItem>
</file>

<file path=customXml/itemProps6.xml><?xml version="1.0" encoding="utf-8"?>
<ds:datastoreItem xmlns:ds="http://schemas.openxmlformats.org/officeDocument/2006/customXml" ds:itemID="{6B99C909-7BF6-4DAE-9531-580F5E28C60C}">
  <ds:schemaRefs/>
</ds:datastoreItem>
</file>

<file path=docProps/app.xml><?xml version="1.0" encoding="utf-8"?>
<Properties xmlns="http://schemas.openxmlformats.org/officeDocument/2006/extended-properties" xmlns:vt="http://schemas.openxmlformats.org/officeDocument/2006/docPropsVTypes">
  <Template>Opulent</Template>
  <TotalTime>872</TotalTime>
  <Words>734</Words>
  <Application>Microsoft Office PowerPoint</Application>
  <PresentationFormat>Předvádění na obrazovce (4:3)</PresentationFormat>
  <Paragraphs>101</Paragraphs>
  <Slides>6</Slides>
  <Notes>2</Notes>
  <HiddenSlides>1</HiddenSlides>
  <MMClips>0</MMClips>
  <ScaleCrop>false</ScaleCrop>
  <HeadingPairs>
    <vt:vector size="4" baseType="variant">
      <vt:variant>
        <vt:lpstr>Motiv</vt:lpstr>
      </vt:variant>
      <vt:variant>
        <vt:i4>1</vt:i4>
      </vt:variant>
      <vt:variant>
        <vt:lpstr>Nadpisy snímků</vt:lpstr>
      </vt:variant>
      <vt:variant>
        <vt:i4>6</vt:i4>
      </vt:variant>
    </vt:vector>
  </HeadingPairs>
  <TitlesOfParts>
    <vt:vector size="7" baseType="lpstr">
      <vt:lpstr>Bohatý</vt:lpstr>
      <vt:lpstr>KLÍČ OD KRÁLOVSTVÍ</vt:lpstr>
      <vt:lpstr>Anotace</vt:lpstr>
      <vt:lpstr>KLÍČ OD KRÁLOVSTVÍ</vt:lpstr>
      <vt:lpstr>Práce s textem</vt:lpstr>
      <vt:lpstr>Skřípavá pohádka</vt:lpstr>
      <vt:lpstr>Prezentace aplikace PowerPoint</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Název DUM</dc:title>
  <dc:creator>Gymnázium</dc:creator>
  <cp:lastModifiedBy>ob</cp:lastModifiedBy>
  <cp:revision>93</cp:revision>
  <cp:lastPrinted>2012-10-17T14:06:58Z</cp:lastPrinted>
  <dcterms:created xsi:type="dcterms:W3CDTF">2012-10-16T09:33:40Z</dcterms:created>
  <dcterms:modified xsi:type="dcterms:W3CDTF">2012-11-29T20:15:08Z</dcterms:modified>
</cp:coreProperties>
</file>