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9"/>
  </p:notesMasterIdLst>
  <p:sldIdLst>
    <p:sldId id="256" r:id="rId2"/>
    <p:sldId id="257" r:id="rId3"/>
    <p:sldId id="259" r:id="rId4"/>
    <p:sldId id="260" r:id="rId5"/>
    <p:sldId id="261" r:id="rId6"/>
    <p:sldId id="262" r:id="rId7"/>
    <p:sldId id="258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6" d="100"/>
          <a:sy n="76" d="100"/>
        </p:scale>
        <p:origin x="-1206" y="7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notesMaster" Target="notesMasters/notesMaster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F8B381-5807-488E-AC22-73DD4140ED4A}" type="doc">
      <dgm:prSet loTypeId="urn:microsoft.com/office/officeart/2005/8/layout/target3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445C7998-7549-48B0-BD68-D4F0167F02E5}">
      <dgm:prSet phldrT="[Text]"/>
      <dgm:spPr/>
      <dgm:t>
        <a:bodyPr/>
        <a:lstStyle/>
        <a:p>
          <a:pPr algn="l"/>
          <a:r>
            <a:rPr lang="cs-CZ" dirty="0"/>
            <a:t>Název školy:   </a:t>
          </a:r>
          <a:r>
            <a:rPr lang="cs-CZ" dirty="0" smtClean="0"/>
            <a:t>Základní škola Dobříč</a:t>
          </a:r>
          <a:r>
            <a:rPr lang="cs-CZ" smtClean="0"/>
            <a:t>, </a:t>
          </a:r>
          <a:br>
            <a:rPr lang="cs-CZ" smtClean="0"/>
          </a:br>
          <a:r>
            <a:rPr lang="cs-CZ" smtClean="0"/>
            <a:t>okres </a:t>
          </a:r>
          <a:r>
            <a:rPr lang="cs-CZ" dirty="0" smtClean="0"/>
            <a:t>Plzeň - sever, příspěvková organizace  </a:t>
          </a:r>
          <a:endParaRPr lang="cs-CZ" dirty="0"/>
        </a:p>
      </dgm:t>
    </dgm:pt>
    <dgm:pt modelId="{D4A1AC32-6B30-44CD-A965-234E2C33692F}" type="parTrans" cxnId="{BCB163C3-3B0F-4F74-88F0-37F026D4C894}">
      <dgm:prSet/>
      <dgm:spPr/>
      <dgm:t>
        <a:bodyPr/>
        <a:lstStyle/>
        <a:p>
          <a:endParaRPr lang="cs-CZ"/>
        </a:p>
      </dgm:t>
    </dgm:pt>
    <dgm:pt modelId="{C846DAC9-9D22-4975-84AF-8D4E4FA8DA5C}" type="sibTrans" cxnId="{BCB163C3-3B0F-4F74-88F0-37F026D4C894}">
      <dgm:prSet/>
      <dgm:spPr/>
      <dgm:t>
        <a:bodyPr/>
        <a:lstStyle/>
        <a:p>
          <a:endParaRPr lang="cs-CZ"/>
        </a:p>
      </dgm:t>
    </dgm:pt>
    <dgm:pt modelId="{FBBFC3EA-9D9D-4F3A-BEA6-9C2C0E46BF20}">
      <dgm:prSet phldrT="[Text]"/>
      <dgm:spPr/>
      <dgm:t>
        <a:bodyPr/>
        <a:lstStyle/>
        <a:p>
          <a:pPr algn="l"/>
          <a:r>
            <a:rPr lang="cs-CZ" dirty="0"/>
            <a:t>Autor: </a:t>
          </a:r>
          <a:r>
            <a:rPr lang="cs-CZ" dirty="0" smtClean="0"/>
            <a:t>Mgr. Anna </a:t>
          </a:r>
          <a:r>
            <a:rPr lang="cs-CZ" smtClean="0"/>
            <a:t>Dyková</a:t>
          </a:r>
          <a:endParaRPr lang="cs-CZ" dirty="0"/>
        </a:p>
      </dgm:t>
    </dgm:pt>
    <dgm:pt modelId="{DDB8DF17-17D4-4A37-80A4-B2BE20408FA2}" type="parTrans" cxnId="{C24533D2-26E5-47EB-8A39-D4FB9E52EFE6}">
      <dgm:prSet/>
      <dgm:spPr/>
      <dgm:t>
        <a:bodyPr/>
        <a:lstStyle/>
        <a:p>
          <a:endParaRPr lang="cs-CZ"/>
        </a:p>
      </dgm:t>
    </dgm:pt>
    <dgm:pt modelId="{83B48451-91B6-4E15-99C9-0FE713D5286E}" type="sibTrans" cxnId="{C24533D2-26E5-47EB-8A39-D4FB9E52EFE6}">
      <dgm:prSet/>
      <dgm:spPr/>
      <dgm:t>
        <a:bodyPr/>
        <a:lstStyle/>
        <a:p>
          <a:endParaRPr lang="cs-CZ"/>
        </a:p>
      </dgm:t>
    </dgm:pt>
    <dgm:pt modelId="{019433A1-1324-4DE1-9E6F-32B851095F74}">
      <dgm:prSet phldrT="[Text]"/>
      <dgm:spPr/>
      <dgm:t>
        <a:bodyPr/>
        <a:lstStyle/>
        <a:p>
          <a:pPr algn="l"/>
          <a:r>
            <a:rPr lang="cs-CZ" dirty="0" smtClean="0"/>
            <a:t>Název: </a:t>
          </a:r>
          <a:r>
            <a:rPr lang="cs-CZ" dirty="0" smtClean="0"/>
            <a:t>VY_32_INOVACE_13_Počítáme obsah</a:t>
          </a:r>
          <a:endParaRPr lang="cs-CZ" dirty="0"/>
        </a:p>
      </dgm:t>
    </dgm:pt>
    <dgm:pt modelId="{2AB92C11-48B1-4C26-9CC1-F4AB2F53C03B}" type="parTrans" cxnId="{2A2BCF91-C654-4E19-950C-39AA1A49C169}">
      <dgm:prSet/>
      <dgm:spPr/>
      <dgm:t>
        <a:bodyPr/>
        <a:lstStyle/>
        <a:p>
          <a:endParaRPr lang="cs-CZ"/>
        </a:p>
      </dgm:t>
    </dgm:pt>
    <dgm:pt modelId="{2716416C-EF69-44CA-AEFE-14F7FF081354}" type="sibTrans" cxnId="{2A2BCF91-C654-4E19-950C-39AA1A49C169}">
      <dgm:prSet/>
      <dgm:spPr/>
      <dgm:t>
        <a:bodyPr/>
        <a:lstStyle/>
        <a:p>
          <a:endParaRPr lang="cs-CZ"/>
        </a:p>
      </dgm:t>
    </dgm:pt>
    <dgm:pt modelId="{C73C7642-F245-4585-8F88-243F9FAEF6CA}">
      <dgm:prSet/>
      <dgm:spPr/>
      <dgm:t>
        <a:bodyPr/>
        <a:lstStyle/>
        <a:p>
          <a:pPr algn="l"/>
          <a:r>
            <a:rPr lang="cs-CZ" dirty="0"/>
            <a:t>Téma</a:t>
          </a:r>
          <a:r>
            <a:rPr lang="cs-CZ" dirty="0" smtClean="0"/>
            <a:t>: Počítáme obsah</a:t>
          </a:r>
          <a:endParaRPr lang="cs-CZ" dirty="0"/>
        </a:p>
      </dgm:t>
    </dgm:pt>
    <dgm:pt modelId="{3E2FFE2A-E7B1-401F-BAB6-893DF909FA64}" type="parTrans" cxnId="{808A55A3-7A45-463B-8870-E66256D18048}">
      <dgm:prSet/>
      <dgm:spPr/>
      <dgm:t>
        <a:bodyPr/>
        <a:lstStyle/>
        <a:p>
          <a:endParaRPr lang="cs-CZ"/>
        </a:p>
      </dgm:t>
    </dgm:pt>
    <dgm:pt modelId="{C6F235C3-B62B-4F7C-8AF0-6D3C84052041}" type="sibTrans" cxnId="{808A55A3-7A45-463B-8870-E66256D18048}">
      <dgm:prSet/>
      <dgm:spPr/>
      <dgm:t>
        <a:bodyPr/>
        <a:lstStyle/>
        <a:p>
          <a:endParaRPr lang="cs-CZ"/>
        </a:p>
      </dgm:t>
    </dgm:pt>
    <dgm:pt modelId="{EBC41103-E2E5-4D48-9B4B-425520D3D098}">
      <dgm:prSet/>
      <dgm:spPr/>
      <dgm:t>
        <a:bodyPr/>
        <a:lstStyle/>
        <a:p>
          <a:pPr algn="l"/>
          <a:r>
            <a:rPr lang="cs-CZ" dirty="0"/>
            <a:t>Číslo projektu</a:t>
          </a:r>
          <a:r>
            <a:rPr lang="cs-CZ" dirty="0" smtClean="0"/>
            <a:t>: CZ.1.07/1.4.00/21.2649</a:t>
          </a:r>
          <a:endParaRPr lang="cs-CZ" dirty="0"/>
        </a:p>
      </dgm:t>
    </dgm:pt>
    <dgm:pt modelId="{66EC36A9-2BA2-4EC9-AAE7-037918B0215E}" type="parTrans" cxnId="{56D768D4-D8A8-4F09-8215-BEB7EB914931}">
      <dgm:prSet/>
      <dgm:spPr/>
      <dgm:t>
        <a:bodyPr/>
        <a:lstStyle/>
        <a:p>
          <a:endParaRPr lang="cs-CZ"/>
        </a:p>
      </dgm:t>
    </dgm:pt>
    <dgm:pt modelId="{CD7C273C-2CBB-488A-8BF2-5D00DBC541E5}" type="sibTrans" cxnId="{56D768D4-D8A8-4F09-8215-BEB7EB914931}">
      <dgm:prSet/>
      <dgm:spPr/>
      <dgm:t>
        <a:bodyPr/>
        <a:lstStyle/>
        <a:p>
          <a:endParaRPr lang="cs-CZ"/>
        </a:p>
      </dgm:t>
    </dgm:pt>
    <dgm:pt modelId="{71045F8C-00FA-488E-A7BD-E2E6753D979D}" type="pres">
      <dgm:prSet presAssocID="{39F8B381-5807-488E-AC22-73DD4140ED4A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577EC6B-C980-4F34-8C69-4365E7B8FC8C}" type="pres">
      <dgm:prSet presAssocID="{445C7998-7549-48B0-BD68-D4F0167F02E5}" presName="circle1" presStyleLbl="node1" presStyleIdx="0" presStyleCnt="5"/>
      <dgm:spPr/>
    </dgm:pt>
    <dgm:pt modelId="{6940EB87-DC1D-4BC3-9408-9AC2E1FFC039}" type="pres">
      <dgm:prSet presAssocID="{445C7998-7549-48B0-BD68-D4F0167F02E5}" presName="space" presStyleCnt="0"/>
      <dgm:spPr/>
    </dgm:pt>
    <dgm:pt modelId="{BC35EE03-4121-4EF9-923D-7CB6D30D358D}" type="pres">
      <dgm:prSet presAssocID="{445C7998-7549-48B0-BD68-D4F0167F02E5}" presName="rect1" presStyleLbl="alignAcc1" presStyleIdx="0" presStyleCnt="5"/>
      <dgm:spPr/>
      <dgm:t>
        <a:bodyPr/>
        <a:lstStyle/>
        <a:p>
          <a:endParaRPr lang="cs-CZ"/>
        </a:p>
      </dgm:t>
    </dgm:pt>
    <dgm:pt modelId="{C95EEA27-3CBF-4645-A92D-9D8AF5C1CBFC}" type="pres">
      <dgm:prSet presAssocID="{FBBFC3EA-9D9D-4F3A-BEA6-9C2C0E46BF20}" presName="vertSpace2" presStyleLbl="node1" presStyleIdx="0" presStyleCnt="5"/>
      <dgm:spPr/>
    </dgm:pt>
    <dgm:pt modelId="{851BB866-B6AE-4566-893F-4C635BA974FC}" type="pres">
      <dgm:prSet presAssocID="{FBBFC3EA-9D9D-4F3A-BEA6-9C2C0E46BF20}" presName="circle2" presStyleLbl="node1" presStyleIdx="1" presStyleCnt="5"/>
      <dgm:spPr/>
    </dgm:pt>
    <dgm:pt modelId="{643EA938-EDE0-4533-ACCC-D2BD6F3A527C}" type="pres">
      <dgm:prSet presAssocID="{FBBFC3EA-9D9D-4F3A-BEA6-9C2C0E46BF20}" presName="rect2" presStyleLbl="alignAcc1" presStyleIdx="1" presStyleCnt="5"/>
      <dgm:spPr/>
      <dgm:t>
        <a:bodyPr/>
        <a:lstStyle/>
        <a:p>
          <a:endParaRPr lang="cs-CZ"/>
        </a:p>
      </dgm:t>
    </dgm:pt>
    <dgm:pt modelId="{92F31B18-D66D-4CC7-89B9-378928DE877D}" type="pres">
      <dgm:prSet presAssocID="{019433A1-1324-4DE1-9E6F-32B851095F74}" presName="vertSpace3" presStyleLbl="node1" presStyleIdx="1" presStyleCnt="5"/>
      <dgm:spPr/>
    </dgm:pt>
    <dgm:pt modelId="{902074E1-B931-4618-97F1-FADBE82E9C3C}" type="pres">
      <dgm:prSet presAssocID="{019433A1-1324-4DE1-9E6F-32B851095F74}" presName="circle3" presStyleLbl="node1" presStyleIdx="2" presStyleCnt="5"/>
      <dgm:spPr/>
    </dgm:pt>
    <dgm:pt modelId="{A3817367-F2BC-482F-8832-FA00B51DCCF3}" type="pres">
      <dgm:prSet presAssocID="{019433A1-1324-4DE1-9E6F-32B851095F74}" presName="rect3" presStyleLbl="alignAcc1" presStyleIdx="2" presStyleCnt="5"/>
      <dgm:spPr/>
      <dgm:t>
        <a:bodyPr/>
        <a:lstStyle/>
        <a:p>
          <a:endParaRPr lang="cs-CZ"/>
        </a:p>
      </dgm:t>
    </dgm:pt>
    <dgm:pt modelId="{2DD79E57-A63E-47D4-A1AB-6DF333476AD4}" type="pres">
      <dgm:prSet presAssocID="{C73C7642-F245-4585-8F88-243F9FAEF6CA}" presName="vertSpace4" presStyleLbl="node1" presStyleIdx="2" presStyleCnt="5"/>
      <dgm:spPr/>
    </dgm:pt>
    <dgm:pt modelId="{648967D3-ED80-4214-8D87-4E7012561E4A}" type="pres">
      <dgm:prSet presAssocID="{C73C7642-F245-4585-8F88-243F9FAEF6CA}" presName="circle4" presStyleLbl="node1" presStyleIdx="3" presStyleCnt="5"/>
      <dgm:spPr/>
    </dgm:pt>
    <dgm:pt modelId="{9A9B6F4F-B6FF-4F2D-B640-A8473E589523}" type="pres">
      <dgm:prSet presAssocID="{C73C7642-F245-4585-8F88-243F9FAEF6CA}" presName="rect4" presStyleLbl="alignAcc1" presStyleIdx="3" presStyleCnt="5"/>
      <dgm:spPr/>
      <dgm:t>
        <a:bodyPr/>
        <a:lstStyle/>
        <a:p>
          <a:endParaRPr lang="cs-CZ"/>
        </a:p>
      </dgm:t>
    </dgm:pt>
    <dgm:pt modelId="{13BD0FAF-9F2C-4708-9E63-A8E8E5252943}" type="pres">
      <dgm:prSet presAssocID="{EBC41103-E2E5-4D48-9B4B-425520D3D098}" presName="vertSpace5" presStyleLbl="node1" presStyleIdx="3" presStyleCnt="5"/>
      <dgm:spPr/>
    </dgm:pt>
    <dgm:pt modelId="{6821E7C9-5E4B-45FA-8F82-01E6F26FAA25}" type="pres">
      <dgm:prSet presAssocID="{EBC41103-E2E5-4D48-9B4B-425520D3D098}" presName="circle5" presStyleLbl="node1" presStyleIdx="4" presStyleCnt="5"/>
      <dgm:spPr/>
    </dgm:pt>
    <dgm:pt modelId="{3BA01B75-849B-4716-8BCD-084A86FF328F}" type="pres">
      <dgm:prSet presAssocID="{EBC41103-E2E5-4D48-9B4B-425520D3D098}" presName="rect5" presStyleLbl="alignAcc1" presStyleIdx="4" presStyleCnt="5"/>
      <dgm:spPr/>
      <dgm:t>
        <a:bodyPr/>
        <a:lstStyle/>
        <a:p>
          <a:endParaRPr lang="cs-CZ"/>
        </a:p>
      </dgm:t>
    </dgm:pt>
    <dgm:pt modelId="{4D19AB04-24FA-40C2-B203-52AE3D15E171}" type="pres">
      <dgm:prSet presAssocID="{445C7998-7549-48B0-BD68-D4F0167F02E5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32BF48F-0145-4429-9E02-8FCA946CCE9E}" type="pres">
      <dgm:prSet presAssocID="{FBBFC3EA-9D9D-4F3A-BEA6-9C2C0E46BF20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7297F21-D4FD-4A41-AE58-814D01A6B5E7}" type="pres">
      <dgm:prSet presAssocID="{019433A1-1324-4DE1-9E6F-32B851095F74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9F530CB-4999-43B3-A00D-6AB53886BD77}" type="pres">
      <dgm:prSet presAssocID="{C73C7642-F245-4585-8F88-243F9FAEF6CA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27B6496-BF1B-4384-9217-9659064D5D6A}" type="pres">
      <dgm:prSet presAssocID="{EBC41103-E2E5-4D48-9B4B-425520D3D098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5F69F612-BCCE-4AB9-978A-EE5903EA4028}" type="presOf" srcId="{FBBFC3EA-9D9D-4F3A-BEA6-9C2C0E46BF20}" destId="{643EA938-EDE0-4533-ACCC-D2BD6F3A527C}" srcOrd="0" destOrd="0" presId="urn:microsoft.com/office/officeart/2005/8/layout/target3"/>
    <dgm:cxn modelId="{56D768D4-D8A8-4F09-8215-BEB7EB914931}" srcId="{39F8B381-5807-488E-AC22-73DD4140ED4A}" destId="{EBC41103-E2E5-4D48-9B4B-425520D3D098}" srcOrd="4" destOrd="0" parTransId="{66EC36A9-2BA2-4EC9-AAE7-037918B0215E}" sibTransId="{CD7C273C-2CBB-488A-8BF2-5D00DBC541E5}"/>
    <dgm:cxn modelId="{1C5D0075-9542-40B2-A210-6E44F32E9081}" type="presOf" srcId="{019433A1-1324-4DE1-9E6F-32B851095F74}" destId="{A3817367-F2BC-482F-8832-FA00B51DCCF3}" srcOrd="0" destOrd="0" presId="urn:microsoft.com/office/officeart/2005/8/layout/target3"/>
    <dgm:cxn modelId="{BB7C278B-88E7-4743-A53D-E74030657991}" type="presOf" srcId="{EBC41103-E2E5-4D48-9B4B-425520D3D098}" destId="{3BA01B75-849B-4716-8BCD-084A86FF328F}" srcOrd="0" destOrd="0" presId="urn:microsoft.com/office/officeart/2005/8/layout/target3"/>
    <dgm:cxn modelId="{3B5DD088-83B4-424E-9520-DF62B0FF488E}" type="presOf" srcId="{019433A1-1324-4DE1-9E6F-32B851095F74}" destId="{E7297F21-D4FD-4A41-AE58-814D01A6B5E7}" srcOrd="1" destOrd="0" presId="urn:microsoft.com/office/officeart/2005/8/layout/target3"/>
    <dgm:cxn modelId="{3941D727-4E25-49F3-B945-40485A6B4AC9}" type="presOf" srcId="{FBBFC3EA-9D9D-4F3A-BEA6-9C2C0E46BF20}" destId="{832BF48F-0145-4429-9E02-8FCA946CCE9E}" srcOrd="1" destOrd="0" presId="urn:microsoft.com/office/officeart/2005/8/layout/target3"/>
    <dgm:cxn modelId="{B2F7E6DF-19D8-44D9-A674-383F24CF76EE}" type="presOf" srcId="{39F8B381-5807-488E-AC22-73DD4140ED4A}" destId="{71045F8C-00FA-488E-A7BD-E2E6753D979D}" srcOrd="0" destOrd="0" presId="urn:microsoft.com/office/officeart/2005/8/layout/target3"/>
    <dgm:cxn modelId="{BD1EEEFB-7F1C-402F-9056-6FD5E03E266F}" type="presOf" srcId="{C73C7642-F245-4585-8F88-243F9FAEF6CA}" destId="{9A9B6F4F-B6FF-4F2D-B640-A8473E589523}" srcOrd="0" destOrd="0" presId="urn:microsoft.com/office/officeart/2005/8/layout/target3"/>
    <dgm:cxn modelId="{BCB163C3-3B0F-4F74-88F0-37F026D4C894}" srcId="{39F8B381-5807-488E-AC22-73DD4140ED4A}" destId="{445C7998-7549-48B0-BD68-D4F0167F02E5}" srcOrd="0" destOrd="0" parTransId="{D4A1AC32-6B30-44CD-A965-234E2C33692F}" sibTransId="{C846DAC9-9D22-4975-84AF-8D4E4FA8DA5C}"/>
    <dgm:cxn modelId="{1F49B47C-3126-4E74-8593-96D96E09C661}" type="presOf" srcId="{445C7998-7549-48B0-BD68-D4F0167F02E5}" destId="{BC35EE03-4121-4EF9-923D-7CB6D30D358D}" srcOrd="0" destOrd="0" presId="urn:microsoft.com/office/officeart/2005/8/layout/target3"/>
    <dgm:cxn modelId="{4455CCFF-D061-4409-A053-3C0FF78D8DF8}" type="presOf" srcId="{445C7998-7549-48B0-BD68-D4F0167F02E5}" destId="{4D19AB04-24FA-40C2-B203-52AE3D15E171}" srcOrd="1" destOrd="0" presId="urn:microsoft.com/office/officeart/2005/8/layout/target3"/>
    <dgm:cxn modelId="{0B1A698F-F162-4F9F-9C06-B931E9CE7352}" type="presOf" srcId="{EBC41103-E2E5-4D48-9B4B-425520D3D098}" destId="{A27B6496-BF1B-4384-9217-9659064D5D6A}" srcOrd="1" destOrd="0" presId="urn:microsoft.com/office/officeart/2005/8/layout/target3"/>
    <dgm:cxn modelId="{C24533D2-26E5-47EB-8A39-D4FB9E52EFE6}" srcId="{39F8B381-5807-488E-AC22-73DD4140ED4A}" destId="{FBBFC3EA-9D9D-4F3A-BEA6-9C2C0E46BF20}" srcOrd="1" destOrd="0" parTransId="{DDB8DF17-17D4-4A37-80A4-B2BE20408FA2}" sibTransId="{83B48451-91B6-4E15-99C9-0FE713D5286E}"/>
    <dgm:cxn modelId="{808A55A3-7A45-463B-8870-E66256D18048}" srcId="{39F8B381-5807-488E-AC22-73DD4140ED4A}" destId="{C73C7642-F245-4585-8F88-243F9FAEF6CA}" srcOrd="3" destOrd="0" parTransId="{3E2FFE2A-E7B1-401F-BAB6-893DF909FA64}" sibTransId="{C6F235C3-B62B-4F7C-8AF0-6D3C84052041}"/>
    <dgm:cxn modelId="{2AABEF54-0834-4679-A88E-AFB815D98457}" type="presOf" srcId="{C73C7642-F245-4585-8F88-243F9FAEF6CA}" destId="{59F530CB-4999-43B3-A00D-6AB53886BD77}" srcOrd="1" destOrd="0" presId="urn:microsoft.com/office/officeart/2005/8/layout/target3"/>
    <dgm:cxn modelId="{2A2BCF91-C654-4E19-950C-39AA1A49C169}" srcId="{39F8B381-5807-488E-AC22-73DD4140ED4A}" destId="{019433A1-1324-4DE1-9E6F-32B851095F74}" srcOrd="2" destOrd="0" parTransId="{2AB92C11-48B1-4C26-9CC1-F4AB2F53C03B}" sibTransId="{2716416C-EF69-44CA-AEFE-14F7FF081354}"/>
    <dgm:cxn modelId="{DE417697-1360-4D2C-A2E3-050893C4B368}" type="presParOf" srcId="{71045F8C-00FA-488E-A7BD-E2E6753D979D}" destId="{3577EC6B-C980-4F34-8C69-4365E7B8FC8C}" srcOrd="0" destOrd="0" presId="urn:microsoft.com/office/officeart/2005/8/layout/target3"/>
    <dgm:cxn modelId="{BA746E25-63F6-455E-8437-7538142DCC60}" type="presParOf" srcId="{71045F8C-00FA-488E-A7BD-E2E6753D979D}" destId="{6940EB87-DC1D-4BC3-9408-9AC2E1FFC039}" srcOrd="1" destOrd="0" presId="urn:microsoft.com/office/officeart/2005/8/layout/target3"/>
    <dgm:cxn modelId="{92A8CE7B-E6E2-4402-97B8-175A57F661F7}" type="presParOf" srcId="{71045F8C-00FA-488E-A7BD-E2E6753D979D}" destId="{BC35EE03-4121-4EF9-923D-7CB6D30D358D}" srcOrd="2" destOrd="0" presId="urn:microsoft.com/office/officeart/2005/8/layout/target3"/>
    <dgm:cxn modelId="{0FF4E96B-46F2-4412-B3BE-4681B80EC1F4}" type="presParOf" srcId="{71045F8C-00FA-488E-A7BD-E2E6753D979D}" destId="{C95EEA27-3CBF-4645-A92D-9D8AF5C1CBFC}" srcOrd="3" destOrd="0" presId="urn:microsoft.com/office/officeart/2005/8/layout/target3"/>
    <dgm:cxn modelId="{A3ABAC9B-F1D6-4BF1-8F9F-1CFA7D5452FB}" type="presParOf" srcId="{71045F8C-00FA-488E-A7BD-E2E6753D979D}" destId="{851BB866-B6AE-4566-893F-4C635BA974FC}" srcOrd="4" destOrd="0" presId="urn:microsoft.com/office/officeart/2005/8/layout/target3"/>
    <dgm:cxn modelId="{7E82B860-FD9F-4ACB-B88E-4A5C5DA0C644}" type="presParOf" srcId="{71045F8C-00FA-488E-A7BD-E2E6753D979D}" destId="{643EA938-EDE0-4533-ACCC-D2BD6F3A527C}" srcOrd="5" destOrd="0" presId="urn:microsoft.com/office/officeart/2005/8/layout/target3"/>
    <dgm:cxn modelId="{0CE95EC5-CD6B-4F1B-9F70-7EE244A97531}" type="presParOf" srcId="{71045F8C-00FA-488E-A7BD-E2E6753D979D}" destId="{92F31B18-D66D-4CC7-89B9-378928DE877D}" srcOrd="6" destOrd="0" presId="urn:microsoft.com/office/officeart/2005/8/layout/target3"/>
    <dgm:cxn modelId="{AC070EED-AF3E-4FC3-8B75-7C6D35ED3EE0}" type="presParOf" srcId="{71045F8C-00FA-488E-A7BD-E2E6753D979D}" destId="{902074E1-B931-4618-97F1-FADBE82E9C3C}" srcOrd="7" destOrd="0" presId="urn:microsoft.com/office/officeart/2005/8/layout/target3"/>
    <dgm:cxn modelId="{5D10847C-2F6A-4CE9-BC4D-A7218A1350AC}" type="presParOf" srcId="{71045F8C-00FA-488E-A7BD-E2E6753D979D}" destId="{A3817367-F2BC-482F-8832-FA00B51DCCF3}" srcOrd="8" destOrd="0" presId="urn:microsoft.com/office/officeart/2005/8/layout/target3"/>
    <dgm:cxn modelId="{4E97B4F5-D3B3-4890-ADD0-0050EC329A81}" type="presParOf" srcId="{71045F8C-00FA-488E-A7BD-E2E6753D979D}" destId="{2DD79E57-A63E-47D4-A1AB-6DF333476AD4}" srcOrd="9" destOrd="0" presId="urn:microsoft.com/office/officeart/2005/8/layout/target3"/>
    <dgm:cxn modelId="{43CDD00E-1CBE-4012-9798-185CB22808E6}" type="presParOf" srcId="{71045F8C-00FA-488E-A7BD-E2E6753D979D}" destId="{648967D3-ED80-4214-8D87-4E7012561E4A}" srcOrd="10" destOrd="0" presId="urn:microsoft.com/office/officeart/2005/8/layout/target3"/>
    <dgm:cxn modelId="{A7FEB41C-C84B-4731-B797-B9A9D3A246DC}" type="presParOf" srcId="{71045F8C-00FA-488E-A7BD-E2E6753D979D}" destId="{9A9B6F4F-B6FF-4F2D-B640-A8473E589523}" srcOrd="11" destOrd="0" presId="urn:microsoft.com/office/officeart/2005/8/layout/target3"/>
    <dgm:cxn modelId="{938FB67C-BB22-4CDA-8BD2-545B266ADCD0}" type="presParOf" srcId="{71045F8C-00FA-488E-A7BD-E2E6753D979D}" destId="{13BD0FAF-9F2C-4708-9E63-A8E8E5252943}" srcOrd="12" destOrd="0" presId="urn:microsoft.com/office/officeart/2005/8/layout/target3"/>
    <dgm:cxn modelId="{D3A98C09-1C7E-441D-9929-D9F44DFA6759}" type="presParOf" srcId="{71045F8C-00FA-488E-A7BD-E2E6753D979D}" destId="{6821E7C9-5E4B-45FA-8F82-01E6F26FAA25}" srcOrd="13" destOrd="0" presId="urn:microsoft.com/office/officeart/2005/8/layout/target3"/>
    <dgm:cxn modelId="{09618894-7317-46C5-8D88-18AE7580833F}" type="presParOf" srcId="{71045F8C-00FA-488E-A7BD-E2E6753D979D}" destId="{3BA01B75-849B-4716-8BCD-084A86FF328F}" srcOrd="14" destOrd="0" presId="urn:microsoft.com/office/officeart/2005/8/layout/target3"/>
    <dgm:cxn modelId="{00A003CF-4BAE-4A7E-B527-319406F52F72}" type="presParOf" srcId="{71045F8C-00FA-488E-A7BD-E2E6753D979D}" destId="{4D19AB04-24FA-40C2-B203-52AE3D15E171}" srcOrd="15" destOrd="0" presId="urn:microsoft.com/office/officeart/2005/8/layout/target3"/>
    <dgm:cxn modelId="{B9F96ACF-85A4-4F67-9A67-06B353F09EDA}" type="presParOf" srcId="{71045F8C-00FA-488E-A7BD-E2E6753D979D}" destId="{832BF48F-0145-4429-9E02-8FCA946CCE9E}" srcOrd="16" destOrd="0" presId="urn:microsoft.com/office/officeart/2005/8/layout/target3"/>
    <dgm:cxn modelId="{7677268B-9AEF-40D1-B5A6-0B94534D22AF}" type="presParOf" srcId="{71045F8C-00FA-488E-A7BD-E2E6753D979D}" destId="{E7297F21-D4FD-4A41-AE58-814D01A6B5E7}" srcOrd="17" destOrd="0" presId="urn:microsoft.com/office/officeart/2005/8/layout/target3"/>
    <dgm:cxn modelId="{C6075B10-3EE2-4CF3-99D8-F3BC65E2B5F7}" type="presParOf" srcId="{71045F8C-00FA-488E-A7BD-E2E6753D979D}" destId="{59F530CB-4999-43B3-A00D-6AB53886BD77}" srcOrd="18" destOrd="0" presId="urn:microsoft.com/office/officeart/2005/8/layout/target3"/>
    <dgm:cxn modelId="{A3CA29E0-E363-4275-A77B-8C9A32D8855C}" type="presParOf" srcId="{71045F8C-00FA-488E-A7BD-E2E6753D979D}" destId="{A27B6496-BF1B-4384-9217-9659064D5D6A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577EC6B-C980-4F34-8C69-4365E7B8FC8C}">
      <dsp:nvSpPr>
        <dsp:cNvPr id="0" name=""/>
        <dsp:cNvSpPr/>
      </dsp:nvSpPr>
      <dsp:spPr>
        <a:xfrm>
          <a:off x="0" y="0"/>
          <a:ext cx="4032447" cy="4032447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C35EE03-4121-4EF9-923D-7CB6D30D358D}">
      <dsp:nvSpPr>
        <dsp:cNvPr id="0" name=""/>
        <dsp:cNvSpPr/>
      </dsp:nvSpPr>
      <dsp:spPr>
        <a:xfrm>
          <a:off x="2016223" y="0"/>
          <a:ext cx="4752528" cy="403244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Název školy:   </a:t>
          </a:r>
          <a:r>
            <a:rPr lang="cs-CZ" sz="1800" kern="1200" dirty="0" smtClean="0"/>
            <a:t>Základní škola Dobříč</a:t>
          </a:r>
          <a:r>
            <a:rPr lang="cs-CZ" sz="1800" kern="1200" smtClean="0"/>
            <a:t>, </a:t>
          </a:r>
          <a:br>
            <a:rPr lang="cs-CZ" sz="1800" kern="1200" smtClean="0"/>
          </a:br>
          <a:r>
            <a:rPr lang="cs-CZ" sz="1800" kern="1200" smtClean="0"/>
            <a:t>okres </a:t>
          </a:r>
          <a:r>
            <a:rPr lang="cs-CZ" sz="1800" kern="1200" dirty="0" smtClean="0"/>
            <a:t>Plzeň - sever, příspěvková organizace  </a:t>
          </a:r>
          <a:endParaRPr lang="cs-CZ" sz="1800" kern="1200" dirty="0"/>
        </a:p>
      </dsp:txBody>
      <dsp:txXfrm>
        <a:off x="2016223" y="0"/>
        <a:ext cx="4752528" cy="645191"/>
      </dsp:txXfrm>
    </dsp:sp>
    <dsp:sp modelId="{851BB866-B6AE-4566-893F-4C635BA974FC}">
      <dsp:nvSpPr>
        <dsp:cNvPr id="0" name=""/>
        <dsp:cNvSpPr/>
      </dsp:nvSpPr>
      <dsp:spPr>
        <a:xfrm>
          <a:off x="423407" y="645191"/>
          <a:ext cx="3185633" cy="318563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43EA938-EDE0-4533-ACCC-D2BD6F3A527C}">
      <dsp:nvSpPr>
        <dsp:cNvPr id="0" name=""/>
        <dsp:cNvSpPr/>
      </dsp:nvSpPr>
      <dsp:spPr>
        <a:xfrm>
          <a:off x="2016223" y="645191"/>
          <a:ext cx="4752528" cy="318563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Autor: </a:t>
          </a:r>
          <a:r>
            <a:rPr lang="cs-CZ" sz="1800" kern="1200" dirty="0" smtClean="0"/>
            <a:t>Mgr. Anna </a:t>
          </a:r>
          <a:r>
            <a:rPr lang="cs-CZ" sz="1800" kern="1200" smtClean="0"/>
            <a:t>Dyková</a:t>
          </a:r>
          <a:endParaRPr lang="cs-CZ" sz="1800" kern="1200" dirty="0"/>
        </a:p>
      </dsp:txBody>
      <dsp:txXfrm>
        <a:off x="2016223" y="645191"/>
        <a:ext cx="4752528" cy="645191"/>
      </dsp:txXfrm>
    </dsp:sp>
    <dsp:sp modelId="{902074E1-B931-4618-97F1-FADBE82E9C3C}">
      <dsp:nvSpPr>
        <dsp:cNvPr id="0" name=""/>
        <dsp:cNvSpPr/>
      </dsp:nvSpPr>
      <dsp:spPr>
        <a:xfrm>
          <a:off x="846814" y="1290383"/>
          <a:ext cx="2338819" cy="2338819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3817367-F2BC-482F-8832-FA00B51DCCF3}">
      <dsp:nvSpPr>
        <dsp:cNvPr id="0" name=""/>
        <dsp:cNvSpPr/>
      </dsp:nvSpPr>
      <dsp:spPr>
        <a:xfrm>
          <a:off x="2016223" y="1290383"/>
          <a:ext cx="4752528" cy="2338819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smtClean="0"/>
            <a:t>Název: </a:t>
          </a:r>
          <a:r>
            <a:rPr lang="cs-CZ" sz="1800" kern="1200" dirty="0" smtClean="0"/>
            <a:t>VY_32_INOVACE_13_Počítáme obsah</a:t>
          </a:r>
          <a:endParaRPr lang="cs-CZ" sz="1800" kern="1200" dirty="0"/>
        </a:p>
      </dsp:txBody>
      <dsp:txXfrm>
        <a:off x="2016223" y="1290383"/>
        <a:ext cx="4752528" cy="645191"/>
      </dsp:txXfrm>
    </dsp:sp>
    <dsp:sp modelId="{648967D3-ED80-4214-8D87-4E7012561E4A}">
      <dsp:nvSpPr>
        <dsp:cNvPr id="0" name=""/>
        <dsp:cNvSpPr/>
      </dsp:nvSpPr>
      <dsp:spPr>
        <a:xfrm>
          <a:off x="1270221" y="1935575"/>
          <a:ext cx="1492005" cy="1492005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A9B6F4F-B6FF-4F2D-B640-A8473E589523}">
      <dsp:nvSpPr>
        <dsp:cNvPr id="0" name=""/>
        <dsp:cNvSpPr/>
      </dsp:nvSpPr>
      <dsp:spPr>
        <a:xfrm>
          <a:off x="2016223" y="1935575"/>
          <a:ext cx="4752528" cy="149200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Téma</a:t>
          </a:r>
          <a:r>
            <a:rPr lang="cs-CZ" sz="1800" kern="1200" dirty="0" smtClean="0"/>
            <a:t>: Počítáme obsah</a:t>
          </a:r>
          <a:endParaRPr lang="cs-CZ" sz="1800" kern="1200" dirty="0"/>
        </a:p>
      </dsp:txBody>
      <dsp:txXfrm>
        <a:off x="2016223" y="1935575"/>
        <a:ext cx="4752528" cy="645191"/>
      </dsp:txXfrm>
    </dsp:sp>
    <dsp:sp modelId="{6821E7C9-5E4B-45FA-8F82-01E6F26FAA25}">
      <dsp:nvSpPr>
        <dsp:cNvPr id="0" name=""/>
        <dsp:cNvSpPr/>
      </dsp:nvSpPr>
      <dsp:spPr>
        <a:xfrm>
          <a:off x="1693628" y="2580766"/>
          <a:ext cx="645191" cy="645191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BA01B75-849B-4716-8BCD-084A86FF328F}">
      <dsp:nvSpPr>
        <dsp:cNvPr id="0" name=""/>
        <dsp:cNvSpPr/>
      </dsp:nvSpPr>
      <dsp:spPr>
        <a:xfrm>
          <a:off x="2016223" y="2580766"/>
          <a:ext cx="4752528" cy="645191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Číslo projektu</a:t>
          </a:r>
          <a:r>
            <a:rPr lang="cs-CZ" sz="1800" kern="1200" dirty="0" smtClean="0"/>
            <a:t>: CZ.1.07/1.4.00/21.2649</a:t>
          </a:r>
          <a:endParaRPr lang="cs-CZ" sz="1800" kern="1200" dirty="0"/>
        </a:p>
      </dsp:txBody>
      <dsp:txXfrm>
        <a:off x="2016223" y="2580766"/>
        <a:ext cx="4752528" cy="645191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9A72311-A415-49A0-81AA-71AC605C61C8}" type="datetimeFigureOut">
              <a:rPr lang="cs-CZ" smtClean="0"/>
              <a:t>11.3.2012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0E2E642-40DC-41CB-B085-A9D00817547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0887643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Zopakujeme učivo, doplníme vzorečky.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0E2E642-40DC-41CB-B085-A9D00817547F}" type="slidenum">
              <a:rPr lang="cs-CZ" smtClean="0"/>
              <a:t>3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7602534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Řešíme pomocí vzorečků.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0E2E642-40DC-41CB-B085-A9D00817547F}" type="slidenum">
              <a:rPr lang="cs-CZ" smtClean="0"/>
              <a:t>4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00477618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Žáky upozorníme na to, co víme a potom řešíme pomocí vzorečků.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0E2E642-40DC-41CB-B085-A9D00817547F}" type="slidenum">
              <a:rPr lang="cs-CZ" smtClean="0"/>
              <a:t>5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41971386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Společně vyřešíme.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0E2E642-40DC-41CB-B085-A9D00817547F}" type="slidenum">
              <a:rPr lang="cs-CZ" smtClean="0"/>
              <a:t>6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6708730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11.3.2012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2129854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11.3.2012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0999918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11.3.2012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9859632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11.3.2012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6593247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11.3.2012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0945118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11.3.2012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8263394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11.3.2012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8180106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11.3.2012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0190386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11.3.2012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9913725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11.3.2012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6353122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11.3.2012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1701891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02CD3B8-8B97-4C13-ABBD-C0BF8712391E}" type="datetimeFigureOut">
              <a:rPr lang="cs-CZ" smtClean="0"/>
              <a:t>11.3.2012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688335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22809006"/>
              </p:ext>
            </p:extLst>
          </p:nvPr>
        </p:nvGraphicFramePr>
        <p:xfrm>
          <a:off x="1259632" y="1700808"/>
          <a:ext cx="6768752" cy="40324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317144"/>
            <a:ext cx="5402263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23969990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400" dirty="0"/>
              <a:t>Materiál je pro žáky 5.ročníku, pro výuku </a:t>
            </a:r>
            <a:r>
              <a:rPr lang="cs-CZ" sz="2400" dirty="0" smtClean="0"/>
              <a:t>matematiky.</a:t>
            </a:r>
            <a:endParaRPr lang="cs-CZ" sz="2400" dirty="0"/>
          </a:p>
          <a:p>
            <a:r>
              <a:rPr lang="cs-CZ" sz="2400" dirty="0"/>
              <a:t>Prezentace na interaktivní </a:t>
            </a:r>
            <a:r>
              <a:rPr lang="cs-CZ" sz="2400" dirty="0" smtClean="0"/>
              <a:t>tabuli.</a:t>
            </a:r>
            <a:endParaRPr lang="cs-CZ" sz="2400" dirty="0" smtClean="0"/>
          </a:p>
          <a:p>
            <a:r>
              <a:rPr lang="cs-CZ" sz="2400" dirty="0" smtClean="0"/>
              <a:t>Materiál slouží k prohloubení učiva o obsahu, pro společnou práci s učitelem u </a:t>
            </a:r>
            <a:r>
              <a:rPr lang="cs-CZ" sz="2400" dirty="0" smtClean="0"/>
              <a:t>tabule.</a:t>
            </a:r>
            <a:endParaRPr lang="cs-CZ" sz="2400" dirty="0"/>
          </a:p>
          <a:p>
            <a:r>
              <a:rPr lang="cs-CZ" sz="2400" dirty="0"/>
              <a:t>Pomůcky: </a:t>
            </a:r>
            <a:r>
              <a:rPr lang="cs-CZ" sz="2400" dirty="0" smtClean="0"/>
              <a:t>fixy</a:t>
            </a:r>
            <a:r>
              <a:rPr lang="cs-CZ" sz="2400" dirty="0"/>
              <a:t>, interaktivní </a:t>
            </a:r>
            <a:r>
              <a:rPr lang="cs-CZ" sz="2400" dirty="0" smtClean="0"/>
              <a:t>pero.</a:t>
            </a:r>
            <a:endParaRPr lang="cs-CZ" sz="2400" dirty="0"/>
          </a:p>
          <a:p>
            <a:r>
              <a:rPr lang="cs-CZ" sz="2400" dirty="0"/>
              <a:t>Inovace: interaktivní způsob </a:t>
            </a:r>
            <a:r>
              <a:rPr lang="cs-CZ" sz="2400" dirty="0" smtClean="0"/>
              <a:t>učení. </a:t>
            </a:r>
            <a:endParaRPr lang="cs-CZ" sz="2400" dirty="0"/>
          </a:p>
          <a:p>
            <a:r>
              <a:rPr lang="cs-CZ" sz="2400" dirty="0"/>
              <a:t>Metodické pokyny:  </a:t>
            </a:r>
            <a:r>
              <a:rPr lang="cs-CZ" sz="2400" dirty="0" smtClean="0"/>
              <a:t>urči vzorec obsahu, počítej pomocí vzorce obsahu, urči délku </a:t>
            </a:r>
            <a:r>
              <a:rPr lang="cs-CZ" sz="2400" dirty="0" smtClean="0"/>
              <a:t>strany.</a:t>
            </a:r>
            <a:endParaRPr lang="cs-CZ" sz="2400" dirty="0"/>
          </a:p>
          <a:p>
            <a:pPr marL="0" indent="0">
              <a:buNone/>
            </a:pPr>
            <a:endParaRPr lang="cs-CZ" sz="2400" dirty="0"/>
          </a:p>
          <a:p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291022956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1">
            <a:schemeClr val="accent6"/>
          </a:lnRef>
          <a:fillRef idx="3">
            <a:schemeClr val="accent6"/>
          </a:fillRef>
          <a:effectRef idx="2">
            <a:schemeClr val="accent6"/>
          </a:effectRef>
          <a:fontRef idx="minor">
            <a:schemeClr val="lt1"/>
          </a:fontRef>
        </p:style>
        <p:txBody>
          <a:bodyPr>
            <a:normAutofit/>
          </a:bodyPr>
          <a:lstStyle/>
          <a:p>
            <a:r>
              <a:rPr lang="cs-CZ" sz="3200" b="1" dirty="0" smtClean="0"/>
              <a:t>OBSAH obdélníku a </a:t>
            </a:r>
            <a:r>
              <a:rPr lang="cs-CZ" sz="3200" b="1" dirty="0" smtClean="0"/>
              <a:t>čtverce.</a:t>
            </a:r>
            <a:endParaRPr lang="cs-CZ" sz="3200" b="1" dirty="0"/>
          </a:p>
        </p:txBody>
      </p:sp>
      <p:sp>
        <p:nvSpPr>
          <p:cNvPr id="3" name="Obdélník 2"/>
          <p:cNvSpPr/>
          <p:nvPr/>
        </p:nvSpPr>
        <p:spPr>
          <a:xfrm>
            <a:off x="683568" y="1898964"/>
            <a:ext cx="4320000" cy="2160000"/>
          </a:xfrm>
          <a:prstGeom prst="rect">
            <a:avLst/>
          </a:prstGeom>
          <a:solidFill>
            <a:schemeClr val="bg1"/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6156176" y="1916832"/>
            <a:ext cx="2160000" cy="2160000"/>
          </a:xfrm>
          <a:prstGeom prst="rect">
            <a:avLst/>
          </a:prstGeom>
          <a:solidFill>
            <a:schemeClr val="bg1"/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TextovéPole 4"/>
          <p:cNvSpPr txBox="1"/>
          <p:nvPr/>
        </p:nvSpPr>
        <p:spPr>
          <a:xfrm>
            <a:off x="2506616" y="4135661"/>
            <a:ext cx="33695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a</a:t>
            </a:r>
            <a:endParaRPr lang="cs-CZ" sz="2400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5003568" y="2978964"/>
            <a:ext cx="349776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b</a:t>
            </a:r>
            <a:endParaRPr lang="cs-CZ" sz="2400" b="1" dirty="0"/>
          </a:p>
        </p:txBody>
      </p:sp>
      <p:sp>
        <p:nvSpPr>
          <p:cNvPr id="7" name="TextovéPole 6"/>
          <p:cNvSpPr txBox="1"/>
          <p:nvPr/>
        </p:nvSpPr>
        <p:spPr>
          <a:xfrm>
            <a:off x="7236176" y="4135662"/>
            <a:ext cx="33695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a</a:t>
            </a:r>
            <a:endParaRPr lang="cs-CZ" sz="2400" b="1" dirty="0"/>
          </a:p>
        </p:txBody>
      </p:sp>
      <p:sp>
        <p:nvSpPr>
          <p:cNvPr id="8" name="TextovéPole 7"/>
          <p:cNvSpPr txBox="1"/>
          <p:nvPr/>
        </p:nvSpPr>
        <p:spPr>
          <a:xfrm>
            <a:off x="8409410" y="2996832"/>
            <a:ext cx="33695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a</a:t>
            </a:r>
            <a:endParaRPr lang="cs-CZ" sz="2400" b="1" dirty="0"/>
          </a:p>
        </p:txBody>
      </p:sp>
      <p:sp>
        <p:nvSpPr>
          <p:cNvPr id="9" name="Obdélník 8"/>
          <p:cNvSpPr/>
          <p:nvPr/>
        </p:nvSpPr>
        <p:spPr>
          <a:xfrm>
            <a:off x="814894" y="5381600"/>
            <a:ext cx="2952328" cy="720080"/>
          </a:xfrm>
          <a:prstGeom prst="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r>
              <a:rPr lang="cs-CZ" sz="2400" b="1" dirty="0" smtClean="0"/>
              <a:t>S  =    </a:t>
            </a:r>
            <a:endParaRPr lang="cs-CZ" sz="2400" b="1" dirty="0"/>
          </a:p>
        </p:txBody>
      </p:sp>
      <p:sp>
        <p:nvSpPr>
          <p:cNvPr id="10" name="Obdélník 9"/>
          <p:cNvSpPr/>
          <p:nvPr/>
        </p:nvSpPr>
        <p:spPr>
          <a:xfrm>
            <a:off x="5363848" y="5381600"/>
            <a:ext cx="2952328" cy="720080"/>
          </a:xfrm>
          <a:prstGeom prst="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r>
              <a:rPr lang="cs-CZ" sz="2400" b="1" dirty="0" smtClean="0"/>
              <a:t>S = </a:t>
            </a:r>
            <a:endParaRPr lang="cs-CZ" sz="2400" b="1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526625" y="4055573"/>
            <a:ext cx="36260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A</a:t>
            </a:r>
            <a:endParaRPr lang="cs-CZ" sz="2400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4911202" y="4055574"/>
            <a:ext cx="35137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B</a:t>
            </a:r>
            <a:endParaRPr lang="cs-CZ" sz="2400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4930535" y="1541983"/>
            <a:ext cx="34817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C</a:t>
            </a:r>
            <a:endParaRPr lang="cs-CZ" sz="2400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413517" y="1541983"/>
            <a:ext cx="37382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D</a:t>
            </a:r>
            <a:endParaRPr lang="cs-CZ" sz="2400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5983693" y="4135660"/>
            <a:ext cx="344966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K</a:t>
            </a:r>
            <a:endParaRPr lang="cs-CZ" sz="2400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8239116" y="4076832"/>
            <a:ext cx="31451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L</a:t>
            </a:r>
            <a:endParaRPr lang="cs-CZ" sz="2400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8298804" y="1542874"/>
            <a:ext cx="44755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M</a:t>
            </a:r>
            <a:endParaRPr lang="cs-CZ" sz="2400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5791974" y="1541982"/>
            <a:ext cx="38343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N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349143211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3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7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2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3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7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8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9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2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3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4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7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8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9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8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2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3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4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8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7" dur="1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8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9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animBg="1"/>
      <p:bldP spid="4" grpId="0" animBg="1"/>
      <p:bldP spid="5" grpId="0"/>
      <p:bldP spid="6" grpId="0"/>
      <p:bldP spid="7" grpId="0"/>
      <p:bldP spid="8" grpId="0"/>
      <p:bldP spid="9" grpId="0" animBg="1"/>
      <p:bldP spid="10" grpId="0" animBg="1"/>
      <p:bldP spid="11" grpId="0"/>
      <p:bldP spid="12" grpId="0"/>
      <p:bldP spid="13" grpId="0"/>
      <p:bldP spid="14" grpId="0"/>
      <p:bldP spid="15" grpId="0"/>
      <p:bldP spid="16" grpId="0"/>
      <p:bldP spid="17" grpId="0"/>
      <p:bldP spid="18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1">
            <a:schemeClr val="accent6"/>
          </a:lnRef>
          <a:fillRef idx="3">
            <a:schemeClr val="accent6"/>
          </a:fillRef>
          <a:effectRef idx="2">
            <a:schemeClr val="accent6"/>
          </a:effectRef>
          <a:fontRef idx="minor">
            <a:schemeClr val="lt1"/>
          </a:fontRef>
        </p:style>
        <p:txBody>
          <a:bodyPr>
            <a:normAutofit/>
          </a:bodyPr>
          <a:lstStyle/>
          <a:p>
            <a:r>
              <a:rPr lang="cs-CZ" sz="3200" b="1" dirty="0" smtClean="0"/>
              <a:t>Řešíme úkoly.</a:t>
            </a:r>
            <a:endParaRPr lang="cs-CZ" sz="3200" b="1" dirty="0"/>
          </a:p>
        </p:txBody>
      </p:sp>
      <p:sp>
        <p:nvSpPr>
          <p:cNvPr id="3" name="TextovéPole 2"/>
          <p:cNvSpPr txBox="1"/>
          <p:nvPr/>
        </p:nvSpPr>
        <p:spPr>
          <a:xfrm>
            <a:off x="1151609" y="1687990"/>
            <a:ext cx="6840783" cy="2677656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400" dirty="0" smtClean="0"/>
              <a:t>Vypočítej obsah obdélníka, který má stranu </a:t>
            </a:r>
            <a:r>
              <a:rPr lang="cs-CZ" sz="2400" i="1" u="sng" dirty="0" smtClean="0"/>
              <a:t>a</a:t>
            </a:r>
            <a:r>
              <a:rPr lang="cs-CZ" sz="2400" dirty="0" smtClean="0"/>
              <a:t> = 19 cm</a:t>
            </a:r>
          </a:p>
          <a:p>
            <a:r>
              <a:rPr lang="cs-CZ" sz="2400" dirty="0"/>
              <a:t>a</a:t>
            </a:r>
            <a:r>
              <a:rPr lang="cs-CZ" sz="2400" dirty="0" smtClean="0"/>
              <a:t> stranu </a:t>
            </a:r>
            <a:r>
              <a:rPr lang="cs-CZ" sz="2400" i="1" u="sng" dirty="0" smtClean="0"/>
              <a:t>b </a:t>
            </a:r>
            <a:r>
              <a:rPr lang="cs-CZ" sz="2400" dirty="0" smtClean="0"/>
              <a:t> = 12 cm.</a:t>
            </a:r>
          </a:p>
          <a:p>
            <a:r>
              <a:rPr lang="cs-CZ" sz="2400" dirty="0" smtClean="0"/>
              <a:t>Postup – </a:t>
            </a:r>
            <a:r>
              <a:rPr lang="cs-CZ" sz="2400" dirty="0" smtClean="0"/>
              <a:t>zápis:</a:t>
            </a:r>
            <a:endParaRPr lang="cs-CZ" sz="2400" dirty="0" smtClean="0"/>
          </a:p>
          <a:p>
            <a:r>
              <a:rPr lang="cs-CZ" sz="2400" dirty="0" smtClean="0"/>
              <a:t>_______________________</a:t>
            </a:r>
          </a:p>
          <a:p>
            <a:r>
              <a:rPr lang="cs-CZ" sz="2400" dirty="0" smtClean="0"/>
              <a:t>_______________________</a:t>
            </a:r>
          </a:p>
          <a:p>
            <a:r>
              <a:rPr lang="cs-CZ" sz="2400" dirty="0" smtClean="0"/>
              <a:t>_______________________</a:t>
            </a:r>
          </a:p>
          <a:p>
            <a:r>
              <a:rPr lang="cs-CZ" sz="2400" dirty="0" smtClean="0"/>
              <a:t>_______________________</a:t>
            </a:r>
            <a:endParaRPr lang="cs-CZ" sz="24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1151609" y="4472816"/>
            <a:ext cx="6840783" cy="2308324"/>
          </a:xfrm>
          <a:prstGeom prst="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400" dirty="0" smtClean="0"/>
              <a:t>Vypočítej obsah čtverce, který má stranu</a:t>
            </a:r>
            <a:r>
              <a:rPr lang="cs-CZ" sz="2400" i="1" u="sng" dirty="0" smtClean="0"/>
              <a:t> a</a:t>
            </a:r>
            <a:r>
              <a:rPr lang="cs-CZ" sz="2400" dirty="0" smtClean="0"/>
              <a:t> = 17 cm.</a:t>
            </a:r>
          </a:p>
          <a:p>
            <a:r>
              <a:rPr lang="cs-CZ" sz="2400" dirty="0" smtClean="0"/>
              <a:t>Postup – </a:t>
            </a:r>
            <a:r>
              <a:rPr lang="cs-CZ" sz="2400" dirty="0" smtClean="0"/>
              <a:t>zápis:</a:t>
            </a:r>
            <a:endParaRPr lang="cs-CZ" sz="2400" dirty="0" smtClean="0"/>
          </a:p>
          <a:p>
            <a:r>
              <a:rPr lang="cs-CZ" sz="2400" dirty="0" smtClean="0"/>
              <a:t>_______________________</a:t>
            </a:r>
          </a:p>
          <a:p>
            <a:r>
              <a:rPr lang="cs-CZ" sz="2400" dirty="0" smtClean="0"/>
              <a:t>_______________________</a:t>
            </a:r>
          </a:p>
          <a:p>
            <a:r>
              <a:rPr lang="cs-CZ" sz="2400" dirty="0" smtClean="0"/>
              <a:t>_______________________</a:t>
            </a:r>
          </a:p>
          <a:p>
            <a:r>
              <a:rPr lang="cs-CZ" sz="2400" dirty="0" smtClean="0"/>
              <a:t>_______________________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225018827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animBg="1"/>
      <p:bldP spid="4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1">
            <a:schemeClr val="accent6"/>
          </a:lnRef>
          <a:fillRef idx="3">
            <a:schemeClr val="accent6"/>
          </a:fillRef>
          <a:effectRef idx="2">
            <a:schemeClr val="accent6"/>
          </a:effectRef>
          <a:fontRef idx="minor">
            <a:schemeClr val="lt1"/>
          </a:fontRef>
        </p:style>
        <p:txBody>
          <a:bodyPr>
            <a:normAutofit/>
          </a:bodyPr>
          <a:lstStyle/>
          <a:p>
            <a:r>
              <a:rPr lang="cs-CZ" sz="3200" b="1" dirty="0" smtClean="0"/>
              <a:t>Řešíme úkoly</a:t>
            </a:r>
            <a:r>
              <a:rPr lang="cs-CZ" sz="3200" dirty="0" smtClean="0"/>
              <a:t>.</a:t>
            </a:r>
            <a:endParaRPr lang="cs-CZ" sz="32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775928" y="1556792"/>
            <a:ext cx="7592143" cy="2308324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400" dirty="0" smtClean="0"/>
              <a:t>Vypočítej obsah čtvercové zahrady, která má </a:t>
            </a:r>
            <a:r>
              <a:rPr lang="cs-CZ" sz="2400" u="sng" dirty="0" smtClean="0"/>
              <a:t>obvod </a:t>
            </a:r>
            <a:r>
              <a:rPr lang="cs-CZ" sz="2400" dirty="0" smtClean="0"/>
              <a:t> 140 m.</a:t>
            </a:r>
          </a:p>
          <a:p>
            <a:r>
              <a:rPr lang="cs-CZ" sz="2400" dirty="0" smtClean="0"/>
              <a:t>Postup </a:t>
            </a:r>
            <a:r>
              <a:rPr lang="cs-CZ" sz="2400" dirty="0" smtClean="0"/>
              <a:t>výpočtu:</a:t>
            </a:r>
            <a:endParaRPr lang="cs-CZ" sz="2400" dirty="0" smtClean="0"/>
          </a:p>
          <a:p>
            <a:r>
              <a:rPr lang="cs-CZ" sz="2400" dirty="0" smtClean="0"/>
              <a:t>_______________________       ______________________</a:t>
            </a:r>
          </a:p>
          <a:p>
            <a:r>
              <a:rPr lang="cs-CZ" sz="2400" dirty="0" smtClean="0"/>
              <a:t>_______________________       ______________________</a:t>
            </a:r>
          </a:p>
          <a:p>
            <a:r>
              <a:rPr lang="cs-CZ" sz="2400" dirty="0" smtClean="0"/>
              <a:t>_______________________       ______________________</a:t>
            </a:r>
          </a:p>
          <a:p>
            <a:r>
              <a:rPr lang="cs-CZ" sz="2400" dirty="0" smtClean="0"/>
              <a:t>_______________________       ______________________ </a:t>
            </a:r>
            <a:endParaRPr lang="cs-CZ" sz="24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604536" y="4201552"/>
            <a:ext cx="7934929" cy="2308324"/>
          </a:xfrm>
          <a:prstGeom prst="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400" dirty="0" smtClean="0"/>
              <a:t>Obsah obdélníka je 52 cm, strana </a:t>
            </a:r>
            <a:r>
              <a:rPr lang="cs-CZ" sz="2400" i="1" u="sng" dirty="0" smtClean="0"/>
              <a:t>a</a:t>
            </a:r>
            <a:r>
              <a:rPr lang="cs-CZ" sz="2400" dirty="0" smtClean="0"/>
              <a:t> = 4 cm, urči délku strany </a:t>
            </a:r>
            <a:r>
              <a:rPr lang="cs-CZ" sz="2400" i="1" u="sng" dirty="0" smtClean="0"/>
              <a:t>b.</a:t>
            </a:r>
          </a:p>
          <a:p>
            <a:r>
              <a:rPr lang="cs-CZ" sz="2400" dirty="0" smtClean="0"/>
              <a:t>Postup </a:t>
            </a:r>
            <a:r>
              <a:rPr lang="cs-CZ" sz="2400" dirty="0" smtClean="0"/>
              <a:t>výpočtu:</a:t>
            </a:r>
            <a:endParaRPr lang="cs-CZ" sz="2400" dirty="0" smtClean="0"/>
          </a:p>
          <a:p>
            <a:r>
              <a:rPr lang="cs-CZ" sz="2400" dirty="0" smtClean="0"/>
              <a:t>_________________________</a:t>
            </a:r>
          </a:p>
          <a:p>
            <a:r>
              <a:rPr lang="cs-CZ" sz="2400" dirty="0" smtClean="0"/>
              <a:t>_________________________</a:t>
            </a:r>
          </a:p>
          <a:p>
            <a:r>
              <a:rPr lang="cs-CZ" sz="2400" dirty="0" smtClean="0"/>
              <a:t>_________________________</a:t>
            </a:r>
          </a:p>
          <a:p>
            <a:r>
              <a:rPr lang="cs-CZ" sz="2400" dirty="0" smtClean="0"/>
              <a:t>_________________________ 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108922894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animBg="1"/>
      <p:bldP spid="4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24299" y="188640"/>
            <a:ext cx="8229600" cy="1143000"/>
          </a:xfrm>
        </p:spPr>
        <p:style>
          <a:lnRef idx="1">
            <a:schemeClr val="accent6"/>
          </a:lnRef>
          <a:fillRef idx="3">
            <a:schemeClr val="accent6"/>
          </a:fillRef>
          <a:effectRef idx="2">
            <a:schemeClr val="accent6"/>
          </a:effectRef>
          <a:fontRef idx="minor">
            <a:schemeClr val="lt1"/>
          </a:fontRef>
        </p:style>
        <p:txBody>
          <a:bodyPr>
            <a:normAutofit/>
          </a:bodyPr>
          <a:lstStyle/>
          <a:p>
            <a:r>
              <a:rPr lang="cs-CZ" sz="3200" b="1" dirty="0" smtClean="0"/>
              <a:t>Vyřeš.</a:t>
            </a:r>
            <a:endParaRPr lang="cs-CZ" sz="3200" b="1" dirty="0"/>
          </a:p>
        </p:txBody>
      </p:sp>
      <p:sp>
        <p:nvSpPr>
          <p:cNvPr id="3" name="TextovéPole 2"/>
          <p:cNvSpPr txBox="1"/>
          <p:nvPr/>
        </p:nvSpPr>
        <p:spPr>
          <a:xfrm>
            <a:off x="643457" y="1628800"/>
            <a:ext cx="7857087" cy="830997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400" dirty="0" smtClean="0"/>
              <a:t>Obdélník má obsah 48 cm . Kolik takových obdélníků můžeme</a:t>
            </a:r>
          </a:p>
          <a:p>
            <a:r>
              <a:rPr lang="cs-CZ" sz="2400" dirty="0"/>
              <a:t>n</a:t>
            </a:r>
            <a:r>
              <a:rPr lang="cs-CZ" sz="2400" dirty="0" smtClean="0"/>
              <a:t>arýsovat. Doplň jejich rozměry v centimetrech.</a:t>
            </a:r>
            <a:endParaRPr lang="cs-CZ" sz="2400" dirty="0"/>
          </a:p>
        </p:txBody>
      </p:sp>
      <p:sp>
        <p:nvSpPr>
          <p:cNvPr id="4" name="Obdélník 3"/>
          <p:cNvSpPr/>
          <p:nvPr/>
        </p:nvSpPr>
        <p:spPr>
          <a:xfrm>
            <a:off x="611560" y="2899792"/>
            <a:ext cx="2232248" cy="914400"/>
          </a:xfrm>
          <a:prstGeom prst="rect">
            <a:avLst/>
          </a:prstGeom>
          <a:solidFill>
            <a:schemeClr val="bg1"/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Obdélník 4"/>
          <p:cNvSpPr/>
          <p:nvPr/>
        </p:nvSpPr>
        <p:spPr>
          <a:xfrm>
            <a:off x="4211960" y="2984376"/>
            <a:ext cx="2664296" cy="745232"/>
          </a:xfrm>
          <a:prstGeom prst="rect">
            <a:avLst/>
          </a:prstGeom>
          <a:solidFill>
            <a:schemeClr val="bg1"/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bdélník 5"/>
          <p:cNvSpPr/>
          <p:nvPr/>
        </p:nvSpPr>
        <p:spPr>
          <a:xfrm>
            <a:off x="7380312" y="3068960"/>
            <a:ext cx="648072" cy="2376264"/>
          </a:xfrm>
          <a:prstGeom prst="rect">
            <a:avLst/>
          </a:prstGeom>
          <a:solidFill>
            <a:schemeClr val="bg1"/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755576" y="4257092"/>
            <a:ext cx="3816424" cy="612068"/>
          </a:xfrm>
          <a:prstGeom prst="rect">
            <a:avLst/>
          </a:prstGeom>
          <a:solidFill>
            <a:schemeClr val="bg1"/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755576" y="5301208"/>
            <a:ext cx="3456384" cy="936104"/>
          </a:xfrm>
          <a:prstGeom prst="rect">
            <a:avLst/>
          </a:prstGeom>
          <a:solidFill>
            <a:schemeClr val="bg1"/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bdélník 8"/>
          <p:cNvSpPr/>
          <p:nvPr/>
        </p:nvSpPr>
        <p:spPr>
          <a:xfrm>
            <a:off x="5436096" y="4149080"/>
            <a:ext cx="792088" cy="2376264"/>
          </a:xfrm>
          <a:prstGeom prst="rect">
            <a:avLst/>
          </a:prstGeom>
          <a:solidFill>
            <a:schemeClr val="bg1"/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8880065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2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7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2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7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2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4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animBg="1"/>
      <p:bldP spid="4" grpId="0" animBg="1"/>
      <p:bldP spid="5" grpId="0" animBg="1"/>
      <p:bldP spid="6" grpId="0" animBg="1"/>
      <p:bldP spid="7" grpId="0" animBg="1"/>
      <p:bldP spid="8" grpId="0" animBg="1"/>
      <p:bldP spid="9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http://microsoft.com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26218008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160</TotalTime>
  <Words>259</Words>
  <Application>Microsoft Office PowerPoint</Application>
  <PresentationFormat>Předvádění na obrazovce (4:3)</PresentationFormat>
  <Paragraphs>67</Paragraphs>
  <Slides>7</Slides>
  <Notes>4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Motiv systému Office</vt:lpstr>
      <vt:lpstr>Prezentace aplikace PowerPoint</vt:lpstr>
      <vt:lpstr>Anotace</vt:lpstr>
      <vt:lpstr>OBSAH obdélníku a čtverce.</vt:lpstr>
      <vt:lpstr>Řešíme úkoly.</vt:lpstr>
      <vt:lpstr>Řešíme úkoly.</vt:lpstr>
      <vt:lpstr>Vyřeš.</vt:lpstr>
      <vt:lpstr>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pc</dc:creator>
  <cp:lastModifiedBy>Martin Králík</cp:lastModifiedBy>
  <cp:revision>16</cp:revision>
  <dcterms:created xsi:type="dcterms:W3CDTF">2011-08-21T15:31:45Z</dcterms:created>
  <dcterms:modified xsi:type="dcterms:W3CDTF">2012-03-11T21:32:58Z</dcterms:modified>
</cp:coreProperties>
</file>