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4" r:id="rId4"/>
    <p:sldId id="259" r:id="rId5"/>
    <p:sldId id="260" r:id="rId6"/>
    <p:sldId id="261" r:id="rId7"/>
    <p:sldId id="262" r:id="rId8"/>
    <p:sldId id="263" r:id="rId9"/>
    <p:sldId id="269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79" autoAdjust="0"/>
    <p:restoredTop sz="94660"/>
  </p:normalViewPr>
  <p:slideViewPr>
    <p:cSldViewPr>
      <p:cViewPr varScale="1">
        <p:scale>
          <a:sx n="86" d="100"/>
          <a:sy n="86" d="100"/>
        </p:scale>
        <p:origin x="-122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CA115C-35AF-4DC2-BCBF-22DB6B9DD246}" type="doc">
      <dgm:prSet loTypeId="urn:microsoft.com/office/officeart/2005/8/layout/chevron2" loCatId="list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7400B4EC-0A6B-47E7-B938-FD3CE1C4D191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1" dirty="0" smtClean="0"/>
            <a:t>VY _52_INOVACE_A_33_Veličiny a měření</a:t>
          </a:r>
          <a:endParaRPr lang="cs-CZ" dirty="0"/>
        </a:p>
      </dgm:t>
    </dgm:pt>
    <dgm:pt modelId="{F227B28C-9DD9-4A8C-A4D2-34BF54A681C6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9EE2C1D-E151-44A7-A3F4-4080236CDA43}" type="sibTrans" cxnId="{BA95D659-E77D-4100-85DD-775BF60C8BF3}">
      <dgm:prSet/>
      <dgm:spPr/>
      <dgm:t>
        <a:bodyPr/>
        <a:lstStyle/>
        <a:p>
          <a:endParaRPr lang="cs-CZ"/>
        </a:p>
      </dgm:t>
    </dgm:pt>
    <dgm:pt modelId="{F763852E-B1A2-45DE-8CF2-CBB50F56F38C}" type="parTrans" cxnId="{BA95D659-E77D-4100-85DD-775BF60C8BF3}">
      <dgm:prSet/>
      <dgm:spPr/>
      <dgm:t>
        <a:bodyPr/>
        <a:lstStyle/>
        <a:p>
          <a:endParaRPr lang="cs-CZ"/>
        </a:p>
      </dgm:t>
    </dgm:pt>
    <dgm:pt modelId="{2191994D-2B2F-409B-816D-5393F73443BD}" type="sibTrans" cxnId="{28B6B152-6CA8-49A5-9DDB-821341AAB9B8}">
      <dgm:prSet/>
      <dgm:spPr/>
      <dgm:t>
        <a:bodyPr/>
        <a:lstStyle/>
        <a:p>
          <a:endParaRPr lang="cs-CZ"/>
        </a:p>
      </dgm:t>
    </dgm:pt>
    <dgm:pt modelId="{BAB13204-F21D-494C-B821-4D9BC8729C5D}" type="parTrans" cxnId="{28B6B152-6CA8-49A5-9DDB-821341AAB9B8}">
      <dgm:prSet/>
      <dgm:spPr/>
      <dgm:t>
        <a:bodyPr/>
        <a:lstStyle/>
        <a:p>
          <a:endParaRPr lang="cs-CZ"/>
        </a:p>
      </dgm:t>
    </dgm:pt>
    <dgm:pt modelId="{F8ABC22C-49C1-4197-89C5-A35DE57CFC75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Mgr. Martin Kapucián</a:t>
          </a:r>
          <a:endParaRPr lang="cs-CZ" dirty="0"/>
        </a:p>
      </dgm:t>
    </dgm:pt>
    <dgm:pt modelId="{B9F9B948-C59F-4474-B73A-BA8E12D58E8D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0F14CEBE-D730-409D-A70A-D9D9BB05DA66}" type="sibTrans" cxnId="{C2744D15-D845-41AA-8471-B6B6F8E8FFDD}">
      <dgm:prSet/>
      <dgm:spPr/>
      <dgm:t>
        <a:bodyPr/>
        <a:lstStyle/>
        <a:p>
          <a:endParaRPr lang="cs-CZ"/>
        </a:p>
      </dgm:t>
    </dgm:pt>
    <dgm:pt modelId="{30E6608B-9323-4DB8-91AB-52676658E3F7}" type="parTrans" cxnId="{C2744D15-D845-41AA-8471-B6B6F8E8FFDD}">
      <dgm:prSet/>
      <dgm:spPr/>
      <dgm:t>
        <a:bodyPr/>
        <a:lstStyle/>
        <a:p>
          <a:endParaRPr lang="cs-CZ"/>
        </a:p>
      </dgm:t>
    </dgm:pt>
    <dgm:pt modelId="{BE5F5D6D-802C-43C5-A010-2813FCC68567}" type="sibTrans" cxnId="{EF244F38-AE26-4D55-9702-F4FAC7266322}">
      <dgm:prSet/>
      <dgm:spPr/>
      <dgm:t>
        <a:bodyPr/>
        <a:lstStyle/>
        <a:p>
          <a:endParaRPr lang="cs-CZ"/>
        </a:p>
      </dgm:t>
    </dgm:pt>
    <dgm:pt modelId="{C6EC76E6-095A-4E75-9F2A-8CA31D151963}" type="parTrans" cxnId="{EF244F38-AE26-4D55-9702-F4FAC7266322}">
      <dgm:prSet/>
      <dgm:spPr/>
      <dgm:t>
        <a:bodyPr/>
        <a:lstStyle/>
        <a:p>
          <a:endParaRPr lang="cs-CZ"/>
        </a:p>
      </dgm:t>
    </dgm:pt>
    <dgm:pt modelId="{F7C9AC29-B15E-49CE-B243-F234F0356DEC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ZŠ a MŠ Deštné v O. h.</a:t>
          </a:r>
          <a:endParaRPr lang="cs-CZ" dirty="0"/>
        </a:p>
      </dgm:t>
    </dgm:pt>
    <dgm:pt modelId="{EF5FEA05-66EC-44C7-A56F-40A6937DE6BF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22A987CD-F64E-4A39-B6E0-BD97782604FB}" type="sibTrans" cxnId="{33167A36-B6B8-4A65-B0F2-EB49A4E93972}">
      <dgm:prSet/>
      <dgm:spPr/>
      <dgm:t>
        <a:bodyPr/>
        <a:lstStyle/>
        <a:p>
          <a:endParaRPr lang="cs-CZ"/>
        </a:p>
      </dgm:t>
    </dgm:pt>
    <dgm:pt modelId="{B3F9767D-20E1-4212-9938-9B5066E4476B}" type="parTrans" cxnId="{33167A36-B6B8-4A65-B0F2-EB49A4E93972}">
      <dgm:prSet/>
      <dgm:spPr/>
      <dgm:t>
        <a:bodyPr/>
        <a:lstStyle/>
        <a:p>
          <a:endParaRPr lang="cs-CZ"/>
        </a:p>
      </dgm:t>
    </dgm:pt>
    <dgm:pt modelId="{DE3F8344-F1E0-48EA-8B61-D2434256E884}" type="sibTrans" cxnId="{B21DC4B3-8668-4A5F-AF6B-4E41C3C48806}">
      <dgm:prSet/>
      <dgm:spPr/>
      <dgm:t>
        <a:bodyPr/>
        <a:lstStyle/>
        <a:p>
          <a:endParaRPr lang="cs-CZ"/>
        </a:p>
      </dgm:t>
    </dgm:pt>
    <dgm:pt modelId="{684F1169-AAF6-4606-AAD6-54F505493BDF}" type="parTrans" cxnId="{B21DC4B3-8668-4A5F-AF6B-4E41C3C48806}">
      <dgm:prSet/>
      <dgm:spPr/>
      <dgm:t>
        <a:bodyPr/>
        <a:lstStyle/>
        <a:p>
          <a:endParaRPr lang="cs-CZ"/>
        </a:p>
      </dgm:t>
    </dgm:pt>
    <dgm:pt modelId="{E1E80FA0-2514-474B-9172-A89AAAE263AD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CFEC130-6E58-4F6C-8218-C2B7F4610A9B}" type="parTrans" cxnId="{12B447A7-87EC-4B0D-9BA4-400122DF91A6}">
      <dgm:prSet/>
      <dgm:spPr/>
      <dgm:t>
        <a:bodyPr/>
        <a:lstStyle/>
        <a:p>
          <a:endParaRPr lang="cs-CZ"/>
        </a:p>
      </dgm:t>
    </dgm:pt>
    <dgm:pt modelId="{C65B559F-0BDF-4ED5-988E-025F13688A7E}" type="sibTrans" cxnId="{12B447A7-87EC-4B0D-9BA4-400122DF91A6}">
      <dgm:prSet/>
      <dgm:spPr/>
      <dgm:t>
        <a:bodyPr/>
        <a:lstStyle/>
        <a:p>
          <a:endParaRPr lang="cs-CZ"/>
        </a:p>
      </dgm:t>
    </dgm:pt>
    <dgm:pt modelId="{147A93AA-4285-4D8E-A125-5ABD7FEA454F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5E8BE912-2191-4372-8ABE-20DCF04A3076}" type="parTrans" cxnId="{B7B8B8E9-F958-432C-8D1F-BB4B4D071ED8}">
      <dgm:prSet/>
      <dgm:spPr/>
      <dgm:t>
        <a:bodyPr/>
        <a:lstStyle/>
        <a:p>
          <a:endParaRPr lang="cs-CZ"/>
        </a:p>
      </dgm:t>
    </dgm:pt>
    <dgm:pt modelId="{41EB6E20-E800-4D33-BF36-4C686EA29E58}" type="sibTrans" cxnId="{B7B8B8E9-F958-432C-8D1F-BB4B4D071ED8}">
      <dgm:prSet/>
      <dgm:spPr/>
      <dgm:t>
        <a:bodyPr/>
        <a:lstStyle/>
        <a:p>
          <a:endParaRPr lang="cs-CZ"/>
        </a:p>
      </dgm:t>
    </dgm:pt>
    <dgm:pt modelId="{EB762544-F171-436C-8B32-5455856FABD5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AD3ADB7C-9C34-4052-AEE7-22A7F167E8C9}" type="parTrans" cxnId="{BB6DA2E6-C6CE-4E3C-8083-56CE61D51B01}">
      <dgm:prSet/>
      <dgm:spPr/>
      <dgm:t>
        <a:bodyPr/>
        <a:lstStyle/>
        <a:p>
          <a:endParaRPr lang="cs-CZ"/>
        </a:p>
      </dgm:t>
    </dgm:pt>
    <dgm:pt modelId="{3A6BC136-DDB2-40AB-A254-F3B17EC1F4CB}" type="sibTrans" cxnId="{BB6DA2E6-C6CE-4E3C-8083-56CE61D51B01}">
      <dgm:prSet/>
      <dgm:spPr/>
      <dgm:t>
        <a:bodyPr/>
        <a:lstStyle/>
        <a:p>
          <a:endParaRPr lang="cs-CZ"/>
        </a:p>
      </dgm:t>
    </dgm:pt>
    <dgm:pt modelId="{6F0DBF92-BBAF-4E46-B7AE-B9D736A5138C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Fyzika</a:t>
          </a:r>
          <a:endParaRPr lang="cs-CZ" b="0" dirty="0"/>
        </a:p>
      </dgm:t>
    </dgm:pt>
    <dgm:pt modelId="{E78F2452-48DE-47FE-9B64-D23023F79001}" type="parTrans" cxnId="{73D3C03D-DF48-457B-B62E-37081E5BD5C4}">
      <dgm:prSet/>
      <dgm:spPr/>
      <dgm:t>
        <a:bodyPr/>
        <a:lstStyle/>
        <a:p>
          <a:endParaRPr lang="cs-CZ"/>
        </a:p>
      </dgm:t>
    </dgm:pt>
    <dgm:pt modelId="{EE840C67-31D9-436A-935C-AC81A87B8B65}" type="sibTrans" cxnId="{73D3C03D-DF48-457B-B62E-37081E5BD5C4}">
      <dgm:prSet/>
      <dgm:spPr/>
      <dgm:t>
        <a:bodyPr/>
        <a:lstStyle/>
        <a:p>
          <a:endParaRPr lang="cs-CZ"/>
        </a:p>
      </dgm:t>
    </dgm:pt>
    <dgm:pt modelId="{AE04CFE4-2D14-47BE-A2A1-34B749FE1380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14. </a:t>
          </a:r>
          <a:r>
            <a:rPr lang="cs-CZ" b="0" dirty="0" smtClean="0"/>
            <a:t>02. 2013</a:t>
          </a:r>
          <a:endParaRPr lang="cs-CZ" b="0" dirty="0"/>
        </a:p>
      </dgm:t>
    </dgm:pt>
    <dgm:pt modelId="{774501BD-DA2A-4816-8920-632E8A79CF6E}" type="parTrans" cxnId="{A57F5BF1-439D-4740-A00F-216A1329F538}">
      <dgm:prSet/>
      <dgm:spPr/>
      <dgm:t>
        <a:bodyPr/>
        <a:lstStyle/>
        <a:p>
          <a:endParaRPr lang="cs-CZ"/>
        </a:p>
      </dgm:t>
    </dgm:pt>
    <dgm:pt modelId="{67D06453-0D4E-46FF-A134-538637AEFCC4}" type="sibTrans" cxnId="{A57F5BF1-439D-4740-A00F-216A1329F538}">
      <dgm:prSet/>
      <dgm:spPr/>
      <dgm:t>
        <a:bodyPr/>
        <a:lstStyle/>
        <a:p>
          <a:endParaRPr lang="cs-CZ"/>
        </a:p>
      </dgm:t>
    </dgm:pt>
    <dgm:pt modelId="{AFB29B63-F894-40BB-A6EE-80348E600D8B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001</a:t>
          </a:r>
          <a:endParaRPr lang="cs-CZ" b="0" dirty="0"/>
        </a:p>
      </dgm:t>
    </dgm:pt>
    <dgm:pt modelId="{D83B150D-DA78-4DA6-9A72-20EE2470910C}" type="parTrans" cxnId="{50256F68-F67B-47A3-9298-B124E8E4C5D6}">
      <dgm:prSet/>
      <dgm:spPr/>
      <dgm:t>
        <a:bodyPr/>
        <a:lstStyle/>
        <a:p>
          <a:endParaRPr lang="cs-CZ"/>
        </a:p>
      </dgm:t>
    </dgm:pt>
    <dgm:pt modelId="{791EB7F8-2675-4CFF-85B0-173E445B00DA}" type="sibTrans" cxnId="{50256F68-F67B-47A3-9298-B124E8E4C5D6}">
      <dgm:prSet/>
      <dgm:spPr/>
      <dgm:t>
        <a:bodyPr/>
        <a:lstStyle/>
        <a:p>
          <a:endParaRPr lang="cs-CZ"/>
        </a:p>
      </dgm:t>
    </dgm:pt>
    <dgm:pt modelId="{8280B019-054D-4AB8-8700-2613A7C2DA94}" type="pres">
      <dgm:prSet presAssocID="{F3CA115C-35AF-4DC2-BCBF-22DB6B9DD24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B959A7-7B46-40F3-A7B4-91937A846384}" type="pres">
      <dgm:prSet presAssocID="{EF5FEA05-66EC-44C7-A56F-40A6937DE6BF}" presName="composite" presStyleCnt="0"/>
      <dgm:spPr/>
    </dgm:pt>
    <dgm:pt modelId="{ED723D3A-A30E-4171-B5C1-2863FF6C3CC9}" type="pres">
      <dgm:prSet presAssocID="{EF5FEA05-66EC-44C7-A56F-40A6937DE6BF}" presName="parentText" presStyleLbl="align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70367E-7FEE-4C24-8F8F-1D7744A9FFBA}" type="pres">
      <dgm:prSet presAssocID="{EF5FEA05-66EC-44C7-A56F-40A6937DE6BF}" presName="descendantText" presStyleLbl="alignAcc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CB424F-12FB-4C5C-A9DA-1E7420C52D68}" type="pres">
      <dgm:prSet presAssocID="{22A987CD-F64E-4A39-B6E0-BD97782604FB}" presName="sp" presStyleCnt="0"/>
      <dgm:spPr/>
    </dgm:pt>
    <dgm:pt modelId="{3B7B01EE-249E-4A80-8891-3D8E321DE912}" type="pres">
      <dgm:prSet presAssocID="{B9F9B948-C59F-4474-B73A-BA8E12D58E8D}" presName="composite" presStyleCnt="0"/>
      <dgm:spPr/>
    </dgm:pt>
    <dgm:pt modelId="{616CF84A-56E9-4FBC-B8AA-E6ADC642A218}" type="pres">
      <dgm:prSet presAssocID="{B9F9B948-C59F-4474-B73A-BA8E12D58E8D}" presName="parentText" presStyleLbl="align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65B3E4-5625-4C7A-9E0C-E0D32374C2D3}" type="pres">
      <dgm:prSet presAssocID="{B9F9B948-C59F-4474-B73A-BA8E12D58E8D}" presName="descendantText" presStyleLbl="alignAcc1" presStyleIdx="1" presStyleCnt="6" custLinFactNeighborX="-77" custLinFactNeighborY="3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8D69CD-7C73-49E1-ABDD-60CEF582F4A0}" type="pres">
      <dgm:prSet presAssocID="{0F14CEBE-D730-409D-A70A-D9D9BB05DA66}" presName="sp" presStyleCnt="0"/>
      <dgm:spPr/>
    </dgm:pt>
    <dgm:pt modelId="{9626443F-1A05-4C58-B541-1D3EFA957580}" type="pres">
      <dgm:prSet presAssocID="{F227B28C-9DD9-4A8C-A4D2-34BF54A681C6}" presName="composite" presStyleCnt="0"/>
      <dgm:spPr/>
    </dgm:pt>
    <dgm:pt modelId="{31F1AFE5-D595-4117-9D5D-6EB985C409EA}" type="pres">
      <dgm:prSet presAssocID="{F227B28C-9DD9-4A8C-A4D2-34BF54A681C6}" presName="parentText" presStyleLbl="align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472E8C-EC57-4BB9-B1B1-86A99D73F6F6}" type="pres">
      <dgm:prSet presAssocID="{F227B28C-9DD9-4A8C-A4D2-34BF54A681C6}" presName="descendantText" presStyleLbl="alignAcc1" presStyleIdx="2" presStyleCnt="6" custLinFactNeighborX="1217" custLinFactNeighborY="-2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2CE3B9-9508-42F9-B4F7-A0261AB3086C}" type="pres">
      <dgm:prSet presAssocID="{B9EE2C1D-E151-44A7-A3F4-4080236CDA43}" presName="sp" presStyleCnt="0"/>
      <dgm:spPr/>
    </dgm:pt>
    <dgm:pt modelId="{BF554414-3540-466D-B7ED-254451131DA9}" type="pres">
      <dgm:prSet presAssocID="{E1E80FA0-2514-474B-9172-A89AAAE263AD}" presName="composite" presStyleCnt="0"/>
      <dgm:spPr/>
    </dgm:pt>
    <dgm:pt modelId="{2CCE61E4-F223-484E-8DC8-3BB0467A1548}" type="pres">
      <dgm:prSet presAssocID="{E1E80FA0-2514-474B-9172-A89AAAE263AD}" presName="parentText" presStyleLbl="align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53C30-9EB8-43A1-840A-7D6285414771}" type="pres">
      <dgm:prSet presAssocID="{E1E80FA0-2514-474B-9172-A89AAAE263AD}" presName="descendantText" presStyleLbl="alignAcc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14B00E-487A-47F0-9FEB-0E0A1AFB81AD}" type="pres">
      <dgm:prSet presAssocID="{C65B559F-0BDF-4ED5-988E-025F13688A7E}" presName="sp" presStyleCnt="0"/>
      <dgm:spPr/>
    </dgm:pt>
    <dgm:pt modelId="{8995BAA0-7665-4E58-9094-95E11942B36E}" type="pres">
      <dgm:prSet presAssocID="{147A93AA-4285-4D8E-A125-5ABD7FEA454F}" presName="composite" presStyleCnt="0"/>
      <dgm:spPr/>
    </dgm:pt>
    <dgm:pt modelId="{51820994-5257-4688-9F3D-D65B8235FB93}" type="pres">
      <dgm:prSet presAssocID="{147A93AA-4285-4D8E-A125-5ABD7FEA454F}" presName="parentText" presStyleLbl="align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A87082-0C00-4C8C-8C06-AFA208FAC887}" type="pres">
      <dgm:prSet presAssocID="{147A93AA-4285-4D8E-A125-5ABD7FEA454F}" presName="descendantText" presStyleLbl="alignAcc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04FE23-A74D-4173-BED1-779799BC8A41}" type="pres">
      <dgm:prSet presAssocID="{41EB6E20-E800-4D33-BF36-4C686EA29E58}" presName="sp" presStyleCnt="0"/>
      <dgm:spPr/>
    </dgm:pt>
    <dgm:pt modelId="{45002199-501D-40B0-9ADB-13DCE2220EAD}" type="pres">
      <dgm:prSet presAssocID="{EB762544-F171-436C-8B32-5455856FABD5}" presName="composite" presStyleCnt="0"/>
      <dgm:spPr/>
    </dgm:pt>
    <dgm:pt modelId="{7795D321-A79F-492B-84B6-883FD291599D}" type="pres">
      <dgm:prSet presAssocID="{EB762544-F171-436C-8B32-5455856FABD5}" presName="parentText" presStyleLbl="align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7B6D6B-A87D-417F-89B1-F85C62E76A00}" type="pres">
      <dgm:prSet presAssocID="{EB762544-F171-436C-8B32-5455856FABD5}" presName="descendantText" presStyleLbl="align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8B6B152-6CA8-49A5-9DDB-821341AAB9B8}" srcId="{F227B28C-9DD9-4A8C-A4D2-34BF54A681C6}" destId="{7400B4EC-0A6B-47E7-B938-FD3CE1C4D191}" srcOrd="0" destOrd="0" parTransId="{BAB13204-F21D-494C-B821-4D9BC8729C5D}" sibTransId="{2191994D-2B2F-409B-816D-5393F73443BD}"/>
    <dgm:cxn modelId="{50496170-E23E-408B-8F2B-054E04480161}" type="presOf" srcId="{F227B28C-9DD9-4A8C-A4D2-34BF54A681C6}" destId="{31F1AFE5-D595-4117-9D5D-6EB985C409EA}" srcOrd="0" destOrd="0" presId="urn:microsoft.com/office/officeart/2005/8/layout/chevron2"/>
    <dgm:cxn modelId="{B5A664D1-07CB-44DB-95CF-6F3A1B9D76F9}" type="presOf" srcId="{F7C9AC29-B15E-49CE-B243-F234F0356DEC}" destId="{BB70367E-7FEE-4C24-8F8F-1D7744A9FFBA}" srcOrd="0" destOrd="0" presId="urn:microsoft.com/office/officeart/2005/8/layout/chevron2"/>
    <dgm:cxn modelId="{045A945A-02DC-4A15-BDB4-7EB672DF437C}" type="presOf" srcId="{147A93AA-4285-4D8E-A125-5ABD7FEA454F}" destId="{51820994-5257-4688-9F3D-D65B8235FB93}" srcOrd="0" destOrd="0" presId="urn:microsoft.com/office/officeart/2005/8/layout/chevron2"/>
    <dgm:cxn modelId="{1701117D-FF46-4CAB-B4FA-A1C7CE53DDA8}" type="presOf" srcId="{EB762544-F171-436C-8B32-5455856FABD5}" destId="{7795D321-A79F-492B-84B6-883FD291599D}" srcOrd="0" destOrd="0" presId="urn:microsoft.com/office/officeart/2005/8/layout/chevron2"/>
    <dgm:cxn modelId="{3A0AB61A-184B-429B-A02A-300550B4BA16}" type="presOf" srcId="{E1E80FA0-2514-474B-9172-A89AAAE263AD}" destId="{2CCE61E4-F223-484E-8DC8-3BB0467A1548}" srcOrd="0" destOrd="0" presId="urn:microsoft.com/office/officeart/2005/8/layout/chevron2"/>
    <dgm:cxn modelId="{B7B8B8E9-F958-432C-8D1F-BB4B4D071ED8}" srcId="{F3CA115C-35AF-4DC2-BCBF-22DB6B9DD246}" destId="{147A93AA-4285-4D8E-A125-5ABD7FEA454F}" srcOrd="4" destOrd="0" parTransId="{5E8BE912-2191-4372-8ABE-20DCF04A3076}" sibTransId="{41EB6E20-E800-4D33-BF36-4C686EA29E58}"/>
    <dgm:cxn modelId="{B376CB52-9BF7-427D-A548-CC7C61CFE4FF}" type="presOf" srcId="{6F0DBF92-BBAF-4E46-B7AE-B9D736A5138C}" destId="{80E53C30-9EB8-43A1-840A-7D6285414771}" srcOrd="0" destOrd="0" presId="urn:microsoft.com/office/officeart/2005/8/layout/chevron2"/>
    <dgm:cxn modelId="{53D3BEFD-987F-41DB-ACBE-6E6AC498B381}" type="presOf" srcId="{EF5FEA05-66EC-44C7-A56F-40A6937DE6BF}" destId="{ED723D3A-A30E-4171-B5C1-2863FF6C3CC9}" srcOrd="0" destOrd="0" presId="urn:microsoft.com/office/officeart/2005/8/layout/chevron2"/>
    <dgm:cxn modelId="{357F8BE4-1EAD-40F0-918E-E24A76756BC6}" type="presOf" srcId="{F3CA115C-35AF-4DC2-BCBF-22DB6B9DD246}" destId="{8280B019-054D-4AB8-8700-2613A7C2DA94}" srcOrd="0" destOrd="0" presId="urn:microsoft.com/office/officeart/2005/8/layout/chevron2"/>
    <dgm:cxn modelId="{E331DD2B-85F4-4D53-968E-F22760E1CBF2}" type="presOf" srcId="{F8ABC22C-49C1-4197-89C5-A35DE57CFC75}" destId="{EC65B3E4-5625-4C7A-9E0C-E0D32374C2D3}" srcOrd="0" destOrd="0" presId="urn:microsoft.com/office/officeart/2005/8/layout/chevron2"/>
    <dgm:cxn modelId="{BA95D659-E77D-4100-85DD-775BF60C8BF3}" srcId="{F3CA115C-35AF-4DC2-BCBF-22DB6B9DD246}" destId="{F227B28C-9DD9-4A8C-A4D2-34BF54A681C6}" srcOrd="2" destOrd="0" parTransId="{F763852E-B1A2-45DE-8CF2-CBB50F56F38C}" sibTransId="{B9EE2C1D-E151-44A7-A3F4-4080236CDA43}"/>
    <dgm:cxn modelId="{EF244F38-AE26-4D55-9702-F4FAC7266322}" srcId="{B9F9B948-C59F-4474-B73A-BA8E12D58E8D}" destId="{F8ABC22C-49C1-4197-89C5-A35DE57CFC75}" srcOrd="0" destOrd="0" parTransId="{C6EC76E6-095A-4E75-9F2A-8CA31D151963}" sibTransId="{BE5F5D6D-802C-43C5-A010-2813FCC68567}"/>
    <dgm:cxn modelId="{B21DC4B3-8668-4A5F-AF6B-4E41C3C48806}" srcId="{EF5FEA05-66EC-44C7-A56F-40A6937DE6BF}" destId="{F7C9AC29-B15E-49CE-B243-F234F0356DEC}" srcOrd="0" destOrd="0" parTransId="{684F1169-AAF6-4606-AAD6-54F505493BDF}" sibTransId="{DE3F8344-F1E0-48EA-8B61-D2434256E884}"/>
    <dgm:cxn modelId="{33167A36-B6B8-4A65-B0F2-EB49A4E93972}" srcId="{F3CA115C-35AF-4DC2-BCBF-22DB6B9DD246}" destId="{EF5FEA05-66EC-44C7-A56F-40A6937DE6BF}" srcOrd="0" destOrd="0" parTransId="{B3F9767D-20E1-4212-9938-9B5066E4476B}" sibTransId="{22A987CD-F64E-4A39-B6E0-BD97782604FB}"/>
    <dgm:cxn modelId="{50256F68-F67B-47A3-9298-B124E8E4C5D6}" srcId="{EB762544-F171-436C-8B32-5455856FABD5}" destId="{AFB29B63-F894-40BB-A6EE-80348E600D8B}" srcOrd="0" destOrd="0" parTransId="{D83B150D-DA78-4DA6-9A72-20EE2470910C}" sibTransId="{791EB7F8-2675-4CFF-85B0-173E445B00DA}"/>
    <dgm:cxn modelId="{BB6DA2E6-C6CE-4E3C-8083-56CE61D51B01}" srcId="{F3CA115C-35AF-4DC2-BCBF-22DB6B9DD246}" destId="{EB762544-F171-436C-8B32-5455856FABD5}" srcOrd="5" destOrd="0" parTransId="{AD3ADB7C-9C34-4052-AEE7-22A7F167E8C9}" sibTransId="{3A6BC136-DDB2-40AB-A254-F3B17EC1F4CB}"/>
    <dgm:cxn modelId="{A57F5BF1-439D-4740-A00F-216A1329F538}" srcId="{147A93AA-4285-4D8E-A125-5ABD7FEA454F}" destId="{AE04CFE4-2D14-47BE-A2A1-34B749FE1380}" srcOrd="0" destOrd="0" parTransId="{774501BD-DA2A-4816-8920-632E8A79CF6E}" sibTransId="{67D06453-0D4E-46FF-A134-538637AEFCC4}"/>
    <dgm:cxn modelId="{73D3C03D-DF48-457B-B62E-37081E5BD5C4}" srcId="{E1E80FA0-2514-474B-9172-A89AAAE263AD}" destId="{6F0DBF92-BBAF-4E46-B7AE-B9D736A5138C}" srcOrd="0" destOrd="0" parTransId="{E78F2452-48DE-47FE-9B64-D23023F79001}" sibTransId="{EE840C67-31D9-436A-935C-AC81A87B8B65}"/>
    <dgm:cxn modelId="{8B3541F1-C09A-4533-B01C-507E657E1823}" type="presOf" srcId="{7400B4EC-0A6B-47E7-B938-FD3CE1C4D191}" destId="{4F472E8C-EC57-4BB9-B1B1-86A99D73F6F6}" srcOrd="0" destOrd="0" presId="urn:microsoft.com/office/officeart/2005/8/layout/chevron2"/>
    <dgm:cxn modelId="{8D96E3C7-7FF4-4141-BB04-1266CBC24DEF}" type="presOf" srcId="{B9F9B948-C59F-4474-B73A-BA8E12D58E8D}" destId="{616CF84A-56E9-4FBC-B8AA-E6ADC642A218}" srcOrd="0" destOrd="0" presId="urn:microsoft.com/office/officeart/2005/8/layout/chevron2"/>
    <dgm:cxn modelId="{12B447A7-87EC-4B0D-9BA4-400122DF91A6}" srcId="{F3CA115C-35AF-4DC2-BCBF-22DB6B9DD246}" destId="{E1E80FA0-2514-474B-9172-A89AAAE263AD}" srcOrd="3" destOrd="0" parTransId="{BCFEC130-6E58-4F6C-8218-C2B7F4610A9B}" sibTransId="{C65B559F-0BDF-4ED5-988E-025F13688A7E}"/>
    <dgm:cxn modelId="{F58E7636-1848-4765-9FBC-35AC6584ECF9}" type="presOf" srcId="{AE04CFE4-2D14-47BE-A2A1-34B749FE1380}" destId="{46A87082-0C00-4C8C-8C06-AFA208FAC887}" srcOrd="0" destOrd="0" presId="urn:microsoft.com/office/officeart/2005/8/layout/chevron2"/>
    <dgm:cxn modelId="{51A5B237-C951-4ECC-9374-1AAB83E41881}" type="presOf" srcId="{AFB29B63-F894-40BB-A6EE-80348E600D8B}" destId="{237B6D6B-A87D-417F-89B1-F85C62E76A00}" srcOrd="0" destOrd="0" presId="urn:microsoft.com/office/officeart/2005/8/layout/chevron2"/>
    <dgm:cxn modelId="{C2744D15-D845-41AA-8471-B6B6F8E8FFDD}" srcId="{F3CA115C-35AF-4DC2-BCBF-22DB6B9DD246}" destId="{B9F9B948-C59F-4474-B73A-BA8E12D58E8D}" srcOrd="1" destOrd="0" parTransId="{30E6608B-9323-4DB8-91AB-52676658E3F7}" sibTransId="{0F14CEBE-D730-409D-A70A-D9D9BB05DA66}"/>
    <dgm:cxn modelId="{219B8424-0F89-4414-B8E4-5068FDDAA765}" type="presParOf" srcId="{8280B019-054D-4AB8-8700-2613A7C2DA94}" destId="{70B959A7-7B46-40F3-A7B4-91937A846384}" srcOrd="0" destOrd="0" presId="urn:microsoft.com/office/officeart/2005/8/layout/chevron2"/>
    <dgm:cxn modelId="{BE7464B5-2B94-4C24-9B3E-8B9672B5DC60}" type="presParOf" srcId="{70B959A7-7B46-40F3-A7B4-91937A846384}" destId="{ED723D3A-A30E-4171-B5C1-2863FF6C3CC9}" srcOrd="0" destOrd="0" presId="urn:microsoft.com/office/officeart/2005/8/layout/chevron2"/>
    <dgm:cxn modelId="{79969F71-7F01-4D3E-8BAA-E160798E34AC}" type="presParOf" srcId="{70B959A7-7B46-40F3-A7B4-91937A846384}" destId="{BB70367E-7FEE-4C24-8F8F-1D7744A9FFBA}" srcOrd="1" destOrd="0" presId="urn:microsoft.com/office/officeart/2005/8/layout/chevron2"/>
    <dgm:cxn modelId="{3A42D198-74DE-4CFD-B7F1-B105EB0BA5D4}" type="presParOf" srcId="{8280B019-054D-4AB8-8700-2613A7C2DA94}" destId="{F2CB424F-12FB-4C5C-A9DA-1E7420C52D68}" srcOrd="1" destOrd="0" presId="urn:microsoft.com/office/officeart/2005/8/layout/chevron2"/>
    <dgm:cxn modelId="{ACEA7D7D-F743-4D14-B0FB-69C6CA60DD5C}" type="presParOf" srcId="{8280B019-054D-4AB8-8700-2613A7C2DA94}" destId="{3B7B01EE-249E-4A80-8891-3D8E321DE912}" srcOrd="2" destOrd="0" presId="urn:microsoft.com/office/officeart/2005/8/layout/chevron2"/>
    <dgm:cxn modelId="{D0228B8E-5432-492C-AE00-AC8B4E82149B}" type="presParOf" srcId="{3B7B01EE-249E-4A80-8891-3D8E321DE912}" destId="{616CF84A-56E9-4FBC-B8AA-E6ADC642A218}" srcOrd="0" destOrd="0" presId="urn:microsoft.com/office/officeart/2005/8/layout/chevron2"/>
    <dgm:cxn modelId="{A4DB4EB0-6B2C-4C12-8B2B-E3975A7D1987}" type="presParOf" srcId="{3B7B01EE-249E-4A80-8891-3D8E321DE912}" destId="{EC65B3E4-5625-4C7A-9E0C-E0D32374C2D3}" srcOrd="1" destOrd="0" presId="urn:microsoft.com/office/officeart/2005/8/layout/chevron2"/>
    <dgm:cxn modelId="{467C888B-9F99-4FB1-8A59-F35050C45F75}" type="presParOf" srcId="{8280B019-054D-4AB8-8700-2613A7C2DA94}" destId="{998D69CD-7C73-49E1-ABDD-60CEF582F4A0}" srcOrd="3" destOrd="0" presId="urn:microsoft.com/office/officeart/2005/8/layout/chevron2"/>
    <dgm:cxn modelId="{418A227F-5E34-42F7-8584-E5CCFC7148BC}" type="presParOf" srcId="{8280B019-054D-4AB8-8700-2613A7C2DA94}" destId="{9626443F-1A05-4C58-B541-1D3EFA957580}" srcOrd="4" destOrd="0" presId="urn:microsoft.com/office/officeart/2005/8/layout/chevron2"/>
    <dgm:cxn modelId="{77B1FEBF-19ED-4903-A5D7-05B671947732}" type="presParOf" srcId="{9626443F-1A05-4C58-B541-1D3EFA957580}" destId="{31F1AFE5-D595-4117-9D5D-6EB985C409EA}" srcOrd="0" destOrd="0" presId="urn:microsoft.com/office/officeart/2005/8/layout/chevron2"/>
    <dgm:cxn modelId="{9C86514B-C86C-450F-991C-8FACAC92A7F7}" type="presParOf" srcId="{9626443F-1A05-4C58-B541-1D3EFA957580}" destId="{4F472E8C-EC57-4BB9-B1B1-86A99D73F6F6}" srcOrd="1" destOrd="0" presId="urn:microsoft.com/office/officeart/2005/8/layout/chevron2"/>
    <dgm:cxn modelId="{84CE35B4-C373-4382-AC57-97F509F80360}" type="presParOf" srcId="{8280B019-054D-4AB8-8700-2613A7C2DA94}" destId="{672CE3B9-9508-42F9-B4F7-A0261AB3086C}" srcOrd="5" destOrd="0" presId="urn:microsoft.com/office/officeart/2005/8/layout/chevron2"/>
    <dgm:cxn modelId="{200A7416-13C4-4EC2-B1CA-8561D80508C5}" type="presParOf" srcId="{8280B019-054D-4AB8-8700-2613A7C2DA94}" destId="{BF554414-3540-466D-B7ED-254451131DA9}" srcOrd="6" destOrd="0" presId="urn:microsoft.com/office/officeart/2005/8/layout/chevron2"/>
    <dgm:cxn modelId="{0F9DB182-5824-46DE-B54D-B1874F847D51}" type="presParOf" srcId="{BF554414-3540-466D-B7ED-254451131DA9}" destId="{2CCE61E4-F223-484E-8DC8-3BB0467A1548}" srcOrd="0" destOrd="0" presId="urn:microsoft.com/office/officeart/2005/8/layout/chevron2"/>
    <dgm:cxn modelId="{F330C7AD-4EF6-49AD-96D7-418C8702D4A5}" type="presParOf" srcId="{BF554414-3540-466D-B7ED-254451131DA9}" destId="{80E53C30-9EB8-43A1-840A-7D6285414771}" srcOrd="1" destOrd="0" presId="urn:microsoft.com/office/officeart/2005/8/layout/chevron2"/>
    <dgm:cxn modelId="{651CA3FA-7D56-4303-B734-4D7DF860044F}" type="presParOf" srcId="{8280B019-054D-4AB8-8700-2613A7C2DA94}" destId="{A514B00E-487A-47F0-9FEB-0E0A1AFB81AD}" srcOrd="7" destOrd="0" presId="urn:microsoft.com/office/officeart/2005/8/layout/chevron2"/>
    <dgm:cxn modelId="{8AF8607A-69D8-4AB1-A093-4CA7C0EFE5D8}" type="presParOf" srcId="{8280B019-054D-4AB8-8700-2613A7C2DA94}" destId="{8995BAA0-7665-4E58-9094-95E11942B36E}" srcOrd="8" destOrd="0" presId="urn:microsoft.com/office/officeart/2005/8/layout/chevron2"/>
    <dgm:cxn modelId="{03CC3253-6FFB-4E04-8420-E59BE2E05195}" type="presParOf" srcId="{8995BAA0-7665-4E58-9094-95E11942B36E}" destId="{51820994-5257-4688-9F3D-D65B8235FB93}" srcOrd="0" destOrd="0" presId="urn:microsoft.com/office/officeart/2005/8/layout/chevron2"/>
    <dgm:cxn modelId="{67BBB1AD-F81F-484F-91F1-300320555AD5}" type="presParOf" srcId="{8995BAA0-7665-4E58-9094-95E11942B36E}" destId="{46A87082-0C00-4C8C-8C06-AFA208FAC887}" srcOrd="1" destOrd="0" presId="urn:microsoft.com/office/officeart/2005/8/layout/chevron2"/>
    <dgm:cxn modelId="{3D901345-F750-4D51-82FF-268BDF2CE64C}" type="presParOf" srcId="{8280B019-054D-4AB8-8700-2613A7C2DA94}" destId="{D304FE23-A74D-4173-BED1-779799BC8A41}" srcOrd="9" destOrd="0" presId="urn:microsoft.com/office/officeart/2005/8/layout/chevron2"/>
    <dgm:cxn modelId="{52D0B897-9623-4BAE-BD34-37E1FD552624}" type="presParOf" srcId="{8280B019-054D-4AB8-8700-2613A7C2DA94}" destId="{45002199-501D-40B0-9ADB-13DCE2220EAD}" srcOrd="10" destOrd="0" presId="urn:microsoft.com/office/officeart/2005/8/layout/chevron2"/>
    <dgm:cxn modelId="{AD26C044-3BC8-4847-AC82-4C6B9F297478}" type="presParOf" srcId="{45002199-501D-40B0-9ADB-13DCE2220EAD}" destId="{7795D321-A79F-492B-84B6-883FD291599D}" srcOrd="0" destOrd="0" presId="urn:microsoft.com/office/officeart/2005/8/layout/chevron2"/>
    <dgm:cxn modelId="{24F752A3-7D7C-4F1A-AB49-A1FA4FBFB2E0}" type="presParOf" srcId="{45002199-501D-40B0-9ADB-13DCE2220EAD}" destId="{237B6D6B-A87D-417F-89B1-F85C62E76A00}" srcOrd="1" destOrd="0" presId="urn:microsoft.com/office/officeart/2005/8/layout/chevron2"/>
  </dgm:cxnLst>
  <dgm:bg>
    <a:blipFill>
      <a:blip xmlns:r="http://schemas.openxmlformats.org/officeDocument/2006/relationships" r:embed="rId2"/>
      <a:tile tx="0" ty="0" sx="100000" sy="100000" flip="none" algn="tl"/>
    </a:blipFill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D723D3A-A30E-4171-B5C1-2863FF6C3CC9}">
      <dsp:nvSpPr>
        <dsp:cNvPr id="0" name=""/>
        <dsp:cNvSpPr/>
      </dsp:nvSpPr>
      <dsp:spPr>
        <a:xfrm rot="5400000">
          <a:off x="-111532" y="112531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5400000">
        <a:off x="-111532" y="112531"/>
        <a:ext cx="743549" cy="520484"/>
      </dsp:txXfrm>
    </dsp:sp>
    <dsp:sp modelId="{BB70367E-7FEE-4C24-8F8F-1D7744A9FFBA}">
      <dsp:nvSpPr>
        <dsp:cNvPr id="0" name=""/>
        <dsp:cNvSpPr/>
      </dsp:nvSpPr>
      <dsp:spPr>
        <a:xfrm rot="5400000">
          <a:off x="3979028" y="-3457545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ZŠ a MŠ Deštné v O. h.</a:t>
          </a:r>
          <a:endParaRPr lang="cs-CZ" sz="2800" kern="1200" dirty="0"/>
        </a:p>
      </dsp:txBody>
      <dsp:txXfrm rot="5400000">
        <a:off x="3979028" y="-3457545"/>
        <a:ext cx="483307" cy="7400395"/>
      </dsp:txXfrm>
    </dsp:sp>
    <dsp:sp modelId="{616CF84A-56E9-4FBC-B8AA-E6ADC642A218}">
      <dsp:nvSpPr>
        <dsp:cNvPr id="0" name=""/>
        <dsp:cNvSpPr/>
      </dsp:nvSpPr>
      <dsp:spPr>
        <a:xfrm rot="5400000">
          <a:off x="-111532" y="755509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5400000">
        <a:off x="-111532" y="755509"/>
        <a:ext cx="743549" cy="520484"/>
      </dsp:txXfrm>
    </dsp:sp>
    <dsp:sp modelId="{EC65B3E4-5625-4C7A-9E0C-E0D32374C2D3}">
      <dsp:nvSpPr>
        <dsp:cNvPr id="0" name=""/>
        <dsp:cNvSpPr/>
      </dsp:nvSpPr>
      <dsp:spPr>
        <a:xfrm rot="5400000">
          <a:off x="3973330" y="-2812991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Mgr. Martin Kapucián</a:t>
          </a:r>
          <a:endParaRPr lang="cs-CZ" sz="2800" kern="1200" dirty="0"/>
        </a:p>
      </dsp:txBody>
      <dsp:txXfrm rot="5400000">
        <a:off x="3973330" y="-2812991"/>
        <a:ext cx="483307" cy="7400395"/>
      </dsp:txXfrm>
    </dsp:sp>
    <dsp:sp modelId="{31F1AFE5-D595-4117-9D5D-6EB985C409EA}">
      <dsp:nvSpPr>
        <dsp:cNvPr id="0" name=""/>
        <dsp:cNvSpPr/>
      </dsp:nvSpPr>
      <dsp:spPr>
        <a:xfrm rot="5400000">
          <a:off x="-111532" y="1398488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5400000">
        <a:off x="-111532" y="1398488"/>
        <a:ext cx="743549" cy="520484"/>
      </dsp:txXfrm>
    </dsp:sp>
    <dsp:sp modelId="{4F472E8C-EC57-4BB9-B1B1-86A99D73F6F6}">
      <dsp:nvSpPr>
        <dsp:cNvPr id="0" name=""/>
        <dsp:cNvSpPr/>
      </dsp:nvSpPr>
      <dsp:spPr>
        <a:xfrm rot="5400000">
          <a:off x="3979028" y="-218152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dirty="0" smtClean="0"/>
            <a:t>VY _52_INOVACE_A_33_Veličiny a měření</a:t>
          </a:r>
          <a:endParaRPr lang="cs-CZ" sz="2800" kern="1200" dirty="0"/>
        </a:p>
      </dsp:txBody>
      <dsp:txXfrm rot="5400000">
        <a:off x="3979028" y="-2181520"/>
        <a:ext cx="483307" cy="7400395"/>
      </dsp:txXfrm>
    </dsp:sp>
    <dsp:sp modelId="{2CCE61E4-F223-484E-8DC8-3BB0467A1548}">
      <dsp:nvSpPr>
        <dsp:cNvPr id="0" name=""/>
        <dsp:cNvSpPr/>
      </dsp:nvSpPr>
      <dsp:spPr>
        <a:xfrm rot="5400000">
          <a:off x="-111532" y="2041467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5400000">
        <a:off x="-111532" y="2041467"/>
        <a:ext cx="743549" cy="520484"/>
      </dsp:txXfrm>
    </dsp:sp>
    <dsp:sp modelId="{80E53C30-9EB8-43A1-840A-7D6285414771}">
      <dsp:nvSpPr>
        <dsp:cNvPr id="0" name=""/>
        <dsp:cNvSpPr/>
      </dsp:nvSpPr>
      <dsp:spPr>
        <a:xfrm rot="5400000">
          <a:off x="3979028" y="-1528609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0" kern="1200" dirty="0" smtClean="0"/>
            <a:t>Fyzika</a:t>
          </a:r>
          <a:endParaRPr lang="cs-CZ" sz="2800" b="0" kern="1200" dirty="0"/>
        </a:p>
      </dsp:txBody>
      <dsp:txXfrm rot="5400000">
        <a:off x="3979028" y="-1528609"/>
        <a:ext cx="483307" cy="7400395"/>
      </dsp:txXfrm>
    </dsp:sp>
    <dsp:sp modelId="{51820994-5257-4688-9F3D-D65B8235FB93}">
      <dsp:nvSpPr>
        <dsp:cNvPr id="0" name=""/>
        <dsp:cNvSpPr/>
      </dsp:nvSpPr>
      <dsp:spPr>
        <a:xfrm rot="5400000">
          <a:off x="-111532" y="2684445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5400000">
        <a:off x="-111532" y="2684445"/>
        <a:ext cx="743549" cy="520484"/>
      </dsp:txXfrm>
    </dsp:sp>
    <dsp:sp modelId="{46A87082-0C00-4C8C-8C06-AFA208FAC887}">
      <dsp:nvSpPr>
        <dsp:cNvPr id="0" name=""/>
        <dsp:cNvSpPr/>
      </dsp:nvSpPr>
      <dsp:spPr>
        <a:xfrm rot="5400000">
          <a:off x="3979028" y="-88563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0" kern="1200" dirty="0" smtClean="0"/>
            <a:t>14. </a:t>
          </a:r>
          <a:r>
            <a:rPr lang="cs-CZ" sz="2800" b="0" kern="1200" dirty="0" smtClean="0"/>
            <a:t>02. 2013</a:t>
          </a:r>
          <a:endParaRPr lang="cs-CZ" sz="2800" b="0" kern="1200" dirty="0"/>
        </a:p>
      </dsp:txBody>
      <dsp:txXfrm rot="5400000">
        <a:off x="3979028" y="-885630"/>
        <a:ext cx="483307" cy="7400395"/>
      </dsp:txXfrm>
    </dsp:sp>
    <dsp:sp modelId="{7795D321-A79F-492B-84B6-883FD291599D}">
      <dsp:nvSpPr>
        <dsp:cNvPr id="0" name=""/>
        <dsp:cNvSpPr/>
      </dsp:nvSpPr>
      <dsp:spPr>
        <a:xfrm rot="5400000">
          <a:off x="-111532" y="3327424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5400000">
        <a:off x="-111532" y="3327424"/>
        <a:ext cx="743549" cy="520484"/>
      </dsp:txXfrm>
    </dsp:sp>
    <dsp:sp modelId="{237B6D6B-A87D-417F-89B1-F85C62E76A00}">
      <dsp:nvSpPr>
        <dsp:cNvPr id="0" name=""/>
        <dsp:cNvSpPr/>
      </dsp:nvSpPr>
      <dsp:spPr>
        <a:xfrm rot="5400000">
          <a:off x="3979028" y="-242652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0" kern="1200" dirty="0" smtClean="0"/>
            <a:t>001</a:t>
          </a:r>
          <a:endParaRPr lang="cs-CZ" sz="2800" b="0" kern="1200" dirty="0"/>
        </a:p>
      </dsp:txBody>
      <dsp:txXfrm rot="5400000">
        <a:off x="3979028" y="-242652"/>
        <a:ext cx="483307" cy="74003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9/9a/CollageFisica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7/WhereRainbowRises.jpg" TargetMode="External"/><Relationship Id="rId3" Type="http://schemas.openxmlformats.org/officeDocument/2006/relationships/image" Target="../media/image7.jpeg"/><Relationship Id="rId7" Type="http://schemas.openxmlformats.org/officeDocument/2006/relationships/image" Target="../media/image10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gif"/><Relationship Id="rId5" Type="http://schemas.openxmlformats.org/officeDocument/2006/relationships/image" Target="../media/image8.jpeg"/><Relationship Id="rId4" Type="http://schemas.openxmlformats.org/officeDocument/2006/relationships/hyperlink" Target="http://upload.wikimedia.org/wikipedia/commons/thumb/8/8a/Serie_poids_cyl1.jpg/800px-Serie_poids_cyl1.jpg" TargetMode="External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Termodynamick%C3%A1_teplota" TargetMode="External"/><Relationship Id="rId13" Type="http://schemas.openxmlformats.org/officeDocument/2006/relationships/hyperlink" Target="http://cs.wikipedia.org/wiki/Amp%C3%A9r" TargetMode="External"/><Relationship Id="rId3" Type="http://schemas.openxmlformats.org/officeDocument/2006/relationships/hyperlink" Target="http://cs.wikipedia.org/wiki/Metr" TargetMode="External"/><Relationship Id="rId7" Type="http://schemas.openxmlformats.org/officeDocument/2006/relationships/hyperlink" Target="http://cs.wikipedia.org/wiki/Sekunda" TargetMode="External"/><Relationship Id="rId12" Type="http://schemas.openxmlformats.org/officeDocument/2006/relationships/hyperlink" Target="http://cs.wikipedia.org/wiki/Elektrick%C3%BD_proud" TargetMode="External"/><Relationship Id="rId2" Type="http://schemas.openxmlformats.org/officeDocument/2006/relationships/hyperlink" Target="http://cs.wikipedia.org/wiki/D%C3%A9lk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%C4%8Cas" TargetMode="External"/><Relationship Id="rId11" Type="http://schemas.openxmlformats.org/officeDocument/2006/relationships/hyperlink" Target="http://cs.wikipedia.org/wiki/Mol" TargetMode="External"/><Relationship Id="rId5" Type="http://schemas.openxmlformats.org/officeDocument/2006/relationships/hyperlink" Target="http://cs.wikipedia.org/wiki/Kilogram" TargetMode="External"/><Relationship Id="rId15" Type="http://schemas.openxmlformats.org/officeDocument/2006/relationships/hyperlink" Target="http://cs.wikipedia.org/wiki/Kandela" TargetMode="External"/><Relationship Id="rId10" Type="http://schemas.openxmlformats.org/officeDocument/2006/relationships/hyperlink" Target="http://cs.wikipedia.org/wiki/L%C3%A1tkov%C3%A9_mno%C5%BEstv%C3%AD" TargetMode="External"/><Relationship Id="rId4" Type="http://schemas.openxmlformats.org/officeDocument/2006/relationships/hyperlink" Target="http://cs.wikipedia.org/wiki/Hmotnost" TargetMode="External"/><Relationship Id="rId9" Type="http://schemas.openxmlformats.org/officeDocument/2006/relationships/hyperlink" Target="http://cs.wikipedia.org/wiki/Kelvin" TargetMode="External"/><Relationship Id="rId14" Type="http://schemas.openxmlformats.org/officeDocument/2006/relationships/hyperlink" Target="http://cs.wikipedia.org/wiki/Sv%C3%ADtivost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508005097"/>
              </p:ext>
            </p:extLst>
          </p:nvPr>
        </p:nvGraphicFramePr>
        <p:xfrm>
          <a:off x="611560" y="476672"/>
          <a:ext cx="792088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980" y="4797697"/>
            <a:ext cx="8572500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02551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Digitální učební materiál slouží jako podpůrný materiál pro výklad v hodině fyziky.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 určen především pro žáky 6. ročníku základní školy.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Animace umožňují postupné ověřování znalostí žáků a jejich doplňování při výkladu. 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Office 2010 je možné na interaktivní tabuli využít funkce pera a zvýrazňovače (např. k přiřazení fotografií k názvům).</a:t>
            </a: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42481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80" name="Picture 12" descr="http://upload.wikimedia.org/wikipedia/commons/9/9a/CollageFisic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73802" y="0"/>
            <a:ext cx="9498330" cy="6858000"/>
          </a:xfrm>
          <a:prstGeom prst="rect">
            <a:avLst/>
          </a:prstGeom>
          <a:noFill/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862064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C000"/>
                </a:solidFill>
              </a:rPr>
              <a:t>Fyzikální veličiny</a:t>
            </a:r>
            <a:endParaRPr lang="cs-CZ" sz="8800" dirty="0">
              <a:solidFill>
                <a:srgbClr val="FFC000"/>
              </a:solidFill>
            </a:endParaRPr>
          </a:p>
        </p:txBody>
      </p:sp>
      <p:sp>
        <p:nvSpPr>
          <p:cNvPr id="7170" name="AutoShape 2" descr="data:image/jpeg;base64,/9j/4AAQSkZJRgABAQAAAQABAAD/2wCEAAkGBhQRERUUERQWFRAVGR0VFxgYFRkYGRUgFxcVGhgfGCAeGyYqHBolGRUbJTAsJSgpOCwsFR4xNTAqNSYrLSkBCQoKDgsOGA8OGjUkHiM1NTU1NjAuMTU1NTM0NTUvNDU1KzUxNTU1My0uNTQ0NDUuLzQ1KTUyLzQvNTIvLDMyM//AABEIAMgAsAMBIgACEQEDEQH/xAAcAAEAAwEBAQEBAAAAAAAAAAAABQYHBAMCAQj/xABKEAABAgQCBwUEBAkKBwAAAAABAgMABAUREiEGBxQxQVFhEyJxgaEyQmKRFSOCkiQzQ3KiscHC0RYXJjRSU2Oyw+EIJTZ04vDx/8QAGgEBAAMBAQEAAAAAAAAAAAAAAAMFBgQHAv/EACoRAQACAQIEBQMFAAAAAAAAAAABAgMEEQUhMWESE0FRcZHR8AYkMoHh/9oADAMBAAIRAxEAPwDcYQhAIQhAIQhAIQhAIr2nGmbVMli853lqOFpse04o7gOnMxYCq2Z3RlOjTP03VnZ5zvSMkrspVJ9lSxmV9efmnlAfkhq4m6qNorUw6hK80SrRwpbB3Yt+flfmYT+rybpI2ijTDriEZrlXTjSsDfg3Z26A8jwjWIQFf0J0yaqcsHmu6sd1xs+02obwenI8RFgjJ9ImfoSrtzrfdkJ1XZTKR7KFnML6c/JfONXBvugP2EIQCEIQCEIQCEIQCEIQCEIQCEIQCEIQFK1u6QmUprgbP175Eu3bfdzJVvs3+YiY0H0cEhIsS4HeQkFfVas1n5n0imaV/h2kMlKb2pRBmnBwxb03+SPvRqEAhCEBA6daOCfkH5cjvKTdHRac0H5i3nETqj0hM3TW+0P17BMu5ffdvIE+KbesXSMv0T/AdIJ2U3NTaRNNDhi3qt81/dgNQhCEAhCEAhCEAhCEAhFf0s06lKakGacspXstpGJa/AcupsIqQ1rTr+cnR5hxs7lOK7O/lhOXnAabCMyGsCsJ9uiqI+F7/wATH7/PSWv65TZxgcVYMSR5kJgNMhFMpOuCmTFgJkNqPB0Fv1OXrFulptDiQptaVoO5SVBQPgRAesIRG6S1HZ5SYeP5Npa/kk29YCh6rRtVRqk8cwp3sGz8KOXkERp0UPUnT+ypDKj7TylvE88SiB6JEXyAQhCARmOtEbLUaXPDIJd2dw/Cvn5FUadFD12U/taQ8oe0ypDwPLCoA+ijAXyERmjlTD8mw9fJxpCyfFIJ9bxl9W1kOz8wpuUWW5VJKQpJsp2xte/BPICA2OEZ3JyszLth1Dyz0UoqSfEGJee1lystKomJkqSFKLeFKSo40i5HyzF4C2wjM/55lvf1KmTj44KKcCT5gKj8/l1W1+xRsI+N7/5AabCMxOs6osZzdGeDY3qaXjt5Yf2xa9EdP5SpJOzr+sT7TSxhcT4jiOovAUrVNSE1Fx+rTYDj7jqkshWYZSjdhB452HK3WNYjMNTL2zLnaY5k5LPFaAfeQvIEfIH7YjT4BC0IQEHVtCJKav28qysnjgAV8xYxUZnUk00orps1MSTm/urKkeYuCR5xpUIDLvpCv078a01UWB7zfddt4WGf2TENp3rflpulzLAS6xOKCUFp1BCs1pxWO7cDvtG1RlevaSbdbkm8CS69MpRiwjHhsQoA77XUIC+6IyYZkZZtNiEMoTcG4NkC/rEvGXO6r5yQJXRZ1aE79nfOJtXQHh5jzj0kdbq5VYZrUquVcOQdSCplXXK9vInygNNhHLTqm1MNhxhxLjZ3KQoKHpCo1NqXbLj7iW2xvUtQSPWA6oiNLpMPSMy2ogBbK03JsBdBt6xSZ7W6uaWWaLKrmnBkXVApZT1ztfzI8482tV85PkLrU6tad+zsHC2noTx8h5wEbq607YepbVOCzt62XmkAJNkkJcKLq3C4taMt0RrHYLwr7qkmxByItGxaiZJtpudawJDrMypGLCMWGwCQTvtdJj7091HtTzqpiWc2eYUbrBTdtZ55ZpUeNr35QEO7p6CzhxZWi06qG+2lnHXEhSFPFTeIA+ykJJTfrcX8YqND/wCHx3GNtmwWgc0MhV1dMSgMPyMbLT5BthpDTSQhpACUpG4AQHRCEIBGUa3qWmRXL1aWAbmGnkpdw5dslV7hVt5ytfkegjV4y/XE7tT0jTEZrmHg44P7KEXBJ+aj9mA+tZ1NckZlmsSqSpTP1c0ge+2cr+W77p4RoVHqzc0w2+yrE04kKSfHgeRByPUR0vsJWkpWApCgUqBFwQRYg9LRldJl36BUEyyUrdpM45ZrCCpUu4r3fD9YF94MBq8IqtX1iy7LpZQFPOpyUEWwpPIqPHwvHXSdMmnlBKkqaWdwVax6AjjAT8IQgEZlrKPaVejM/wCMp37uA/uxpsZlpL39Jqcn+7ZcX8w5/CA02OGtJlyyvaw3s9u/2uHBbriyioaUa2GmXNmkUGdnjkG280pPxqHLkPMiImV1cTNQUJivTBKB3kyrasLTY398j1t96ApTqAZ7+i20hV/rSDaW/T4fneUGmwJ7+lO0lV/qiTeW/Q4fm+cafL6Yy7ADNPlwWkZAps2jyyufGO012Xm09jOsAIXlZdloPibd09fWIozUmdol3W4dqaV8Vqff6dU9RUy4ZRsgb2e3c7LDgt0w5R3Rl07q1mqcsv0J8pTvVKOnE2voknj42PxRKaL62GnnNmnkGSnhkW3MkqPwKPPkfImJXCj9Wx7Or1ln/FS797Gf3o02My0a7mk1RT/eMtr+Qb/jGmwCEIQCEI+HXQhJUohKUi5JNgAN5PSA5a1WG5Rhx99WFptJUo/qA5knIeMZ/qvpbk5MPVibTZb/AHJZB/JtDK48bW+Z4xHPuL0lncCMSaJKrutW7aljgOn6gb7yLa2yyEJCUgJSkAAAWAAyAHS0B9xUNbFdXJ0t91rJ04W0q4oK1BJI6gExb4hdMdG01CSellG3aJ7qv7KgbpPzAgMS1fvo7pVF/wBJJxnshgyIEYbMNTVKeLMy2pCknLkoc0ncpPhE5R52ZqK+yYSbb1uKybaTxUtRyAAgP6H0TqJmJNl1WalJzPMpJTfztEvEToqhlMmymWcS6ylASlaSCFW3nLje8VbS/WgG3djpre11FWWFOaGuqyOI5Xy4kQFn0m0slqe12s04EJ91O9azyQneTGIPOvV+tot2kk2pg4Tn2imgVXPDNeIjlbnGhaMarCXdsq7m1zxzCTm0z0SNxt4W6cY5mBfSxfwyYt+j/GA+K5NyujzSJantJ2t4Xxq7yrDLG4eOe4ZDI8o4Ke3NTiT2z7iwoZpxEJPSwytFb1uvKRWVFfs4G8Phh4favE7QNM0SzRcUcki+W88gOsbXHoIw6LHbDXe143mdvf0c/jnx9dtklT5USryUODuKNgeR4X6RYK+lrB3eUZ6zVH6k5jWcCCe6hPDlc8TE9P0d5tu5Woi3E3ik4hwjbbwbReesd+35st9JxCfHWc9pmI9fu9KKmZcCltvu2SSB3yQLbhY8LRKOSMvVgZWotpU+kEtuJGFeW/CeBHLceURGjOkIl2SgnvG5V4mOel1ftanLBG8r9MKsXpE+PR5cuDw567TWvX4hx6u+OdRecX8ZmdvqrDLr1Ara79pOtpYGI59olo4bHjmjCBytyjb9GdLJaoNdrKuBafeG5SDyWneDFJfFtLEfFJn97+EdOk+q0h0zlIc2SeGZSMmnuYUNwv4W6cYzz4aLCKBohrQDrux1JvZKinLCrJDvVBPE8r58CYutSqbUu0p19aW2kC6lKNgP94D3eeShJUohKUi5JNgAN5J4CMmqtWf0jfVKSRU3SW1WmJjcX7e6jp08zlYH5dmJrSVwoaxy1EQqyl7lzVjuHT0HG5yGpUijtSjKGZdAQ0gWCR+s8yeJMB+UejtSjKGGEBDSBZIHqTzJOZMdsIQCEIQHjNSSHRhcQlaeSkhQ+REc8zLMNsLS4ltEthOMEJS3htniG61o/axWGpRlb0wsIaQLlR/UOZPACMual5rSVwLdxy1EQq6UblzVjvPT0HC5zAUh/acc5/J7avou31tt1/e7G+e7lnbflaNW1QfRuy/8v/G2Hb9pbt7/AB9L7rZRdabTGpdpLTCEttIFkpSLAf7xStL9V4dd2ymubJUU54k5Id6LA4nnbPiDAX+Myk/+rH/+zH+nHRoxrSIdEnV29knhkFHJp7kUncL+NuvCOZg20sX8UmP3f4QHDrQ7CbnG2sF3GBZa778WYRbjbf5xXNN6F2UgFoSAA4kGw3AhVvWPurPFqozGPf2qt/VRI9CIl9I9IUCmvIUArEkJAPMkWPkc/KJOE67LbXYYvMzEWiIjfpz9IbHiGgrptDEYYjnXeZ9+W/VXNCa0lFrxeazpYlbVrjIRi8lIP5KaSpQP9nP0jtQmYWvs3Lt52ViFiPLnHovEdLpaX8/NkisR7yxGmxZtRby8NZtPZKLp05MuFUoy4ts5YgO7cb890X/Vdo1ssyVTVjNLSQixulviodVEcehEfWjlaRLMJabNkpFvHmT1Jj2otQL9QZCM7KKj0ASb/wDvWMXr/wBR31NfJwxFaTO3eY7/AONBi4JOOt7ZvSJn4nZ9Tv8A1Yx/2av9SNNjMZg30sR8Mmf3v4x06T60iXdjpDe1zxyKhm0zzKjuNvG3XhFUpXtrf+jdl/5h+Nsew7O3b3+DpfffKMpY2nHJ/wAodq+i/wAlfdf3e2tnu5523ZXjVtENV4ad2ypObXUVZ4lZoa6IB4jnbLgBF1qVMamWlNPoS40sWUlQuD/vAftN7LskbPg7DCMGC2HDbLDbK0dMZC7LzWjThW1jmaItV1I3rlbneOnoeNjmdSpFYam2UPS6wtpYuFD9R5EcQYDshCEAjirNYalGVvzCwhpAuon0A5k7gI6nnkoSVLISlIKiSbAAZknpaMkl2l6SzvaLxJokquyE7tpWOJ6fqBtvJgPqk0l/SJ9M3OhTdJbN5eX3F63vL6dfIZXJ1llkISEpASlIsABYADcAOAg00EpCUgBKRYACwAG4DpH3AIQhAQ+k2ictUGuymmwtPuncpB5oVvBjEHmnqBW0W7SdbSwcIz7RLRKrjjmjCTytyj+h4zLSXuaTU5X94y4j5Bz+MB4VOQla6jaqc6naQAHG1d1RtuxD3VDdfMHnFUqOr6orbU32Cjx9pNjbPLONC0o1TtPObTIrMlPDMON5JUfjSOfMeYMRclrKmqcsMV1gpTuTNtDE2vqoDj4WPwxHjxxiz1z05WrMT/cc1zi4znppp0toi1Zjbn1iJ7sjotZVLqwquCDYg5EEbwesStVrrbvfJ79rE8/GNgqugVNq4EwgglefasLHe/OyIJ8ReOOV1W0unfhEwoqSjPE+tOBNugABPjeNtrOJ8L4hh/cUnf279pU2kzajRZYyYLbTH50U+iaBz0w2hxCQhpwXBWrCbcCRv9IukvsWj7Jdm3gqYWOGa1fC2nfa/E+cRs5rKmqissUJgqSO6qadThbR+aD+3P4YldF9U7TLm0zyzOzxzLjmaUn4EnlzPkBGGrp8dLTakfG651nGtVrKeXeYiPXaNt2astPV+trv2kk2pgYhn2imgU2HD28QPK3ONv0Z0Tlqe12Uq2EJ95W9azzWreTFK0a7+k1RV/dsto+Yb/hGmxOpiEIQHw8yFpKVAKSoWIIuCDvBHERk1VpL+jr5m5IKcpLirzEvvLN/eR06+RysRrkfDrQUkpUAUqFiCLgg7wekBy0asNTbKH2FhbSxdJHqDyIOREdsZDMNL0ane0RiVRJpdlp37Ms8R0/WBbeBGtsvJWkKQQpKgFAg3BBzBHS0Bmus+puTsyzR5VVlvd+ZWPybQzt52v8AdHGNAo1IblGG2GE4Wm0hKR4cTzJOZ8YzzU21tTs9U15rmHi22T7raLEAfNI+wI1CAQhCAQhCARmWskdnV6M9/jKa+9gH70abGV69p1tpuScxpDrMyleHEMeGxKiBvtdIgNUjhrSpcMr2vs9nt3+1w4LdcWUZ47rQnJ8lFFklrTu2h8YW09QOPmfKPSR1RLmlh6tTS5pwZhpJKWU9MrX8gPOAojrgE9/RbaSq/wBaAPwb9Ph+d5QaWDPf0p2kKv8AVAi0t+hw/N8436nUxqXbDbDaW2xuShISPSFRpjUw2W320uNnelaQoesB50VUuWUbJ2ez27nZYcFumHKO6MyntUS5VZeos0uVcOZaUSplXTO9vMHyjza1oTkgQitSS0J3bQwMTaupHDyPlAemrYdpV6y9/ipa+7jH7sabGV6ip1t1udcxpLr0ypeHEMeGwKSRvtdRjVIBCEIBCEIDirNIbm2HGH04mnElKh+0ciDmPCM/1YVNyTmXqPNKutjvyyz+UaOdh4Xv8xwjTYy/XG1srsjU0ZLl3g24f7Ta7kg/JQ+2YDn1SVVNPcfpM0Q2+26pTJVkHkrtbCTvOV+t+kaxFe0t0DlKkkCZbutPsuJOFxHgeXQ3ipDVbPsZSdYfQ2NyXU47eeL9kBp0IzIaAVlWSq0oD4Wc/wDMI/f5mFO/1ypzj44px4EnyJVAXGrabSUrft5ppBHDGCr7ouYqEzrtacUUU2VmJ1zd3UFKPM2JA8olqTqepkvYiWDihxdJX6HL0i3S0ohpIS2hKEDclKQkDwAgM0+j6/UfxrrVOYPut9523jc5/aEQ2neqCWlKXMvhTr84kJWXXVkqyWnFYbtxO+8bVEbpLTtolJhk/lGlo+aTb1gPLRGcDsjLOJAAWy2qwFgLoF/WJeKHqTqHa0hlJ9plS2SOWFRI9FCL5AIQhAIjNIHRs7qAUdoptQQlakgKJSQkd7heK3rR06NOZbQ1baXyUoJzCAB3lW4kXAHU9Ip+idJ2k43VFbisypRuT4kwHvoxqNaVIsl8uy1RGIlxpzMXUcN7Eg92262/fHf9H1+nfinWqiwPdc7rtvG4z+0YlJOfMg+lsqvLrUEkE3CbmwKeWe+L7AZrLa7Wm1BFSlZiSc3d5BUjyNgSPKLfSdNpKat2E00snhjAV902MSszKIdSUuIStB3pUkKB8QYqNV1PUyYuTLBtR4tEo9Bl6QF0hGZ/zMKa/qdTnGBwSV40jyBTH4dAaynJNaUR8TOf+YwGmxlGtuqpqDjFJlSHH3Hkrew5hlKL3xEbjmT0t1jpOq2ffynKw+ps70tJwX88X7ItuiWgcpTUkSzdlq9pxRxOK8Ty6C0BYYQhAIQhAIQhAIQhAZjqtOy1GqSJyCXdobHwr5eRTGnRl+lf4DpDJTe5qbSZVw8MW5N/mj7sahAIQhAYt/xFUpy0rNpBLbZU2v4cRBST42I+XOKnovpuG0jOxj+jZ+QbfbU08hK2ljCpKhcEHnGI07VNTqhMzKJN2ZZTLOdmu4QpBOeTar3tkd8Bzt1xdQmmWG81rWL24AG6iegAMb9FZ0N1eSlMB2dJU6oWU6s4lqHK/AdBFmgEIQgEIQgEIQgEIQgEIQgEIQgEIQgKXrd0eM3TXOzH17BEw3bfdvMgfZv6RLaDaRifkGJgHvKTZfRaclj5j1idIvv3RlOjj30JVnJFzuyE6rtZZR9lCzkUdOXkjnAavCEICB050jEhIPzBPeSmyOq1ZIHzPpETqi0eMpTWy4Pr3yZhy++7mYB+zb5mK5pG99N1duRb70hJK7WZUPZWsZBHXl5q5RqwFt26A/YQhAIQhAIQhAIQhAIQhAIQhAIQhAIQhAIr2m+hrVTliy53VjvNOD2m1DcR05jjCEBSJDWLN0kbPWZd1aUZImmhjS4Buxbs/MHmOMJ/WLN1YbPRpd1CV5LmnRgS2Dvw78/MnkOMIQF30I0NapksGW+8s951w+04o7yenIcIsMIQCEIQCEIQCEIQCEIQH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172" name="AutoShape 4" descr="data:image/jpeg;base64,/9j/4AAQSkZJRgABAQAAAQABAAD/2wCEAAkGBhQRERUUERQWFRAVGR0VFxgYFRkYGRUgFxcVGhgfGCAeGyYqHBolGRUbJTAsJSgpOCwsFR4xNTAqNSYrLSkBCQoKDgsOGA8OGjUkHiM1NTU1NjAuMTU1NTM0NTUvNDU1KzUxNTU1My0uNTQ0NDUuLzQ1KTUyLzQvNTIvLDMyM//AABEIAMgAsAMBIgACEQEDEQH/xAAcAAEAAwEBAQEBAAAAAAAAAAAABQYHBAMCAQj/xABKEAABAgQCBwUEBAkKBwAAAAABAgMABAUREiEGBxQxQVFhEyJxgaEyQmKRFSOCkiQzQ3KiscHC0RYXJjRSU2Oyw+EIJTZ04vDx/8QAGgEBAAMBAQEAAAAAAAAAAAAAAAMFBgQHAv/EACoRAQACAQIEBQMFAAAAAAAAAAABAgMEEQUhMWESE0FRcZHR8AYkMoHh/9oADAMBAAIRAxEAPwDcYQhAIQhAIQhAIQhAIr2nGmbVMli853lqOFpse04o7gOnMxYCq2Z3RlOjTP03VnZ5zvSMkrspVJ9lSxmV9efmnlAfkhq4m6qNorUw6hK80SrRwpbB3Yt+flfmYT+rybpI2ijTDriEZrlXTjSsDfg3Z26A8jwjWIQFf0J0yaqcsHmu6sd1xs+02obwenI8RFgjJ9ImfoSrtzrfdkJ1XZTKR7KFnML6c/JfONXBvugP2EIQCEIQCEIQCEIQCEIQCEIQCEIQCEIQFK1u6QmUprgbP175Eu3bfdzJVvs3+YiY0H0cEhIsS4HeQkFfVas1n5n0imaV/h2kMlKb2pRBmnBwxb03+SPvRqEAhCEBA6daOCfkH5cjvKTdHRac0H5i3nETqj0hM3TW+0P17BMu5ffdvIE+KbesXSMv0T/AdIJ2U3NTaRNNDhi3qt81/dgNQhCEAhCEAhCEAhCEAhFf0s06lKakGacspXstpGJa/AcupsIqQ1rTr+cnR5hxs7lOK7O/lhOXnAabCMyGsCsJ9uiqI+F7/wATH7/PSWv65TZxgcVYMSR5kJgNMhFMpOuCmTFgJkNqPB0Fv1OXrFulptDiQptaVoO5SVBQPgRAesIRG6S1HZ5SYeP5Npa/kk29YCh6rRtVRqk8cwp3sGz8KOXkERp0UPUnT+ypDKj7TylvE88SiB6JEXyAQhCARmOtEbLUaXPDIJd2dw/Cvn5FUadFD12U/taQ8oe0ypDwPLCoA+ijAXyERmjlTD8mw9fJxpCyfFIJ9bxl9W1kOz8wpuUWW5VJKQpJsp2xte/BPICA2OEZ3JyszLth1Dyz0UoqSfEGJee1lystKomJkqSFKLeFKSo40i5HyzF4C2wjM/55lvf1KmTj44KKcCT5gKj8/l1W1+xRsI+N7/5AabCMxOs6osZzdGeDY3qaXjt5Yf2xa9EdP5SpJOzr+sT7TSxhcT4jiOovAUrVNSE1Fx+rTYDj7jqkshWYZSjdhB452HK3WNYjMNTL2zLnaY5k5LPFaAfeQvIEfIH7YjT4BC0IQEHVtCJKav28qysnjgAV8xYxUZnUk00orps1MSTm/urKkeYuCR5xpUIDLvpCv078a01UWB7zfddt4WGf2TENp3rflpulzLAS6xOKCUFp1BCs1pxWO7cDvtG1RlevaSbdbkm8CS69MpRiwjHhsQoA77XUIC+6IyYZkZZtNiEMoTcG4NkC/rEvGXO6r5yQJXRZ1aE79nfOJtXQHh5jzj0kdbq5VYZrUquVcOQdSCplXXK9vInygNNhHLTqm1MNhxhxLjZ3KQoKHpCo1NqXbLj7iW2xvUtQSPWA6oiNLpMPSMy2ogBbK03JsBdBt6xSZ7W6uaWWaLKrmnBkXVApZT1ztfzI8482tV85PkLrU6tad+zsHC2noTx8h5wEbq607YepbVOCzt62XmkAJNkkJcKLq3C4taMt0RrHYLwr7qkmxByItGxaiZJtpudawJDrMypGLCMWGwCQTvtdJj7091HtTzqpiWc2eYUbrBTdtZ55ZpUeNr35QEO7p6CzhxZWi06qG+2lnHXEhSFPFTeIA+ykJJTfrcX8YqND/wCHx3GNtmwWgc0MhV1dMSgMPyMbLT5BthpDTSQhpACUpG4AQHRCEIBGUa3qWmRXL1aWAbmGnkpdw5dslV7hVt5ytfkegjV4y/XE7tT0jTEZrmHg44P7KEXBJ+aj9mA+tZ1NckZlmsSqSpTP1c0ge+2cr+W77p4RoVHqzc0w2+yrE04kKSfHgeRByPUR0vsJWkpWApCgUqBFwQRYg9LRldJl36BUEyyUrdpM45ZrCCpUu4r3fD9YF94MBq8IqtX1iy7LpZQFPOpyUEWwpPIqPHwvHXSdMmnlBKkqaWdwVax6AjjAT8IQgEZlrKPaVejM/wCMp37uA/uxpsZlpL39Jqcn+7ZcX8w5/CA02OGtJlyyvaw3s9u/2uHBbriyioaUa2GmXNmkUGdnjkG280pPxqHLkPMiImV1cTNQUJivTBKB3kyrasLTY398j1t96ApTqAZ7+i20hV/rSDaW/T4fneUGmwJ7+lO0lV/qiTeW/Q4fm+cafL6Yy7ADNPlwWkZAps2jyyufGO012Xm09jOsAIXlZdloPibd09fWIozUmdol3W4dqaV8Vqff6dU9RUy4ZRsgb2e3c7LDgt0w5R3Rl07q1mqcsv0J8pTvVKOnE2voknj42PxRKaL62GnnNmnkGSnhkW3MkqPwKPPkfImJXCj9Wx7Or1ln/FS797Gf3o02My0a7mk1RT/eMtr+Qb/jGmwCEIQCEI+HXQhJUohKUi5JNgAN5PSA5a1WG5Rhx99WFptJUo/qA5knIeMZ/qvpbk5MPVibTZb/AHJZB/JtDK48bW+Z4xHPuL0lncCMSaJKrutW7aljgOn6gb7yLa2yyEJCUgJSkAAAWAAyAHS0B9xUNbFdXJ0t91rJ04W0q4oK1BJI6gExb4hdMdG01CSellG3aJ7qv7KgbpPzAgMS1fvo7pVF/wBJJxnshgyIEYbMNTVKeLMy2pCknLkoc0ncpPhE5R52ZqK+yYSbb1uKybaTxUtRyAAgP6H0TqJmJNl1WalJzPMpJTfztEvEToqhlMmymWcS6ylASlaSCFW3nLje8VbS/WgG3djpre11FWWFOaGuqyOI5Xy4kQFn0m0slqe12s04EJ91O9azyQneTGIPOvV+tot2kk2pg4Tn2imgVXPDNeIjlbnGhaMarCXdsq7m1zxzCTm0z0SNxt4W6cY5mBfSxfwyYt+j/GA+K5NyujzSJantJ2t4Xxq7yrDLG4eOe4ZDI8o4Ke3NTiT2z7iwoZpxEJPSwytFb1uvKRWVFfs4G8Phh4favE7QNM0SzRcUcki+W88gOsbXHoIw6LHbDXe143mdvf0c/jnx9dtklT5USryUODuKNgeR4X6RYK+lrB3eUZ6zVH6k5jWcCCe6hPDlc8TE9P0d5tu5Woi3E3ik4hwjbbwbReesd+35st9JxCfHWc9pmI9fu9KKmZcCltvu2SSB3yQLbhY8LRKOSMvVgZWotpU+kEtuJGFeW/CeBHLceURGjOkIl2SgnvG5V4mOel1ftanLBG8r9MKsXpE+PR5cuDw567TWvX4hx6u+OdRecX8ZmdvqrDLr1Ara79pOtpYGI59olo4bHjmjCBytyjb9GdLJaoNdrKuBafeG5SDyWneDFJfFtLEfFJn97+EdOk+q0h0zlIc2SeGZSMmnuYUNwv4W6cYzz4aLCKBohrQDrux1JvZKinLCrJDvVBPE8r58CYutSqbUu0p19aW2kC6lKNgP94D3eeShJUohKUi5JNgAN5J4CMmqtWf0jfVKSRU3SW1WmJjcX7e6jp08zlYH5dmJrSVwoaxy1EQqyl7lzVjuHT0HG5yGpUijtSjKGZdAQ0gWCR+s8yeJMB+UejtSjKGGEBDSBZIHqTzJOZMdsIQCEIQHjNSSHRhcQlaeSkhQ+REc8zLMNsLS4ltEthOMEJS3htniG61o/axWGpRlb0wsIaQLlR/UOZPACMual5rSVwLdxy1EQq6UblzVjvPT0HC5zAUh/acc5/J7avou31tt1/e7G+e7lnbflaNW1QfRuy/8v/G2Hb9pbt7/AB9L7rZRdabTGpdpLTCEttIFkpSLAf7xStL9V4dd2ymubJUU54k5Id6LA4nnbPiDAX+Myk/+rH/+zH+nHRoxrSIdEnV29knhkFHJp7kUncL+NuvCOZg20sX8UmP3f4QHDrQ7CbnG2sF3GBZa778WYRbjbf5xXNN6F2UgFoSAA4kGw3AhVvWPurPFqozGPf2qt/VRI9CIl9I9IUCmvIUArEkJAPMkWPkc/KJOE67LbXYYvMzEWiIjfpz9IbHiGgrptDEYYjnXeZ9+W/VXNCa0lFrxeazpYlbVrjIRi8lIP5KaSpQP9nP0jtQmYWvs3Lt52ViFiPLnHovEdLpaX8/NkisR7yxGmxZtRby8NZtPZKLp05MuFUoy4ts5YgO7cb890X/Vdo1ssyVTVjNLSQixulviodVEcehEfWjlaRLMJabNkpFvHmT1Jj2otQL9QZCM7KKj0ASb/wDvWMXr/wBR31NfJwxFaTO3eY7/AONBi4JOOt7ZvSJn4nZ9Tv8A1Yx/2av9SNNjMZg30sR8Mmf3v4x06T60iXdjpDe1zxyKhm0zzKjuNvG3XhFUpXtrf+jdl/5h+Nsew7O3b3+DpfffKMpY2nHJ/wAodq+i/wAlfdf3e2tnu5523ZXjVtENV4ad2ypObXUVZ4lZoa6IB4jnbLgBF1qVMamWlNPoS40sWUlQuD/vAftN7LskbPg7DCMGC2HDbLDbK0dMZC7LzWjThW1jmaItV1I3rlbneOnoeNjmdSpFYam2UPS6wtpYuFD9R5EcQYDshCEAjirNYalGVvzCwhpAuon0A5k7gI6nnkoSVLISlIKiSbAAZknpaMkl2l6SzvaLxJokquyE7tpWOJ6fqBtvJgPqk0l/SJ9M3OhTdJbN5eX3F63vL6dfIZXJ1llkISEpASlIsABYADcAOAg00EpCUgBKRYACwAG4DpH3AIQhAQ+k2ictUGuymmwtPuncpB5oVvBjEHmnqBW0W7SdbSwcIz7RLRKrjjmjCTytyj+h4zLSXuaTU5X94y4j5Bz+MB4VOQla6jaqc6naQAHG1d1RtuxD3VDdfMHnFUqOr6orbU32Cjx9pNjbPLONC0o1TtPObTIrMlPDMON5JUfjSOfMeYMRclrKmqcsMV1gpTuTNtDE2vqoDj4WPwxHjxxiz1z05WrMT/cc1zi4znppp0toi1Zjbn1iJ7sjotZVLqwquCDYg5EEbwesStVrrbvfJ79rE8/GNgqugVNq4EwgglefasLHe/OyIJ8ReOOV1W0unfhEwoqSjPE+tOBNugABPjeNtrOJ8L4hh/cUnf279pU2kzajRZYyYLbTH50U+iaBz0w2hxCQhpwXBWrCbcCRv9IukvsWj7Jdm3gqYWOGa1fC2nfa/E+cRs5rKmqissUJgqSO6qadThbR+aD+3P4YldF9U7TLm0zyzOzxzLjmaUn4EnlzPkBGGrp8dLTakfG651nGtVrKeXeYiPXaNt2astPV+trv2kk2pgYhn2imgU2HD28QPK3ONv0Z0Tlqe12Uq2EJ95W9azzWreTFK0a7+k1RV/dsto+Yb/hGmxOpiEIQHw8yFpKVAKSoWIIuCDvBHERk1VpL+jr5m5IKcpLirzEvvLN/eR06+RysRrkfDrQUkpUAUqFiCLgg7wekBy0asNTbKH2FhbSxdJHqDyIOREdsZDMNL0ane0RiVRJpdlp37Ms8R0/WBbeBGtsvJWkKQQpKgFAg3BBzBHS0Bmus+puTsyzR5VVlvd+ZWPybQzt52v8AdHGNAo1IblGG2GE4Wm0hKR4cTzJOZ8YzzU21tTs9U15rmHi22T7raLEAfNI+wI1CAQhCAQhCARmWskdnV6M9/jKa+9gH70abGV69p1tpuScxpDrMyleHEMeGxKiBvtdIgNUjhrSpcMr2vs9nt3+1w4LdcWUZ47rQnJ8lFFklrTu2h8YW09QOPmfKPSR1RLmlh6tTS5pwZhpJKWU9MrX8gPOAojrgE9/RbaSq/wBaAPwb9Ph+d5QaWDPf0p2kKv8AVAi0t+hw/N8436nUxqXbDbDaW2xuShISPSFRpjUw2W320uNnelaQoesB50VUuWUbJ2ez27nZYcFumHKO6MyntUS5VZeos0uVcOZaUSplXTO9vMHyjza1oTkgQitSS0J3bQwMTaupHDyPlAemrYdpV6y9/ipa+7jH7sabGV6ip1t1udcxpLr0ypeHEMeGwKSRvtdRjVIBCEIBCEIDirNIbm2HGH04mnElKh+0ciDmPCM/1YVNyTmXqPNKutjvyyz+UaOdh4Xv8xwjTYy/XG1srsjU0ZLl3g24f7Ta7kg/JQ+2YDn1SVVNPcfpM0Q2+26pTJVkHkrtbCTvOV+t+kaxFe0t0DlKkkCZbutPsuJOFxHgeXQ3ipDVbPsZSdYfQ2NyXU47eeL9kBp0IzIaAVlWSq0oD4Wc/wDMI/f5mFO/1ypzj44px4EnyJVAXGrabSUrft5ppBHDGCr7ouYqEzrtacUUU2VmJ1zd3UFKPM2JA8olqTqepkvYiWDihxdJX6HL0i3S0ohpIS2hKEDclKQkDwAgM0+j6/UfxrrVOYPut9523jc5/aEQ2neqCWlKXMvhTr84kJWXXVkqyWnFYbtxO+8bVEbpLTtolJhk/lGlo+aTb1gPLRGcDsjLOJAAWy2qwFgLoF/WJeKHqTqHa0hlJ9plS2SOWFRI9FCL5AIQhAIjNIHRs7qAUdoptQQlakgKJSQkd7heK3rR06NOZbQ1baXyUoJzCAB3lW4kXAHU9Ip+idJ2k43VFbisypRuT4kwHvoxqNaVIsl8uy1RGIlxpzMXUcN7Eg92262/fHf9H1+nfinWqiwPdc7rtvG4z+0YlJOfMg+lsqvLrUEkE3CbmwKeWe+L7AZrLa7Wm1BFSlZiSc3d5BUjyNgSPKLfSdNpKat2E00snhjAV902MSszKIdSUuIStB3pUkKB8QYqNV1PUyYuTLBtR4tEo9Bl6QF0hGZ/zMKa/qdTnGBwSV40jyBTH4dAaynJNaUR8TOf+YwGmxlGtuqpqDjFJlSHH3Hkrew5hlKL3xEbjmT0t1jpOq2ffynKw+ps70tJwX88X7ItuiWgcpTUkSzdlq9pxRxOK8Ty6C0BYYQhAIQhAIQhAIQhAZjqtOy1GqSJyCXdobHwr5eRTGnRl+lf4DpDJTe5qbSZVw8MW5N/mj7sahAIQhAYt/xFUpy0rNpBLbZU2v4cRBST42I+XOKnovpuG0jOxj+jZ+QbfbU08hK2ljCpKhcEHnGI07VNTqhMzKJN2ZZTLOdmu4QpBOeTar3tkd8Bzt1xdQmmWG81rWL24AG6iegAMb9FZ0N1eSlMB2dJU6oWU6s4lqHK/AdBFmgEIQgEIQgEIQgEIQgEIQgEIQgEIQgKXrd0eM3TXOzH17BEw3bfdvMgfZv6RLaDaRifkGJgHvKTZfRaclj5j1idIvv3RlOjj30JVnJFzuyE6rtZZR9lCzkUdOXkjnAavCEICB050jEhIPzBPeSmyOq1ZIHzPpETqi0eMpTWy4Pr3yZhy++7mYB+zb5mK5pG99N1duRb70hJK7WZUPZWsZBHXl5q5RqwFt26A/YQhAIQhAIQhAIQhAIQhAIQhAIQhAIQhAIr2m+hrVTliy53VjvNOD2m1DcR05jjCEBSJDWLN0kbPWZd1aUZImmhjS4Buxbs/MHmOMJ/WLN1YbPRpd1CV5LmnRgS2Dvw78/MnkOMIQF30I0NapksGW+8s951w+04o7yenIcIsMIQCEIQCEIQCEIQCEIQH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174" name="AutoShape 6" descr="data:image/jpeg;base64,/9j/4AAQSkZJRgABAQAAAQABAAD/2wCEAAkGBhQRERUUERQWFRAVGR0VFxgYFRkYGRUgFxcVGhgfGCAeGyYqHBolGRUbJTAsJSgpOCwsFR4xNTAqNSYrLSkBCQoKDgsOGA8OGjUkHiM1NTU1NjAuMTU1NTM0NTUvNDU1KzUxNTU1My0uNTQ0NDUuLzQ1KTUyLzQvNTIvLDMyM//AABEIAMgAsAMBIgACEQEDEQH/xAAcAAEAAwEBAQEBAAAAAAAAAAAABQYHBAMCAQj/xABKEAABAgQCBwUEBAkKBwAAAAABAgMABAUREiEGBxQxQVFhEyJxgaEyQmKRFSOCkiQzQ3KiscHC0RYXJjRSU2Oyw+EIJTZ04vDx/8QAGgEBAAMBAQEAAAAAAAAAAAAAAAMFBgQHAv/EACoRAQACAQIEBQMFAAAAAAAAAAABAgMEEQUhMWESE0FRcZHR8AYkMoHh/9oADAMBAAIRAxEAPwDcYQhAIQhAIQhAIQhAIr2nGmbVMli853lqOFpse04o7gOnMxYCq2Z3RlOjTP03VnZ5zvSMkrspVJ9lSxmV9efmnlAfkhq4m6qNorUw6hK80SrRwpbB3Yt+flfmYT+rybpI2ijTDriEZrlXTjSsDfg3Z26A8jwjWIQFf0J0yaqcsHmu6sd1xs+02obwenI8RFgjJ9ImfoSrtzrfdkJ1XZTKR7KFnML6c/JfONXBvugP2EIQCEIQCEIQCEIQCEIQCEIQCEIQCEIQFK1u6QmUprgbP175Eu3bfdzJVvs3+YiY0H0cEhIsS4HeQkFfVas1n5n0imaV/h2kMlKb2pRBmnBwxb03+SPvRqEAhCEBA6daOCfkH5cjvKTdHRac0H5i3nETqj0hM3TW+0P17BMu5ffdvIE+KbesXSMv0T/AdIJ2U3NTaRNNDhi3qt81/dgNQhCEAhCEAhCEAhCEAhFf0s06lKakGacspXstpGJa/AcupsIqQ1rTr+cnR5hxs7lOK7O/lhOXnAabCMyGsCsJ9uiqI+F7/wATH7/PSWv65TZxgcVYMSR5kJgNMhFMpOuCmTFgJkNqPB0Fv1OXrFulptDiQptaVoO5SVBQPgRAesIRG6S1HZ5SYeP5Npa/kk29YCh6rRtVRqk8cwp3sGz8KOXkERp0UPUnT+ypDKj7TylvE88SiB6JEXyAQhCARmOtEbLUaXPDIJd2dw/Cvn5FUadFD12U/taQ8oe0ypDwPLCoA+ijAXyERmjlTD8mw9fJxpCyfFIJ9bxl9W1kOz8wpuUWW5VJKQpJsp2xte/BPICA2OEZ3JyszLth1Dyz0UoqSfEGJee1lystKomJkqSFKLeFKSo40i5HyzF4C2wjM/55lvf1KmTj44KKcCT5gKj8/l1W1+xRsI+N7/5AabCMxOs6osZzdGeDY3qaXjt5Yf2xa9EdP5SpJOzr+sT7TSxhcT4jiOovAUrVNSE1Fx+rTYDj7jqkshWYZSjdhB452HK3WNYjMNTL2zLnaY5k5LPFaAfeQvIEfIH7YjT4BC0IQEHVtCJKav28qysnjgAV8xYxUZnUk00orps1MSTm/urKkeYuCR5xpUIDLvpCv078a01UWB7zfddt4WGf2TENp3rflpulzLAS6xOKCUFp1BCs1pxWO7cDvtG1RlevaSbdbkm8CS69MpRiwjHhsQoA77XUIC+6IyYZkZZtNiEMoTcG4NkC/rEvGXO6r5yQJXRZ1aE79nfOJtXQHh5jzj0kdbq5VYZrUquVcOQdSCplXXK9vInygNNhHLTqm1MNhxhxLjZ3KQoKHpCo1NqXbLj7iW2xvUtQSPWA6oiNLpMPSMy2ogBbK03JsBdBt6xSZ7W6uaWWaLKrmnBkXVApZT1ztfzI8482tV85PkLrU6tad+zsHC2noTx8h5wEbq607YepbVOCzt62XmkAJNkkJcKLq3C4taMt0RrHYLwr7qkmxByItGxaiZJtpudawJDrMypGLCMWGwCQTvtdJj7091HtTzqpiWc2eYUbrBTdtZ55ZpUeNr35QEO7p6CzhxZWi06qG+2lnHXEhSFPFTeIA+ykJJTfrcX8YqND/wCHx3GNtmwWgc0MhV1dMSgMPyMbLT5BthpDTSQhpACUpG4AQHRCEIBGUa3qWmRXL1aWAbmGnkpdw5dslV7hVt5ytfkegjV4y/XE7tT0jTEZrmHg44P7KEXBJ+aj9mA+tZ1NckZlmsSqSpTP1c0ge+2cr+W77p4RoVHqzc0w2+yrE04kKSfHgeRByPUR0vsJWkpWApCgUqBFwQRYg9LRldJl36BUEyyUrdpM45ZrCCpUu4r3fD9YF94MBq8IqtX1iy7LpZQFPOpyUEWwpPIqPHwvHXSdMmnlBKkqaWdwVax6AjjAT8IQgEZlrKPaVejM/wCMp37uA/uxpsZlpL39Jqcn+7ZcX8w5/CA02OGtJlyyvaw3s9u/2uHBbriyioaUa2GmXNmkUGdnjkG280pPxqHLkPMiImV1cTNQUJivTBKB3kyrasLTY398j1t96ApTqAZ7+i20hV/rSDaW/T4fneUGmwJ7+lO0lV/qiTeW/Q4fm+cafL6Yy7ADNPlwWkZAps2jyyufGO012Xm09jOsAIXlZdloPibd09fWIozUmdol3W4dqaV8Vqff6dU9RUy4ZRsgb2e3c7LDgt0w5R3Rl07q1mqcsv0J8pTvVKOnE2voknj42PxRKaL62GnnNmnkGSnhkW3MkqPwKPPkfImJXCj9Wx7Or1ln/FS797Gf3o02My0a7mk1RT/eMtr+Qb/jGmwCEIQCEI+HXQhJUohKUi5JNgAN5PSA5a1WG5Rhx99WFptJUo/qA5knIeMZ/qvpbk5MPVibTZb/AHJZB/JtDK48bW+Z4xHPuL0lncCMSaJKrutW7aljgOn6gb7yLa2yyEJCUgJSkAAAWAAyAHS0B9xUNbFdXJ0t91rJ04W0q4oK1BJI6gExb4hdMdG01CSellG3aJ7qv7KgbpPzAgMS1fvo7pVF/wBJJxnshgyIEYbMNTVKeLMy2pCknLkoc0ncpPhE5R52ZqK+yYSbb1uKybaTxUtRyAAgP6H0TqJmJNl1WalJzPMpJTfztEvEToqhlMmymWcS6ylASlaSCFW3nLje8VbS/WgG3djpre11FWWFOaGuqyOI5Xy4kQFn0m0slqe12s04EJ91O9azyQneTGIPOvV+tot2kk2pg4Tn2imgVXPDNeIjlbnGhaMarCXdsq7m1zxzCTm0z0SNxt4W6cY5mBfSxfwyYt+j/GA+K5NyujzSJantJ2t4Xxq7yrDLG4eOe4ZDI8o4Ke3NTiT2z7iwoZpxEJPSwytFb1uvKRWVFfs4G8Phh4favE7QNM0SzRcUcki+W88gOsbXHoIw6LHbDXe143mdvf0c/jnx9dtklT5USryUODuKNgeR4X6RYK+lrB3eUZ6zVH6k5jWcCCe6hPDlc8TE9P0d5tu5Woi3E3ik4hwjbbwbReesd+35st9JxCfHWc9pmI9fu9KKmZcCltvu2SSB3yQLbhY8LRKOSMvVgZWotpU+kEtuJGFeW/CeBHLceURGjOkIl2SgnvG5V4mOel1ftanLBG8r9MKsXpE+PR5cuDw567TWvX4hx6u+OdRecX8ZmdvqrDLr1Ara79pOtpYGI59olo4bHjmjCBytyjb9GdLJaoNdrKuBafeG5SDyWneDFJfFtLEfFJn97+EdOk+q0h0zlIc2SeGZSMmnuYUNwv4W6cYzz4aLCKBohrQDrux1JvZKinLCrJDvVBPE8r58CYutSqbUu0p19aW2kC6lKNgP94D3eeShJUohKUi5JNgAN5J4CMmqtWf0jfVKSRU3SW1WmJjcX7e6jp08zlYH5dmJrSVwoaxy1EQqyl7lzVjuHT0HG5yGpUijtSjKGZdAQ0gWCR+s8yeJMB+UejtSjKGGEBDSBZIHqTzJOZMdsIQCEIQHjNSSHRhcQlaeSkhQ+REc8zLMNsLS4ltEthOMEJS3htniG61o/axWGpRlb0wsIaQLlR/UOZPACMual5rSVwLdxy1EQq6UblzVjvPT0HC5zAUh/acc5/J7avou31tt1/e7G+e7lnbflaNW1QfRuy/8v/G2Hb9pbt7/AB9L7rZRdabTGpdpLTCEttIFkpSLAf7xStL9V4dd2ymubJUU54k5Id6LA4nnbPiDAX+Myk/+rH/+zH+nHRoxrSIdEnV29knhkFHJp7kUncL+NuvCOZg20sX8UmP3f4QHDrQ7CbnG2sF3GBZa778WYRbjbf5xXNN6F2UgFoSAA4kGw3AhVvWPurPFqozGPf2qt/VRI9CIl9I9IUCmvIUArEkJAPMkWPkc/KJOE67LbXYYvMzEWiIjfpz9IbHiGgrptDEYYjnXeZ9+W/VXNCa0lFrxeazpYlbVrjIRi8lIP5KaSpQP9nP0jtQmYWvs3Lt52ViFiPLnHovEdLpaX8/NkisR7yxGmxZtRby8NZtPZKLp05MuFUoy4ts5YgO7cb890X/Vdo1ssyVTVjNLSQixulviodVEcehEfWjlaRLMJabNkpFvHmT1Jj2otQL9QZCM7KKj0ASb/wDvWMXr/wBR31NfJwxFaTO3eY7/AONBi4JOOt7ZvSJn4nZ9Tv8A1Yx/2av9SNNjMZg30sR8Mmf3v4x06T60iXdjpDe1zxyKhm0zzKjuNvG3XhFUpXtrf+jdl/5h+Nsew7O3b3+DpfffKMpY2nHJ/wAodq+i/wAlfdf3e2tnu5523ZXjVtENV4ad2ypObXUVZ4lZoa6IB4jnbLgBF1qVMamWlNPoS40sWUlQuD/vAftN7LskbPg7DCMGC2HDbLDbK0dMZC7LzWjThW1jmaItV1I3rlbneOnoeNjmdSpFYam2UPS6wtpYuFD9R5EcQYDshCEAjirNYalGVvzCwhpAuon0A5k7gI6nnkoSVLISlIKiSbAAZknpaMkl2l6SzvaLxJokquyE7tpWOJ6fqBtvJgPqk0l/SJ9M3OhTdJbN5eX3F63vL6dfIZXJ1llkISEpASlIsABYADcAOAg00EpCUgBKRYACwAG4DpH3AIQhAQ+k2ictUGuymmwtPuncpB5oVvBjEHmnqBW0W7SdbSwcIz7RLRKrjjmjCTytyj+h4zLSXuaTU5X94y4j5Bz+MB4VOQla6jaqc6naQAHG1d1RtuxD3VDdfMHnFUqOr6orbU32Cjx9pNjbPLONC0o1TtPObTIrMlPDMON5JUfjSOfMeYMRclrKmqcsMV1gpTuTNtDE2vqoDj4WPwxHjxxiz1z05WrMT/cc1zi4znppp0toi1Zjbn1iJ7sjotZVLqwquCDYg5EEbwesStVrrbvfJ79rE8/GNgqugVNq4EwgglefasLHe/OyIJ8ReOOV1W0unfhEwoqSjPE+tOBNugABPjeNtrOJ8L4hh/cUnf279pU2kzajRZYyYLbTH50U+iaBz0w2hxCQhpwXBWrCbcCRv9IukvsWj7Jdm3gqYWOGa1fC2nfa/E+cRs5rKmqissUJgqSO6qadThbR+aD+3P4YldF9U7TLm0zyzOzxzLjmaUn4EnlzPkBGGrp8dLTakfG651nGtVrKeXeYiPXaNt2astPV+trv2kk2pgYhn2imgU2HD28QPK3ONv0Z0Tlqe12Uq2EJ95W9azzWreTFK0a7+k1RV/dsto+Yb/hGmxOpiEIQHw8yFpKVAKSoWIIuCDvBHERk1VpL+jr5m5IKcpLirzEvvLN/eR06+RysRrkfDrQUkpUAUqFiCLgg7wekBy0asNTbKH2FhbSxdJHqDyIOREdsZDMNL0ane0RiVRJpdlp37Ms8R0/WBbeBGtsvJWkKQQpKgFAg3BBzBHS0Bmus+puTsyzR5VVlvd+ZWPybQzt52v8AdHGNAo1IblGG2GE4Wm0hKR4cTzJOZ8YzzU21tTs9U15rmHi22T7raLEAfNI+wI1CAQhCAQhCARmWskdnV6M9/jKa+9gH70abGV69p1tpuScxpDrMyleHEMeGxKiBvtdIgNUjhrSpcMr2vs9nt3+1w4LdcWUZ47rQnJ8lFFklrTu2h8YW09QOPmfKPSR1RLmlh6tTS5pwZhpJKWU9MrX8gPOAojrgE9/RbaSq/wBaAPwb9Ph+d5QaWDPf0p2kKv8AVAi0t+hw/N8436nUxqXbDbDaW2xuShISPSFRpjUw2W320uNnelaQoesB50VUuWUbJ2ez27nZYcFumHKO6MyntUS5VZeos0uVcOZaUSplXTO9vMHyjza1oTkgQitSS0J3bQwMTaupHDyPlAemrYdpV6y9/ipa+7jH7sabGV6ip1t1udcxpLr0ypeHEMeGwKSRvtdRjVIBCEIBCEIDirNIbm2HGH04mnElKh+0ciDmPCM/1YVNyTmXqPNKutjvyyz+UaOdh4Xv8xwjTYy/XG1srsjU0ZLl3g24f7Ta7kg/JQ+2YDn1SVVNPcfpM0Q2+26pTJVkHkrtbCTvOV+t+kaxFe0t0DlKkkCZbutPsuJOFxHgeXQ3ipDVbPsZSdYfQ2NyXU47eeL9kBp0IzIaAVlWSq0oD4Wc/wDMI/f5mFO/1ypzj44px4EnyJVAXGrabSUrft5ppBHDGCr7ouYqEzrtacUUU2VmJ1zd3UFKPM2JA8olqTqepkvYiWDihxdJX6HL0i3S0ohpIS2hKEDclKQkDwAgM0+j6/UfxrrVOYPut9523jc5/aEQ2neqCWlKXMvhTr84kJWXXVkqyWnFYbtxO+8bVEbpLTtolJhk/lGlo+aTb1gPLRGcDsjLOJAAWy2qwFgLoF/WJeKHqTqHa0hlJ9plS2SOWFRI9FCL5AIQhAIjNIHRs7qAUdoptQQlakgKJSQkd7heK3rR06NOZbQ1baXyUoJzCAB3lW4kXAHU9Ip+idJ2k43VFbisypRuT4kwHvoxqNaVIsl8uy1RGIlxpzMXUcN7Eg92262/fHf9H1+nfinWqiwPdc7rtvG4z+0YlJOfMg+lsqvLrUEkE3CbmwKeWe+L7AZrLa7Wm1BFSlZiSc3d5BUjyNgSPKLfSdNpKat2E00snhjAV902MSszKIdSUuIStB3pUkKB8QYqNV1PUyYuTLBtR4tEo9Bl6QF0hGZ/zMKa/qdTnGBwSV40jyBTH4dAaynJNaUR8TOf+YwGmxlGtuqpqDjFJlSHH3Hkrew5hlKL3xEbjmT0t1jpOq2ffynKw+ps70tJwX88X7ItuiWgcpTUkSzdlq9pxRxOK8Ty6C0BYYQhAIQhAIQhAIQhAZjqtOy1GqSJyCXdobHwr5eRTGnRl+lf4DpDJTe5qbSZVw8MW5N/mj7sahAIQhAYt/xFUpy0rNpBLbZU2v4cRBST42I+XOKnovpuG0jOxj+jZ+QbfbU08hK2ljCpKhcEHnGI07VNTqhMzKJN2ZZTLOdmu4QpBOeTar3tkd8Bzt1xdQmmWG81rWL24AG6iegAMb9FZ0N1eSlMB2dJU6oWU6s4lqHK/AdBFmgEIQgEIQgEIQgEIQgEIQgEIQgEIQgKXrd0eM3TXOzH17BEw3bfdvMgfZv6RLaDaRifkGJgHvKTZfRaclj5j1idIvv3RlOjj30JVnJFzuyE6rtZZR9lCzkUdOXkjnAavCEICB050jEhIPzBPeSmyOq1ZIHzPpETqi0eMpTWy4Pr3yZhy++7mYB+zb5mK5pG99N1duRb70hJK7WZUPZWsZBHXl5q5RqwFt26A/YQhAIQhAIQhAIQhAIQhAIQhAIQhAIQhAIr2m+hrVTliy53VjvNOD2m1DcR05jjCEBSJDWLN0kbPWZd1aUZImmhjS4Buxbs/MHmOMJ/WLN1YbPRpd1CV5LmnRgS2Dvw78/MnkOMIQF30I0NapksGW+8s951w+04o7yenIcIsMIQCEIQCEIQCEIQCEIQH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8" name="Picture 14" descr="http://upload.wikimedia.org/wikipedia/commons/1/1a/Truncatedtetrahedron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5886" y="4123452"/>
            <a:ext cx="2438400" cy="2438400"/>
          </a:xfrm>
          <a:prstGeom prst="rect">
            <a:avLst/>
          </a:prstGeom>
          <a:noFill/>
        </p:spPr>
      </p:pic>
      <p:pic>
        <p:nvPicPr>
          <p:cNvPr id="6154" name="Picture 10" descr="http://upload.wikimedia.org/wikipedia/commons/f/f1/Aa_lar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628800"/>
            <a:ext cx="3744416" cy="234026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7"/>
            <a:ext cx="8229600" cy="144016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Látky a tělesa mají různé </a:t>
            </a:r>
            <a:r>
              <a:rPr lang="cs-CZ" sz="4000" b="1" u="sng" dirty="0" smtClean="0"/>
              <a:t>vlastnosti</a:t>
            </a:r>
            <a:r>
              <a:rPr lang="cs-CZ" sz="4000" dirty="0" smtClean="0"/>
              <a:t> </a:t>
            </a:r>
            <a:r>
              <a:rPr lang="cs-CZ" dirty="0" smtClean="0"/>
              <a:t>(hmotnost, barva, rozměry, tvar, teplota, …)</a:t>
            </a:r>
          </a:p>
        </p:txBody>
      </p:sp>
      <p:pic>
        <p:nvPicPr>
          <p:cNvPr id="6146" name="Picture 2" descr="http://upload.wikimedia.org/wikipedia/commons/8/8a/Serie_poids_cyl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4509120"/>
            <a:ext cx="3393534" cy="2052732"/>
          </a:xfrm>
          <a:prstGeom prst="rect">
            <a:avLst/>
          </a:prstGeom>
          <a:noFill/>
        </p:spPr>
      </p:pic>
      <p:pic>
        <p:nvPicPr>
          <p:cNvPr id="6150" name="Picture 6" descr="http://upload.wikimedia.org/wikipedia/commons/7/73/120px-Icosahedron-slowturn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59632" y="1700808"/>
            <a:ext cx="1944216" cy="1944218"/>
          </a:xfrm>
          <a:prstGeom prst="rect">
            <a:avLst/>
          </a:prstGeom>
          <a:noFill/>
        </p:spPr>
      </p:pic>
      <p:pic>
        <p:nvPicPr>
          <p:cNvPr id="6156" name="Picture 12" descr="http://upload.wikimedia.org/wikipedia/commons/5/50/120px-Hexahedron-slowturn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3284984"/>
            <a:ext cx="1143000" cy="1143001"/>
          </a:xfrm>
          <a:prstGeom prst="rect">
            <a:avLst/>
          </a:prstGeom>
          <a:noFill/>
        </p:spPr>
      </p:pic>
      <p:pic>
        <p:nvPicPr>
          <p:cNvPr id="6148" name="Picture 4" descr="http://upload.wikimedia.org/wikipedia/commons/2/27/WhereRainbowRise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059832" y="2420888"/>
            <a:ext cx="2091394" cy="31509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http://upload.wikimedia.org/wikipedia/commons/9/93/Clinical_thermometer_38.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293096"/>
            <a:ext cx="3953483" cy="2448272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3"/>
            <a:ext cx="8229600" cy="4896544"/>
          </a:xfrm>
        </p:spPr>
        <p:txBody>
          <a:bodyPr/>
          <a:lstStyle/>
          <a:p>
            <a:r>
              <a:rPr lang="cs-CZ" sz="4400" dirty="0" smtClean="0"/>
              <a:t>Některé vlastnosti se dají </a:t>
            </a:r>
            <a:r>
              <a:rPr lang="cs-CZ" sz="4400" b="1" u="sng" dirty="0" smtClean="0"/>
              <a:t>změřit</a:t>
            </a:r>
            <a:r>
              <a:rPr lang="cs-CZ" sz="4400" dirty="0" smtClean="0"/>
              <a:t> (hmotnost, rozměry, teplota, …)</a:t>
            </a:r>
          </a:p>
          <a:p>
            <a:endParaRPr lang="cs-CZ" dirty="0"/>
          </a:p>
        </p:txBody>
      </p:sp>
      <p:pic>
        <p:nvPicPr>
          <p:cNvPr id="5122" name="Picture 2" descr="http://upload.wikimedia.org/wikipedia/commons/e/e2/Balance_a_flea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03013" y="1896112"/>
            <a:ext cx="3456384" cy="3559093"/>
          </a:xfrm>
          <a:prstGeom prst="rect">
            <a:avLst/>
          </a:prstGeom>
          <a:noFill/>
        </p:spPr>
      </p:pic>
      <p:pic>
        <p:nvPicPr>
          <p:cNvPr id="5124" name="Picture 4" descr="http://upload.wikimedia.org/wikipedia/commons/2/2c/Lineal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1547973"/>
            <a:ext cx="3744416" cy="24833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5013177"/>
          </a:xfrm>
        </p:spPr>
        <p:txBody>
          <a:bodyPr/>
          <a:lstStyle/>
          <a:p>
            <a:r>
              <a:rPr lang="cs-CZ" sz="4400" u="sng" dirty="0" smtClean="0"/>
              <a:t>Měřitelné vlastnosti</a:t>
            </a:r>
            <a:r>
              <a:rPr lang="cs-CZ" sz="4400" dirty="0" smtClean="0"/>
              <a:t> látek a těles se nazývají </a:t>
            </a:r>
            <a:r>
              <a:rPr lang="cs-CZ" sz="4400" b="1" u="sng" dirty="0" smtClean="0"/>
              <a:t>fyzikální veličiny</a:t>
            </a:r>
          </a:p>
          <a:p>
            <a:endParaRPr lang="cs-CZ" dirty="0"/>
          </a:p>
        </p:txBody>
      </p:sp>
      <p:pic>
        <p:nvPicPr>
          <p:cNvPr id="4098" name="Picture 2" descr="Soubor:SI base unit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9328" y="1242392"/>
            <a:ext cx="5715000" cy="5715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693718" y="2139587"/>
            <a:ext cx="9746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čas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1242392"/>
            <a:ext cx="19755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teplota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1242" y="1995571"/>
            <a:ext cx="24285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el. proud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3618656"/>
            <a:ext cx="43501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látkové množství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5202832"/>
            <a:ext cx="22193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svítivost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83775" y="3795771"/>
            <a:ext cx="15206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délka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82127" y="5202832"/>
            <a:ext cx="26223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hmotnost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95298" y="6126395"/>
            <a:ext cx="21852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…a další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4741987"/>
          </a:xfrm>
        </p:spPr>
        <p:txBody>
          <a:bodyPr/>
          <a:lstStyle/>
          <a:p>
            <a:r>
              <a:rPr lang="cs-CZ" sz="3600" dirty="0" smtClean="0"/>
              <a:t>Každá veličina má </a:t>
            </a:r>
            <a:r>
              <a:rPr lang="cs-CZ" sz="3600" b="1" u="sng" dirty="0" smtClean="0"/>
              <a:t>název</a:t>
            </a:r>
            <a:r>
              <a:rPr lang="cs-CZ" sz="3600" dirty="0" smtClean="0"/>
              <a:t>, </a:t>
            </a:r>
            <a:r>
              <a:rPr lang="cs-CZ" sz="3600" b="1" u="sng" dirty="0" smtClean="0"/>
              <a:t>značku</a:t>
            </a:r>
            <a:r>
              <a:rPr lang="cs-CZ" sz="3600" dirty="0" smtClean="0"/>
              <a:t> (písmeno, kterým se označuje), </a:t>
            </a:r>
            <a:r>
              <a:rPr lang="cs-CZ" sz="3600" b="1" u="sng" dirty="0" smtClean="0"/>
              <a:t>jednotku</a:t>
            </a:r>
            <a:r>
              <a:rPr lang="cs-CZ" sz="3600" dirty="0" smtClean="0"/>
              <a:t> (dohodnutá vhodná část veličiny, která se používá k jejímu měření)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536" y="2636913"/>
          <a:ext cx="8424936" cy="3888431"/>
        </p:xfrm>
        <a:graphic>
          <a:graphicData uri="http://schemas.openxmlformats.org/drawingml/2006/table">
            <a:tbl>
              <a:tblPr/>
              <a:tblGrid>
                <a:gridCol w="2106234"/>
                <a:gridCol w="2106234"/>
                <a:gridCol w="2124236"/>
                <a:gridCol w="2088232"/>
              </a:tblGrid>
              <a:tr h="444392">
                <a:tc>
                  <a:txBody>
                    <a:bodyPr/>
                    <a:lstStyle/>
                    <a:p>
                      <a:pPr algn="r"/>
                      <a:r>
                        <a:rPr lang="cs-CZ" dirty="0"/>
                        <a:t>Fyzikální veličina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Značka veličiny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Jednotka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Značka jednotky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444392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hlinkClick r:id="rId2" tooltip="Délka"/>
                        </a:rPr>
                        <a:t>Délka</a:t>
                      </a:r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l, d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hlinkClick r:id="rId3" tooltip="Metr"/>
                        </a:rPr>
                        <a:t>metr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/>
                        <a:t>m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444392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hlinkClick r:id="rId4" tooltip="Hmotnost"/>
                        </a:rPr>
                        <a:t>Hmotnost</a:t>
                      </a:r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hlinkClick r:id="rId5" tooltip="Kilogram"/>
                        </a:rPr>
                        <a:t>kilogram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/>
                        <a:t>kg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444392">
                <a:tc>
                  <a:txBody>
                    <a:bodyPr/>
                    <a:lstStyle/>
                    <a:p>
                      <a:pPr algn="r"/>
                      <a:r>
                        <a:rPr lang="cs-CZ" dirty="0">
                          <a:hlinkClick r:id="rId6" tooltip="Čas"/>
                        </a:rPr>
                        <a:t>Čas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hlinkClick r:id="rId7" tooltip="Sekunda"/>
                        </a:rPr>
                        <a:t>sekunda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/>
                        <a:t>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777687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hlinkClick r:id="rId8" tooltip="Termodynamická teplota"/>
                        </a:rPr>
                        <a:t>Termodynamická teplota</a:t>
                      </a:r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hlinkClick r:id="rId9" tooltip="Kelvin"/>
                        </a:rPr>
                        <a:t>kelvin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/>
                        <a:t>K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444392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hlinkClick r:id="rId10" tooltip="Látkové množství"/>
                        </a:rPr>
                        <a:t>Látkové množství</a:t>
                      </a:r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hlinkClick r:id="rId11" tooltip="Mol"/>
                        </a:rPr>
                        <a:t>mol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/>
                        <a:t>mol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444392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hlinkClick r:id="rId12" tooltip="Elektrický proud"/>
                        </a:rPr>
                        <a:t>Elektrický proud</a:t>
                      </a:r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hlinkClick r:id="rId13" tooltip="Ampér"/>
                        </a:rPr>
                        <a:t>ampér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/>
                        <a:t>A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444392"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hlinkClick r:id="rId14" tooltip="Svítivost"/>
                        </a:rPr>
                        <a:t>Svítivost</a:t>
                      </a:r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hlinkClick r:id="rId15" tooltip="Kandela"/>
                        </a:rPr>
                        <a:t>kandela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/>
                        <a:t>cd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0">
                          <a:schemeClr val="accent5">
                            <a:lumMod val="60000"/>
                            <a:lumOff val="4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Měření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099428"/>
          </a:xfrm>
        </p:spPr>
        <p:txBody>
          <a:bodyPr>
            <a:normAutofit/>
          </a:bodyPr>
          <a:lstStyle/>
          <a:p>
            <a:r>
              <a:rPr lang="cs-CZ" sz="2600" dirty="0" smtClean="0"/>
              <a:t>Při měření </a:t>
            </a:r>
            <a:r>
              <a:rPr lang="cs-CZ" sz="2600" b="1" u="sng" dirty="0" smtClean="0"/>
              <a:t>porovnáváme</a:t>
            </a:r>
            <a:r>
              <a:rPr lang="cs-CZ" sz="2600" dirty="0" smtClean="0"/>
              <a:t> danou </a:t>
            </a:r>
            <a:r>
              <a:rPr lang="cs-CZ" sz="2600" u="sng" dirty="0" smtClean="0"/>
              <a:t>veličinu</a:t>
            </a:r>
            <a:r>
              <a:rPr lang="cs-CZ" sz="2600" dirty="0" smtClean="0"/>
              <a:t> s její </a:t>
            </a:r>
            <a:r>
              <a:rPr lang="cs-CZ" sz="2600" u="sng" dirty="0" smtClean="0"/>
              <a:t>jednotkou</a:t>
            </a:r>
          </a:p>
          <a:p>
            <a:endParaRPr lang="cs-CZ" sz="2500" dirty="0"/>
          </a:p>
        </p:txBody>
      </p:sp>
      <p:pic>
        <p:nvPicPr>
          <p:cNvPr id="2050" name="Picture 2" descr="Soubor:Platinum-Iridium meter b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3756" y="3212976"/>
            <a:ext cx="3666236" cy="2376264"/>
          </a:xfrm>
          <a:prstGeom prst="rect">
            <a:avLst/>
          </a:prstGeom>
          <a:noFill/>
        </p:spPr>
      </p:pic>
      <p:pic>
        <p:nvPicPr>
          <p:cNvPr id="2052" name="Picture 4" descr="http://upload.wikimedia.org/wikipedia/commons/thumb/b/b5/CGKilogram.jpg/220px-CGKilogra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212976"/>
            <a:ext cx="3247067" cy="237626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87624" y="5877272"/>
            <a:ext cx="2869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Mezinárodní prototyp metru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91494" y="5877272"/>
            <a:ext cx="3224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Mezinárodní prototyp kilogramu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39952" y="2492896"/>
            <a:ext cx="1187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Etalony: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://upload.wikimedia.org/wikipedia/commons/thumb/e/ec/20050501_1315_2558-Bimetall-Zeigerthermometer.jpg/250px-20050501_1315_2558-Bimetall-Zeigerthermomet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0710" y="4653136"/>
            <a:ext cx="2381250" cy="1971676"/>
          </a:xfrm>
          <a:prstGeom prst="rect">
            <a:avLst/>
          </a:prstGeom>
          <a:noFill/>
        </p:spPr>
      </p:pic>
      <p:pic>
        <p:nvPicPr>
          <p:cNvPr id="8" name="Picture 2" descr="http://upload.wikimedia.org/wikipedia/commons/thumb/a/ab/Measuring_cylinder_hg.jpg/150px-Measuring_cylinder_hg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813917"/>
            <a:ext cx="1428750" cy="3343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Soubor:Protractor2.jpg"/>
          <p:cNvPicPr>
            <a:picLocks noChangeAspect="1" noChangeArrowheads="1"/>
          </p:cNvPicPr>
          <p:nvPr/>
        </p:nvPicPr>
        <p:blipFill>
          <a:blip r:embed="rId4" cstate="print"/>
          <a:srcRect l="4981" t="21194" r="3619" b="12575"/>
          <a:stretch>
            <a:fillRect/>
          </a:stretch>
        </p:blipFill>
        <p:spPr bwMode="auto">
          <a:xfrm>
            <a:off x="395536" y="836712"/>
            <a:ext cx="2304256" cy="1252313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8640"/>
            <a:ext cx="8229600" cy="1343397"/>
          </a:xfrm>
        </p:spPr>
        <p:txBody>
          <a:bodyPr>
            <a:normAutofit/>
          </a:bodyPr>
          <a:lstStyle/>
          <a:p>
            <a:r>
              <a:rPr lang="cs-CZ" sz="2500" dirty="0" smtClean="0"/>
              <a:t>Při měření různých veličin využíváme pomůcky – </a:t>
            </a:r>
            <a:r>
              <a:rPr lang="cs-CZ" sz="2500" b="1" u="sng" dirty="0" smtClean="0"/>
              <a:t>měřidla</a:t>
            </a:r>
          </a:p>
          <a:p>
            <a:endParaRPr lang="cs-CZ" sz="2500" dirty="0"/>
          </a:p>
        </p:txBody>
      </p:sp>
      <p:pic>
        <p:nvPicPr>
          <p:cNvPr id="1026" name="Picture 2" descr="http://upload.wikimedia.org/wikipedia/commons/thumb/6/6c/CarpentersRule.png/330px-CarpentersRul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764704"/>
            <a:ext cx="1944216" cy="1384518"/>
          </a:xfrm>
          <a:prstGeom prst="rect">
            <a:avLst/>
          </a:prstGeom>
          <a:noFill/>
        </p:spPr>
      </p:pic>
      <p:pic>
        <p:nvPicPr>
          <p:cNvPr id="1028" name="Picture 4" descr="http://upload.wikimedia.org/wikipedia/commons/thumb/5/50/Manometr.jpg/220px-Manometr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4725144"/>
            <a:ext cx="2304256" cy="1707245"/>
          </a:xfrm>
          <a:prstGeom prst="rect">
            <a:avLst/>
          </a:prstGeom>
          <a:noFill/>
        </p:spPr>
      </p:pic>
      <p:pic>
        <p:nvPicPr>
          <p:cNvPr id="1032" name="Picture 8" descr="http://upload.wikimedia.org/wikipedia/commons/thumb/b/be/Zero-Center_Ammeter.JPG/220px-Zero-Center_Ammeter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20072" y="620688"/>
            <a:ext cx="2095500" cy="157162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5496" y="2852936"/>
            <a:ext cx="1275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Ampérmetr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5496" y="3429000"/>
            <a:ext cx="1068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Teploměr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496" y="3140968"/>
            <a:ext cx="1449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Skládací metr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5496" y="3717032"/>
            <a:ext cx="10086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Úhloměr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496" y="4005064"/>
            <a:ext cx="1058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Tlakoměr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496" y="2564904"/>
            <a:ext cx="159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Odměrný válec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771800" y="3140968"/>
            <a:ext cx="35300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Dokážeš přiřadit názvy k obrázkům?</a:t>
            </a: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            (použij funkci pera)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://upload.wikimedia.org/wikipedia/commons/thumb/e/ec/20050501_1315_2558-Bimetall-Zeigerthermometer.jpg/250px-20050501_1315_2558-Bimetall-Zeigerthermomet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4606" y="4541118"/>
            <a:ext cx="2381250" cy="1971676"/>
          </a:xfrm>
          <a:prstGeom prst="rect">
            <a:avLst/>
          </a:prstGeom>
          <a:noFill/>
        </p:spPr>
      </p:pic>
      <p:pic>
        <p:nvPicPr>
          <p:cNvPr id="8" name="Picture 2" descr="http://upload.wikimedia.org/wikipedia/commons/thumb/a/ab/Measuring_cylinder_hg.jpg/150px-Measuring_cylinder_hg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722" y="1695192"/>
            <a:ext cx="1428750" cy="3343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Soubor:Protractor2.jpg"/>
          <p:cNvPicPr>
            <a:picLocks noChangeAspect="1" noChangeArrowheads="1"/>
          </p:cNvPicPr>
          <p:nvPr/>
        </p:nvPicPr>
        <p:blipFill>
          <a:blip r:embed="rId4" cstate="print"/>
          <a:srcRect l="4981" t="21194" r="3619" b="12575"/>
          <a:stretch>
            <a:fillRect/>
          </a:stretch>
        </p:blipFill>
        <p:spPr bwMode="auto">
          <a:xfrm>
            <a:off x="395536" y="1544242"/>
            <a:ext cx="3312368" cy="180020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1343397"/>
          </a:xfrm>
        </p:spPr>
        <p:txBody>
          <a:bodyPr>
            <a:normAutofit/>
          </a:bodyPr>
          <a:lstStyle/>
          <a:p>
            <a:r>
              <a:rPr lang="cs-CZ" sz="2500" dirty="0" smtClean="0"/>
              <a:t>Při měření různých veličin využíváme pomůcky – </a:t>
            </a:r>
            <a:r>
              <a:rPr lang="cs-CZ" sz="2500" b="1" u="sng" dirty="0" smtClean="0"/>
              <a:t>měřidla</a:t>
            </a:r>
          </a:p>
          <a:p>
            <a:endParaRPr lang="cs-CZ" sz="2500" dirty="0"/>
          </a:p>
        </p:txBody>
      </p:sp>
      <p:pic>
        <p:nvPicPr>
          <p:cNvPr id="1026" name="Picture 2" descr="http://upload.wikimedia.org/wikipedia/commons/thumb/6/6c/CarpentersRule.png/330px-CarpentersRul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2618234"/>
            <a:ext cx="3143250" cy="2238376"/>
          </a:xfrm>
          <a:prstGeom prst="rect">
            <a:avLst/>
          </a:prstGeom>
          <a:noFill/>
        </p:spPr>
      </p:pic>
      <p:pic>
        <p:nvPicPr>
          <p:cNvPr id="1028" name="Picture 4" descr="http://upload.wikimedia.org/wikipedia/commons/thumb/5/50/Manometr.jpg/220px-Manometr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4517517"/>
            <a:ext cx="2304256" cy="1707245"/>
          </a:xfrm>
          <a:prstGeom prst="rect">
            <a:avLst/>
          </a:prstGeom>
          <a:noFill/>
        </p:spPr>
      </p:pic>
      <p:pic>
        <p:nvPicPr>
          <p:cNvPr id="1032" name="Picture 8" descr="http://upload.wikimedia.org/wikipedia/commons/thumb/b/be/Zero-Center_Ammeter.JPG/220px-Zero-Center_Ammeter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24128" y="1340768"/>
            <a:ext cx="2095500" cy="157162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550368" y="2564904"/>
            <a:ext cx="1275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Ampérmetr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906485" y="6116314"/>
            <a:ext cx="1068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Teploměr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4487278"/>
            <a:ext cx="1449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Skládací metr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1544242"/>
            <a:ext cx="10086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Úhloměr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41632" y="5855430"/>
            <a:ext cx="1058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Tlakoměr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308304" y="3563724"/>
            <a:ext cx="159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Odměrný válec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351490" y="6300028"/>
            <a:ext cx="2300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Takhle je to správně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sym typeface="Wingdings" pitchFamily="2" charset="2"/>
              </a:rPr>
              <a:t></a:t>
            </a:r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12974"/>
          </a:xfrm>
        </p:spPr>
        <p:txBody>
          <a:bodyPr/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Zdroje: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28592"/>
          </a:xfrm>
        </p:spPr>
        <p:txBody>
          <a:bodyPr>
            <a:normAutofit/>
          </a:bodyPr>
          <a:lstStyle/>
          <a:p>
            <a:r>
              <a:rPr lang="cs-CZ" sz="1200" dirty="0" smtClean="0"/>
              <a:t>AUSHULZ</a:t>
            </a:r>
            <a:r>
              <a:rPr lang="cs-CZ" sz="1200" dirty="0"/>
              <a:t>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13.2.2013]. Dostupný na WWW: http://cs.wikipedia.org/wiki/Soubor:CollageFisica.jpg </a:t>
            </a:r>
            <a:endParaRPr lang="cs-CZ" sz="1200" dirty="0" smtClean="0"/>
          </a:p>
          <a:p>
            <a:r>
              <a:rPr lang="cs-CZ" sz="1200" dirty="0"/>
              <a:t>WING-CHI POON.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13.2.2013]. Dostupný na WWW: http://cs.wikipedia.org/wiki/Soubor:WhereRainbowRises.jpg </a:t>
            </a:r>
            <a:endParaRPr lang="cs-CZ" sz="1200" dirty="0" smtClean="0"/>
          </a:p>
          <a:p>
            <a:r>
              <a:rPr lang="cs-CZ" sz="1200" dirty="0"/>
              <a:t>USGS.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13.2.2013]. Dostupný na WWW: http://cs.wikipedia.org/wiki/Soubor:Aa_large.jpg </a:t>
            </a:r>
            <a:endParaRPr lang="cs-CZ" sz="1200" dirty="0" smtClean="0"/>
          </a:p>
          <a:p>
            <a:r>
              <a:rPr lang="cs-CZ" sz="1200" dirty="0"/>
              <a:t>LOKILECH.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13.2.2013]. Dostupný na WWW: http://cs.wikipedia.org/wiki/Soubor:Serie_poids_cyl1.jpg </a:t>
            </a:r>
            <a:endParaRPr lang="cs-CZ" sz="1200" dirty="0" smtClean="0"/>
          </a:p>
          <a:p>
            <a:r>
              <a:rPr lang="cs-CZ" sz="1200" dirty="0"/>
              <a:t>STEINBERG, Peter.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13.2.2013]. Dostupný na WWW: http://cs.wikipedia.org/wiki/Soubor:120px-Icosahedron-slowturn.gif </a:t>
            </a:r>
            <a:endParaRPr lang="cs-CZ" sz="1200" dirty="0" smtClean="0"/>
          </a:p>
          <a:p>
            <a:r>
              <a:rPr lang="cs-CZ" sz="1200" dirty="0"/>
              <a:t>STEINBERG, Peter.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13.2.2013]. Dostupný na WWW: http://cs.wikipedia.org/wiki/Soubor:Truncatedtetrahedron.gif </a:t>
            </a:r>
            <a:endParaRPr lang="cs-CZ" sz="1200" dirty="0" smtClean="0"/>
          </a:p>
          <a:p>
            <a:r>
              <a:rPr lang="cs-CZ" sz="1200" dirty="0"/>
              <a:t>STEINBERG, Peter.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13.2.2013]. Dostupný na WWW: http://cs.wikipedia.org/wiki/Soubor:120px-Hexahedron-slowturn.gif </a:t>
            </a:r>
            <a:endParaRPr lang="cs-CZ" sz="1200" dirty="0" smtClean="0"/>
          </a:p>
          <a:p>
            <a:r>
              <a:rPr lang="cs-CZ" sz="1200" dirty="0" smtClean="0"/>
              <a:t>DONO.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14.2.2013]. Dostupný na WWW: http://cs.wikipedia.org/wiki/Soubor:SI_base_unit.svg </a:t>
            </a:r>
          </a:p>
          <a:p>
            <a:r>
              <a:rPr lang="cs-CZ" sz="1200" dirty="0" smtClean="0"/>
              <a:t>UNKNOWN.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14.2.2013]. </a:t>
            </a:r>
            <a:r>
              <a:rPr lang="cs-CZ" sz="1200" smtClean="0"/>
              <a:t>Dostupný na WWW: http://cs.wikipedia.org/wiki/Soustava_SI </a:t>
            </a:r>
            <a:endParaRPr lang="cs-CZ" sz="1200" dirty="0" smtClean="0"/>
          </a:p>
          <a:p>
            <a:r>
              <a:rPr lang="cs-CZ" sz="1200" dirty="0" smtClean="0"/>
              <a:t>UNKNOWN.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14.2.2013]. Dostupný na WWW: http://cs.wikipedia.org/wiki/Soubor:Platinum-Iridium_meter_bar.jpg </a:t>
            </a:r>
          </a:p>
          <a:p>
            <a:r>
              <a:rPr lang="cs-CZ" sz="1200" dirty="0" smtClean="0"/>
              <a:t>GREG L.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14.2.2013]. Dostupný na WWW: http://cs.wikipedia.org/wiki/Soubor:CGKilogram.jpg </a:t>
            </a:r>
          </a:p>
          <a:p>
            <a:r>
              <a:rPr lang="cs-CZ" sz="1200" dirty="0" smtClean="0"/>
              <a:t>ZEPHYRIS.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14.2.2013]. Dostupný na WWW: http://cs.wikipedia.org/wiki/Soubor:Protractor2.jpg </a:t>
            </a:r>
          </a:p>
          <a:p>
            <a:r>
              <a:rPr lang="cs-CZ" sz="1200" dirty="0" smtClean="0"/>
              <a:t>1-1111.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14.2.2013]. Dostupný na WWW: http://cs.wikipedia.org/wiki/Soubor:20050501_1315_2558-Bimetall-Zeigerthermometer.jpg </a:t>
            </a:r>
          </a:p>
          <a:p>
            <a:r>
              <a:rPr lang="cs-CZ" sz="1200" dirty="0" smtClean="0"/>
              <a:t>MORIORI.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14.2.2013]. Dostupný na WWW: http://cs.wikipedia.org/wiki/Soubor:CarpentersRule.png </a:t>
            </a:r>
          </a:p>
          <a:p>
            <a:r>
              <a:rPr lang="cs-CZ" sz="1200" dirty="0" smtClean="0"/>
              <a:t>LADAROZAN.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14.2.2013]. Dostupný na WWW: http://cs.wikipedia.org/wiki/Soubor:Manometr.jpg </a:t>
            </a:r>
          </a:p>
          <a:p>
            <a:r>
              <a:rPr lang="en-US" sz="1200" dirty="0" smtClean="0"/>
              <a:t>NABIOULLIN, </a:t>
            </a:r>
            <a:r>
              <a:rPr lang="en-US" sz="1200" dirty="0" err="1" smtClean="0"/>
              <a:t>Rouslan</a:t>
            </a:r>
            <a:r>
              <a:rPr lang="en-US" sz="1200" dirty="0" smtClean="0"/>
              <a:t>. </a:t>
            </a:r>
            <a:r>
              <a:rPr lang="en-US" sz="1200" i="1" dirty="0" err="1" smtClean="0"/>
              <a:t>wikipedia</a:t>
            </a:r>
            <a:r>
              <a:rPr lang="en-US" sz="1200" dirty="0" smtClean="0"/>
              <a:t> [online]. [cit. 14.2.2013].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http://cs.wikipedia.org/wiki/Soubor:Zero-Center_Ammeter.JPG </a:t>
            </a:r>
            <a:endParaRPr lang="cs-CZ" sz="1200" dirty="0" smtClean="0"/>
          </a:p>
          <a:p>
            <a:r>
              <a:rPr lang="cs-CZ" sz="1200" dirty="0" smtClean="0"/>
              <a:t>GROBE, </a:t>
            </a:r>
            <a:r>
              <a:rPr lang="cs-CZ" sz="1200" dirty="0" err="1" smtClean="0"/>
              <a:t>Hannes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14.2.2013]. Dostupný na WWW: http://cs.wikipedia.org/wiki/Soubor:Measuring_cylinder_hg.jpg </a:t>
            </a:r>
            <a:endParaRPr lang="cs-CZ" sz="1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75480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600</Words>
  <Application>Microsoft Office PowerPoint</Application>
  <PresentationFormat>Předvádění na obrazovce (4:3)</PresentationFormat>
  <Paragraphs>102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Fyzikální veličiny</vt:lpstr>
      <vt:lpstr>Snímek 4</vt:lpstr>
      <vt:lpstr>Snímek 5</vt:lpstr>
      <vt:lpstr>Snímek 6</vt:lpstr>
      <vt:lpstr>Snímek 7</vt:lpstr>
      <vt:lpstr>Měření</vt:lpstr>
      <vt:lpstr>Snímek 9</vt:lpstr>
      <vt:lpstr>Snímek 10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Administrator</dc:creator>
  <cp:lastModifiedBy>ucitel</cp:lastModifiedBy>
  <cp:revision>52</cp:revision>
  <dcterms:created xsi:type="dcterms:W3CDTF">2013-01-16T08:59:40Z</dcterms:created>
  <dcterms:modified xsi:type="dcterms:W3CDTF">2013-02-14T14:00:32Z</dcterms:modified>
</cp:coreProperties>
</file>