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3" r:id="rId2"/>
    <p:sldId id="274" r:id="rId3"/>
    <p:sldId id="258" r:id="rId4"/>
    <p:sldId id="260" r:id="rId5"/>
    <p:sldId id="267" r:id="rId6"/>
    <p:sldId id="259" r:id="rId7"/>
    <p:sldId id="263" r:id="rId8"/>
    <p:sldId id="266" r:id="rId9"/>
    <p:sldId id="264" r:id="rId10"/>
    <p:sldId id="265" r:id="rId11"/>
    <p:sldId id="261" r:id="rId12"/>
    <p:sldId id="262" r:id="rId13"/>
    <p:sldId id="272" r:id="rId14"/>
    <p:sldId id="275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7325"/>
    <a:srgbClr val="F1E659"/>
    <a:srgbClr val="EAF6B0"/>
    <a:srgbClr val="E0CF6A"/>
    <a:srgbClr val="F28472"/>
    <a:srgbClr val="BE2910"/>
    <a:srgbClr val="FAF6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1CEC9E-7795-4861-8129-EBC88458E88B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4C368-5728-43A7-8248-8F65FE05287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115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4C368-5728-43A7-8248-8F65FE052876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859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700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230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294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731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59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328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515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775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276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277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508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rgbClr val="F1E659"/>
            </a:gs>
            <a:gs pos="0">
              <a:srgbClr val="F1E659"/>
            </a:gs>
            <a:gs pos="52000">
              <a:srgbClr val="F28472"/>
            </a:gs>
            <a:gs pos="100000">
              <a:srgbClr val="BE2910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8DE39-FEE6-439A-87C6-C989EF630589}" type="datetimeFigureOut">
              <a:rPr lang="cs-CZ" smtClean="0"/>
              <a:t>10.2.2013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790A4-ABAF-4741-9ACE-E8847583357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316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890799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VY_32_INOVACE_13_ANGLIČTINA V. ROČNÍK_FARM ANIMALS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15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69497243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domácích zvířat a mláďat a jejich užitku pro člověka.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pojmenovat, popsat a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porovnat domácí zvířata a jejich užitek pro člověka.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Meat, leather, feathers, eggs.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571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Marcela\AppData\Local\Microsoft\Windows\Temporary Internet Files\Content.IE5\DHRIW9SQ\MP900406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073" y="894108"/>
            <a:ext cx="3464804" cy="230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cela\AppData\Local\Microsoft\Windows\Temporary Internet Files\Content.IE5\RAWM26VW\MP9002627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36085"/>
            <a:ext cx="3312368" cy="50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55307" y="413082"/>
            <a:ext cx="1700469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cock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01590" y="203784"/>
            <a:ext cx="1754586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chick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78823" y="3270160"/>
            <a:ext cx="1353417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hen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96144" y="10458400"/>
            <a:ext cx="4572000" cy="3429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535" y="3933056"/>
            <a:ext cx="3491880" cy="2618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941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65CCSE96\MP9001786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01" y="2601076"/>
            <a:ext cx="4778516" cy="316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43608" y="880026"/>
            <a:ext cx="1800200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goose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72NCRTOX\MP900406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16632"/>
            <a:ext cx="3707904" cy="2470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6588243" y="2924944"/>
            <a:ext cx="1800181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gosling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68900"/>
            <a:ext cx="3452893" cy="2762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92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NYV7CQ4H\MP9002626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79891"/>
            <a:ext cx="5040560" cy="3360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NYV7CQ4H\MP9004393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2788026" cy="418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43608" y="111473"/>
            <a:ext cx="1656184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sheep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18041" y="1749383"/>
            <a:ext cx="1666327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lamb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945" y="4440542"/>
            <a:ext cx="3089920" cy="2058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87623" y="4893807"/>
            <a:ext cx="1282567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ram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96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AppData\Local\Microsoft\Windows\Temporary Internet Files\Content.IE5\RAWM26VW\MP9001806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09" y="1610165"/>
            <a:ext cx="2952328" cy="467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880026"/>
            <a:ext cx="2232248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illy goat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79273" y="1581890"/>
            <a:ext cx="1639662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goat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525344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92280" y="5273887"/>
            <a:ext cx="1440160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kid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10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72NCRTOX\MP900431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349" y="1900565"/>
            <a:ext cx="4072025" cy="377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763688" y="2986636"/>
            <a:ext cx="1460740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duck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95360" y="880026"/>
            <a:ext cx="2009087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duckling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789040"/>
            <a:ext cx="3576059" cy="2682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628811"/>
            <a:ext cx="2849475" cy="21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00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rcela\AppData\Local\Microsoft\Windows\Temporary Internet Files\Content.IE5\RAWM26VW\MP900431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49080"/>
            <a:ext cx="3456384" cy="229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Marcela\AppData\Local\Microsoft\Windows\Temporary Internet Files\Content.IE5\DHRIW9SQ\MP9001786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28" y="476672"/>
            <a:ext cx="5313784" cy="3551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755374" y="1135887"/>
            <a:ext cx="1377668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pig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20272" y="3451987"/>
            <a:ext cx="1656184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piglet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00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rcela\AppData\Local\Microsoft\Windows\Temporary Internet Files\Content.IE5\65CCSE96\MP9002628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865" y="3861048"/>
            <a:ext cx="4236696" cy="282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Marcela\AppData\Local\Microsoft\Windows\Temporary Internet Files\Content.IE5\SJHJ3125\MP900262276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878" y="980728"/>
            <a:ext cx="3364008" cy="222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Marcela\AppData\Local\Microsoft\Windows\Temporary Internet Files\Content.IE5\RAWM26VW\MP9002275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03" y="1340768"/>
            <a:ext cx="3561185" cy="528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084168" y="3284984"/>
            <a:ext cx="1627466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bull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8144" y="420332"/>
            <a:ext cx="1289738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calf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708364"/>
            <a:ext cx="1584176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cow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2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AppData\Local\Microsoft\Windows\Temporary Internet Files\Content.IE5\DHRIW9SQ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529" y="3429000"/>
            <a:ext cx="4104456" cy="271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9" name="Picture 15" descr="C:\Users\Marcela\AppData\Local\Microsoft\Windows\Temporary Internet Files\Content.IE5\RAWM26VW\MP9004318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1190"/>
            <a:ext cx="4409728" cy="4409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87824" y="1155126"/>
            <a:ext cx="1584176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horse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32240" y="2749740"/>
            <a:ext cx="1368152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foal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38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Marcela\AppData\Local\Microsoft\Windows\Temporary Internet Files\Content.IE5\DHRIW9SQ\MP9001805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985" y="2204864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499992" y="1309758"/>
            <a:ext cx="2232248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turkey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5040562" cy="378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7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Marcela\AppData\Local\Microsoft\Windows\Temporary Internet Files\Content.IE5\RAWM26VW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SJHJ3125\MP900430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4680520" cy="311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067944" y="1628800"/>
            <a:ext cx="1566606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rabbit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61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8760"/>
            <a:ext cx="6332332" cy="4749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724128" y="476672"/>
            <a:ext cx="1656184" cy="576064"/>
          </a:xfrm>
          <a:prstGeom prst="rect">
            <a:avLst/>
          </a:prstGeom>
          <a:solidFill>
            <a:schemeClr val="accent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donkey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96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85010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What do they give us</a:t>
            </a:r>
            <a:r>
              <a:rPr lang="cs-CZ" sz="36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85900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cow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hen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sheep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pig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goose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turkey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rabbit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goat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95392" y="1052736"/>
            <a:ext cx="14401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milk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95392" y="1988840"/>
            <a:ext cx="14401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wool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69318" y="2780928"/>
            <a:ext cx="14401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eggs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69318" y="3645024"/>
            <a:ext cx="14401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leather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493118" y="4509120"/>
            <a:ext cx="15925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feathers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566373" y="5445224"/>
            <a:ext cx="1440160" cy="626368"/>
          </a:xfrm>
          <a:prstGeom prst="roundRect">
            <a:avLst/>
          </a:prstGeom>
          <a:solidFill>
            <a:srgbClr val="13732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meat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475656" y="1365920"/>
            <a:ext cx="5017462" cy="190872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10" idx="1"/>
          </p:cNvCxnSpPr>
          <p:nvPr/>
        </p:nvCxnSpPr>
        <p:spPr>
          <a:xfrm>
            <a:off x="1475656" y="1556792"/>
            <a:ext cx="5090717" cy="4201616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475656" y="1556792"/>
            <a:ext cx="5017462" cy="2401416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03648" y="2109428"/>
            <a:ext cx="5089470" cy="984684"/>
          </a:xfrm>
          <a:prstGeom prst="straightConnector1">
            <a:avLst/>
          </a:prstGeom>
          <a:ln w="28575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403648" y="2109428"/>
            <a:ext cx="5089470" cy="3839852"/>
          </a:xfrm>
          <a:prstGeom prst="straightConnector1">
            <a:avLst/>
          </a:prstGeom>
          <a:ln w="28575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691680" y="1461356"/>
            <a:ext cx="4874693" cy="1296144"/>
          </a:xfrm>
          <a:prstGeom prst="straightConnector1">
            <a:avLst/>
          </a:prstGeom>
          <a:ln w="28575">
            <a:solidFill>
              <a:srgbClr val="13732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1691680" y="2302024"/>
            <a:ext cx="4801438" cy="478904"/>
          </a:xfrm>
          <a:prstGeom prst="straightConnector1">
            <a:avLst/>
          </a:prstGeom>
          <a:ln w="28575">
            <a:solidFill>
              <a:srgbClr val="13732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10" idx="1"/>
          </p:cNvCxnSpPr>
          <p:nvPr/>
        </p:nvCxnSpPr>
        <p:spPr>
          <a:xfrm>
            <a:off x="1691680" y="2780928"/>
            <a:ext cx="4874693" cy="2977480"/>
          </a:xfrm>
          <a:prstGeom prst="straightConnector1">
            <a:avLst/>
          </a:prstGeom>
          <a:ln w="28575">
            <a:solidFill>
              <a:srgbClr val="13732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259632" y="3407296"/>
            <a:ext cx="5233486" cy="25419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1259632" y="3407296"/>
            <a:ext cx="5233486" cy="6337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1691680" y="4022665"/>
            <a:ext cx="4608512" cy="1926615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1691680" y="3958208"/>
            <a:ext cx="4801438" cy="102776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1835696" y="4472090"/>
            <a:ext cx="4657422" cy="1477190"/>
          </a:xfrm>
          <a:prstGeom prst="straightConnector1">
            <a:avLst/>
          </a:prstGeom>
          <a:ln w="2857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1835696" y="4041068"/>
            <a:ext cx="4657422" cy="944904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1835696" y="4985972"/>
            <a:ext cx="4657422" cy="96330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1547664" y="1679104"/>
            <a:ext cx="5018709" cy="398214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V="1">
            <a:off x="1547664" y="4269668"/>
            <a:ext cx="5018709" cy="13915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1475656" y="5661248"/>
            <a:ext cx="4824536" cy="2880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793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http://commons.wikimedia.org/wiki/File:Oison_1.jpg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http://commons.wikimedia.org/wiki/File:Hog_Island_Sheep_USDA_ARS.jpg?uselang=cs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http://commons.wikimedia.org/wiki/File:Anka,_Iduns_kokbok.jpg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commons.wikimedia.org/wiki/File:Kachna_sed%C3%AD_na_vejc%C3%ADch.jpg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http://commons.wikimedia.org/wiki/File:Wild_Burros.jpg?uselang=cs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2013-02-10].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3055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9">
      <a:dk1>
        <a:sysClr val="windowText" lastClr="000000"/>
      </a:dk1>
      <a:lt1>
        <a:sysClr val="window" lastClr="FFFFFF"/>
      </a:lt1>
      <a:dk2>
        <a:srgbClr val="575F6D"/>
      </a:dk2>
      <a:lt2>
        <a:srgbClr val="FECEAF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F19E90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189</Words>
  <Application>Microsoft Office PowerPoint</Application>
  <PresentationFormat>Předvádění na obrazovce (4:3)</PresentationFormat>
  <Paragraphs>76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What do they give us?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51</cp:revision>
  <dcterms:created xsi:type="dcterms:W3CDTF">2012-04-15T10:14:42Z</dcterms:created>
  <dcterms:modified xsi:type="dcterms:W3CDTF">2013-02-10T20:01:14Z</dcterms:modified>
</cp:coreProperties>
</file>