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69" r:id="rId4"/>
    <p:sldId id="270" r:id="rId5"/>
    <p:sldId id="256" r:id="rId6"/>
    <p:sldId id="271" r:id="rId7"/>
    <p:sldId id="272" r:id="rId8"/>
    <p:sldId id="257" r:id="rId9"/>
    <p:sldId id="264" r:id="rId10"/>
    <p:sldId id="273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9E56F"/>
    <a:srgbClr val="9786D6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6600"/>
            </a:gs>
            <a:gs pos="50000">
              <a:schemeClr val="accent2">
                <a:lumMod val="60000"/>
                <a:lumOff val="40000"/>
              </a:schemeClr>
            </a:gs>
            <a:gs pos="100000">
              <a:srgbClr val="F9E56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jpe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538453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VY_32_INOVACE_07_ANGLIČTINA V. ROČNÍK_FOOD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950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709408643"/>
              </p:ext>
            </p:extLst>
          </p:nvPr>
        </p:nvGraphicFramePr>
        <p:xfrm>
          <a:off x="1431335" y="1594447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vyjádření k popsání stravovacích návyků a ke</a:t>
                      </a:r>
                      <a:endParaRPr lang="cs-CZ" sz="1200" b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vztahu k některým potravinám. 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hovořit o stravovacích zvycích a oblíbených kombinacích jídel. Vyjádří přání.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Breakfast,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lunch, dinner, I like …, I‘d like….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5564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What do you usually have for breakfast?</a:t>
            </a:r>
            <a:br>
              <a:rPr lang="cs-CZ" sz="3600" dirty="0" smtClean="0"/>
            </a:br>
            <a:r>
              <a:rPr lang="cs-CZ" sz="3600" dirty="0" smtClean="0"/>
              <a:t>What do you like for breakfast?</a:t>
            </a:r>
            <a:endParaRPr lang="cs-CZ" sz="3600" dirty="0"/>
          </a:p>
        </p:txBody>
      </p:sp>
      <p:pic>
        <p:nvPicPr>
          <p:cNvPr id="4" name="Picture 4" descr="C:\Users\Marcela\AppData\Local\Microsoft\Windows\Temporary Internet Files\Content.IE5\0690X3WD\MC90023424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61042"/>
            <a:ext cx="2545533" cy="221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90818"/>
            <a:ext cx="3110723" cy="2085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5" t="5985" r="13178"/>
          <a:stretch/>
        </p:blipFill>
        <p:spPr bwMode="auto">
          <a:xfrm>
            <a:off x="971600" y="4267371"/>
            <a:ext cx="2535382" cy="2153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48212"/>
            <a:ext cx="2232248" cy="1675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624" y="4489215"/>
            <a:ext cx="2277211" cy="1709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72449" y="3776123"/>
            <a:ext cx="2990265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rgbClr val="FFC000"/>
                </a:solidFill>
              </a:rPr>
              <a:t>cereal</a:t>
            </a:r>
            <a:r>
              <a:rPr lang="cs-CZ" sz="3200" dirty="0" smtClean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with milk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99105" y="6223216"/>
            <a:ext cx="107173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jam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12906" y="3776123"/>
            <a:ext cx="1586199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yoghurt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91" y="6238590"/>
            <a:ext cx="3062273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b</a:t>
            </a:r>
            <a:r>
              <a:rPr lang="cs-CZ" sz="3200" dirty="0" smtClean="0">
                <a:solidFill>
                  <a:srgbClr val="FFC000"/>
                </a:solidFill>
              </a:rPr>
              <a:t>read and butter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06756" y="6230903"/>
            <a:ext cx="1738599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honey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8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84828"/>
            <a:ext cx="2289819" cy="1520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55" y="476672"/>
            <a:ext cx="2479679" cy="165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512" y="3933055"/>
            <a:ext cx="1924745" cy="1924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649728"/>
            <a:ext cx="1943794" cy="1478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922" y="2708920"/>
            <a:ext cx="2413694" cy="1700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882" y="4752156"/>
            <a:ext cx="2257773" cy="144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77" y="4484500"/>
            <a:ext cx="2088232" cy="1567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219" y="476672"/>
            <a:ext cx="2043038" cy="2550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458219" y="5948976"/>
            <a:ext cx="259353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h</a:t>
            </a:r>
            <a:r>
              <a:rPr lang="cs-CZ" sz="3200" dirty="0" smtClean="0">
                <a:solidFill>
                  <a:srgbClr val="FFC000"/>
                </a:solidFill>
              </a:rPr>
              <a:t>am and eggs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16329" y="4027300"/>
            <a:ext cx="1738599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cheese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95736" y="3948574"/>
            <a:ext cx="121215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ham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00235" y="5984806"/>
            <a:ext cx="1433799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salami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16383" y="4895427"/>
            <a:ext cx="1033772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egg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16329" y="2124675"/>
            <a:ext cx="1433799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butter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58219" y="3112180"/>
            <a:ext cx="1738599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bread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67762" y="1861467"/>
            <a:ext cx="121215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roll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241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255" y="1417638"/>
            <a:ext cx="1890520" cy="264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 descr="C:\Users\Marcela\AppData\Local\Microsoft\Windows\Temporary Internet Files\Content.IE5\3FLWODYQ\MP9004280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366" y="4314235"/>
            <a:ext cx="2521268" cy="206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arcela\AppData\Local\Microsoft\Windows\Temporary Internet Files\Content.IE5\6F8KXRNS\MC9002326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65" y="1950538"/>
            <a:ext cx="2108448" cy="321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arcela\AppData\Local\Microsoft\Windows\Temporary Internet Files\Content.IE5\0690X3WD\MP9004332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328" y="3299353"/>
            <a:ext cx="1746244" cy="2416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57201" y="274638"/>
            <a:ext cx="5482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What‘s </a:t>
            </a:r>
            <a:r>
              <a:rPr lang="cs-CZ" sz="3600" dirty="0"/>
              <a:t>y</a:t>
            </a:r>
            <a:r>
              <a:rPr lang="cs-CZ" sz="3600" dirty="0" smtClean="0"/>
              <a:t>our favourite drink?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899592" y="5163501"/>
            <a:ext cx="121215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rgbClr val="FFC000"/>
                </a:solidFill>
              </a:rPr>
              <a:t>juice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3522440"/>
            <a:ext cx="121215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milk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6136558"/>
            <a:ext cx="121215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tea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20463" y="5715634"/>
            <a:ext cx="19442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lemonade</a:t>
            </a:r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2" name="Picture 2" descr="C:\Users\Marcela\AppData\Local\Microsoft\Windows\Temporary Internet Files\Content.IE5\DYUH43GB\MC90043156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914" y="734042"/>
            <a:ext cx="2175072" cy="2189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176839" y="1950538"/>
            <a:ext cx="121215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cocoa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964488" cy="108012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What do you usually eat at 9,40 AM at school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08" t="18963" r="19963" b="18009"/>
          <a:stretch/>
        </p:blipFill>
        <p:spPr bwMode="auto">
          <a:xfrm>
            <a:off x="551678" y="1802117"/>
            <a:ext cx="2434569" cy="1675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06203"/>
            <a:ext cx="24257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 descr="C:\Users\Marcela\AppData\Local\Microsoft\Windows\Temporary Internet Files\Content.IE5\DYUH43GB\MP90042436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5" t="19282" r="10705" b="11343"/>
          <a:stretch/>
        </p:blipFill>
        <p:spPr bwMode="auto">
          <a:xfrm>
            <a:off x="6891752" y="3591511"/>
            <a:ext cx="2067061" cy="182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arcela\AppData\Local\Microsoft\Windows\Temporary Internet Files\Content.IE5\DYUH43GB\MP900406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37937"/>
            <a:ext cx="1902567" cy="240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arcela\AppData\Local\Microsoft\Windows\Temporary Internet Files\Content.IE5\DYUH43GB\MP9004025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29" y="4245113"/>
            <a:ext cx="1994863" cy="199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763960" y="6011376"/>
            <a:ext cx="1935832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sandwich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48136" y="1484784"/>
            <a:ext cx="121215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apple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042" y="3443258"/>
            <a:ext cx="1343000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orange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92280" y="5450871"/>
            <a:ext cx="1632912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biscuit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25944" y="6224748"/>
            <a:ext cx="1465808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donuts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38094" y="1377603"/>
            <a:ext cx="174989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banana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60513" y="3746131"/>
            <a:ext cx="1935832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sandwich</a:t>
            </a:r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1027" name="Picture 3" descr="C:\Users\Marcela\AppData\Local\Microsoft\Windows\Temporary Internet Files\Content.IE5\3K0XX8LH\MP9004243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20694"/>
            <a:ext cx="1977140" cy="197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21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What do you like for lunch?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30" b="6243"/>
          <a:stretch/>
        </p:blipFill>
        <p:spPr bwMode="auto">
          <a:xfrm>
            <a:off x="395536" y="1180703"/>
            <a:ext cx="2307722" cy="2750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42" b="20684"/>
          <a:stretch/>
        </p:blipFill>
        <p:spPr bwMode="auto">
          <a:xfrm>
            <a:off x="416157" y="4522804"/>
            <a:ext cx="2567252" cy="1740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571" y="696496"/>
            <a:ext cx="2491978" cy="1658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3" r="35418" b="24746"/>
          <a:stretch/>
        </p:blipFill>
        <p:spPr bwMode="auto">
          <a:xfrm>
            <a:off x="3115193" y="1180703"/>
            <a:ext cx="2429626" cy="200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089" y="3133023"/>
            <a:ext cx="1921977" cy="2687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914" y="4366178"/>
            <a:ext cx="1939726" cy="1453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610396" y="5777464"/>
            <a:ext cx="3514327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p</a:t>
            </a:r>
            <a:r>
              <a:rPr lang="cs-CZ" sz="3200" dirty="0" smtClean="0">
                <a:solidFill>
                  <a:srgbClr val="FFC000"/>
                </a:solidFill>
              </a:rPr>
              <a:t>otatoes with meat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492" y="3736178"/>
            <a:ext cx="3169422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c</a:t>
            </a:r>
            <a:r>
              <a:rPr lang="cs-CZ" sz="3200" dirty="0" smtClean="0">
                <a:solidFill>
                  <a:srgbClr val="FFC000"/>
                </a:solidFill>
              </a:rPr>
              <a:t>hicken with rice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8669" y="6265177"/>
            <a:ext cx="551968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s</a:t>
            </a:r>
            <a:r>
              <a:rPr lang="cs-CZ" sz="3200" dirty="0" smtClean="0">
                <a:solidFill>
                  <a:srgbClr val="FFC000"/>
                </a:solidFill>
              </a:rPr>
              <a:t>ausages with mashed potatoes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88024" y="3907904"/>
            <a:ext cx="17918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dumpling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17772" y="2355111"/>
            <a:ext cx="1075341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fish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66180" y="3250367"/>
            <a:ext cx="19442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spaghetti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05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83890"/>
            <a:ext cx="1544263" cy="224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Marcela\AppData\Local\Microsoft\Windows\Temporary Internet Files\Content.IE5\6F8KXRNS\MP900400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55" y="1652682"/>
            <a:ext cx="1670735" cy="208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3FLWODYQ\MP900430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340" y="1204978"/>
            <a:ext cx="2328712" cy="154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rcela\AppData\Local\Microsoft\Windows\Temporary Internet Files\Content.IE5\3FLWODYQ\MP9004340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126" y="1823147"/>
            <a:ext cx="1512168" cy="226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52" y="4396947"/>
            <a:ext cx="1943472" cy="243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96" y="4396947"/>
            <a:ext cx="2998787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918" y="3277645"/>
            <a:ext cx="1827820" cy="2937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/>
              <a:t>D</a:t>
            </a:r>
            <a:r>
              <a:rPr lang="cs-CZ" sz="3600" dirty="0" smtClean="0"/>
              <a:t>o you eat vegetable or fruit in the afternoon?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2685214" y="1204978"/>
            <a:ext cx="1397308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grapes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85198" y="2747750"/>
            <a:ext cx="16394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cherry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4913" y="6215256"/>
            <a:ext cx="14870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pepper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92194" y="6367225"/>
            <a:ext cx="19442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cucumber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15888" y="3939747"/>
            <a:ext cx="152443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tomato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6359" y="1203885"/>
            <a:ext cx="10298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pear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2649" y="3631367"/>
            <a:ext cx="2171545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strawberry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88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What do you like for dinner</a:t>
            </a:r>
            <a:r>
              <a:rPr lang="cs-CZ" sz="3600" dirty="0"/>
              <a:t>?</a:t>
            </a:r>
          </a:p>
        </p:txBody>
      </p:sp>
      <p:pic>
        <p:nvPicPr>
          <p:cNvPr id="4102" name="Picture 6" descr="C:\Users\Marcela\AppData\Local\Microsoft\Windows\Temporary Internet Files\Content.IE5\0690X3WD\MP9004005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93" y="1272911"/>
            <a:ext cx="2533119" cy="168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659" y="963102"/>
            <a:ext cx="2307704" cy="2307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57" y="4088042"/>
            <a:ext cx="2772271" cy="1850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72911"/>
            <a:ext cx="2238871" cy="2238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277" y="4259372"/>
            <a:ext cx="2569259" cy="217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325" y="3900597"/>
            <a:ext cx="2364159" cy="2359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50212" y="6230925"/>
            <a:ext cx="1505449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crisps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36523" y="3504509"/>
            <a:ext cx="2113188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hamburger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17553" y="6400800"/>
            <a:ext cx="1240708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pizza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6002" y="6191234"/>
            <a:ext cx="16394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h</a:t>
            </a:r>
            <a:r>
              <a:rPr lang="cs-CZ" sz="3200" dirty="0" smtClean="0">
                <a:solidFill>
                  <a:srgbClr val="FFC000"/>
                </a:solidFill>
              </a:rPr>
              <a:t>ot dog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86803" y="2893101"/>
            <a:ext cx="1639416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chicken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7903" y="3075708"/>
            <a:ext cx="3010898" cy="4572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v</a:t>
            </a:r>
            <a:r>
              <a:rPr lang="cs-CZ" sz="3200" dirty="0" smtClean="0">
                <a:solidFill>
                  <a:srgbClr val="FFC000"/>
                </a:solidFill>
              </a:rPr>
              <a:t>egetable salad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12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666528" cy="1143000"/>
          </a:xfrm>
        </p:spPr>
        <p:txBody>
          <a:bodyPr/>
          <a:lstStyle/>
          <a:p>
            <a:pPr algn="l"/>
            <a:r>
              <a:rPr lang="cs-CZ" sz="3600" dirty="0" smtClean="0"/>
              <a:t>Match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Mám rád mléko.			She‘d like chicken.</a:t>
            </a:r>
          </a:p>
          <a:p>
            <a:pPr marL="0" indent="0">
              <a:buNone/>
            </a:pPr>
            <a:r>
              <a:rPr lang="cs-CZ" dirty="0" smtClean="0"/>
              <a:t>Chci párek v rohlíku.		Do you like fish?</a:t>
            </a:r>
          </a:p>
          <a:p>
            <a:pPr marL="0" indent="0">
              <a:buNone/>
            </a:pPr>
            <a:r>
              <a:rPr lang="cs-CZ" dirty="0" smtClean="0"/>
              <a:t>Nemám ráda ryby.		I like milk</a:t>
            </a:r>
            <a:r>
              <a:rPr lang="cs-CZ" dirty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Chtěla by kuře. 			She wants chicken.</a:t>
            </a:r>
          </a:p>
          <a:p>
            <a:pPr marL="0" indent="0">
              <a:buNone/>
            </a:pPr>
            <a:r>
              <a:rPr lang="cs-CZ" dirty="0" smtClean="0"/>
              <a:t>Chtěl bych mléko.		He‘d like a hot dog. </a:t>
            </a:r>
          </a:p>
          <a:p>
            <a:pPr marL="0" indent="0">
              <a:buNone/>
            </a:pPr>
            <a:r>
              <a:rPr lang="cs-CZ" dirty="0" smtClean="0"/>
              <a:t>Máš rád ryby?			I‘d like milk.</a:t>
            </a:r>
          </a:p>
          <a:p>
            <a:pPr marL="0" indent="0">
              <a:buNone/>
            </a:pPr>
            <a:r>
              <a:rPr lang="cs-CZ" dirty="0" smtClean="0"/>
              <a:t>Ona chce kuře.			I don‘t like fish.</a:t>
            </a:r>
          </a:p>
          <a:p>
            <a:pPr marL="0" indent="0">
              <a:buNone/>
            </a:pPr>
            <a:r>
              <a:rPr lang="cs-CZ" dirty="0" smtClean="0"/>
              <a:t>Chtěl by párek v rohlíku.	I want a hot dog.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203848" y="1916832"/>
            <a:ext cx="1944216" cy="10801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779912" y="2456892"/>
            <a:ext cx="1368152" cy="3204356"/>
          </a:xfrm>
          <a:prstGeom prst="straightConnector1">
            <a:avLst/>
          </a:prstGeom>
          <a:ln w="3810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491880" y="2996952"/>
            <a:ext cx="1656184" cy="2088232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915816" y="1916832"/>
            <a:ext cx="2232248" cy="158417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347864" y="4059070"/>
            <a:ext cx="1800200" cy="52205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771800" y="2456892"/>
            <a:ext cx="2376264" cy="2124236"/>
          </a:xfrm>
          <a:prstGeom prst="straightConnector1">
            <a:avLst/>
          </a:prstGeom>
          <a:ln w="3810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2915816" y="3519010"/>
            <a:ext cx="2232248" cy="1566174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463988" y="4059070"/>
            <a:ext cx="684076" cy="160217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33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v</a:t>
            </a:r>
            <a:r>
              <a:rPr lang="cs-CZ" sz="1800" dirty="0" smtClean="0"/>
              <a:t>lastní fotografie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2012-12-02].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0351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235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What do you usually have for breakfast? What do you like for breakfast?</vt:lpstr>
      <vt:lpstr>Prezentace aplikace PowerPoint</vt:lpstr>
      <vt:lpstr>Prezentace aplikace PowerPoint</vt:lpstr>
      <vt:lpstr>What do you usually eat at 9,40 AM at school?</vt:lpstr>
      <vt:lpstr>What do you like for lunch?</vt:lpstr>
      <vt:lpstr>Do you eat vegetable or fruit in the afternoon?</vt:lpstr>
      <vt:lpstr>What do you like for dinner?</vt:lpstr>
      <vt:lpstr>Match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skola</cp:lastModifiedBy>
  <cp:revision>50</cp:revision>
  <dcterms:created xsi:type="dcterms:W3CDTF">2012-08-20T19:24:43Z</dcterms:created>
  <dcterms:modified xsi:type="dcterms:W3CDTF">2013-02-15T08:23:24Z</dcterms:modified>
</cp:coreProperties>
</file>