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62" r:id="rId5"/>
    <p:sldId id="256" r:id="rId6"/>
    <p:sldId id="259" r:id="rId7"/>
    <p:sldId id="258" r:id="rId8"/>
    <p:sldId id="260" r:id="rId9"/>
    <p:sldId id="264" r:id="rId10"/>
    <p:sldId id="265" r:id="rId11"/>
    <p:sldId id="266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38B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99"/>
            </a:gs>
            <a:gs pos="40000">
              <a:srgbClr val="FFE38B"/>
            </a:gs>
            <a:gs pos="100000">
              <a:schemeClr val="accent3">
                <a:lumMod val="7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15.2.2013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wmf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wmf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537536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VY_32_INOVACE_06_ANGLIČTINA V. ROČNÍK_OUR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FLAT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47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32502049"/>
              </p:ext>
            </p:extLst>
          </p:nvPr>
        </p:nvGraphicFramePr>
        <p:xfrm>
          <a:off x="1431335" y="1594447"/>
          <a:ext cx="6281329" cy="4537470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pojmenování místností v bytě, jejich zařízení a přístrojů používaných v domácnosti. 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Angličtina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Umí popsat vybavení bytu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nábytkem, doplňky a domácími přístroji, určí polohu objektů.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Kitchen, living room, bedroom, hall, bathroom, toilet.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b="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072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ilan\AppData\Local\Microsoft\Windows\Temporary Internet Files\Content.IE5\QZO8U8SL\MP90044828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86" y="2132856"/>
            <a:ext cx="5003010" cy="3325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ilan\AppData\Local\Microsoft\Windows\Temporary Internet Files\Content.IE5\A7YL3U7F\MP90041406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592" y="566727"/>
            <a:ext cx="3613333" cy="3613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827584" y="750640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kitchen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735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cela\AppData\Local\Microsoft\Windows\Temporary Internet Files\Content.IE5\A8HL4W8Z\MC9003324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59" y="3635439"/>
            <a:ext cx="2288306" cy="292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cela\AppData\Local\Microsoft\Windows\Temporary Internet Files\Content.IE5\RVBIHE9J\MC9003969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5094"/>
            <a:ext cx="1984476" cy="270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Marcela\AppData\Local\Microsoft\Windows\Temporary Internet Files\Content.IE5\6F8KXRNS\MP900431654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67" r="41967"/>
          <a:stretch/>
        </p:blipFill>
        <p:spPr bwMode="auto">
          <a:xfrm>
            <a:off x="259637" y="851869"/>
            <a:ext cx="1671930" cy="259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Marcela\AppData\Local\Microsoft\Windows\Temporary Internet Files\Content.IE5\0690X3WD\MC90039110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789" y="3325890"/>
            <a:ext cx="2304256" cy="276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C:\Users\Marcela\AppData\Local\Microsoft\Windows\Temporary Internet Files\Content.IE5\R2RJ7U0H\MP90039994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738" y="2720516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1074538" y="273990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cupboard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801522" y="233589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cooker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740277" y="5926200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chair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694267" y="3586923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table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866626" y="6257245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fridge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037829" y="6242751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dishwasher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123" name="Picture 3" descr="C:\Users\Marcela\AppData\Local\Microsoft\Windows\Temporary Internet Files\Content.IE5\3K0XX8LH\MC90035695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487" y="877670"/>
            <a:ext cx="1836115" cy="141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/>
          <p:cNvSpPr/>
          <p:nvPr/>
        </p:nvSpPr>
        <p:spPr>
          <a:xfrm>
            <a:off x="4915315" y="1893054"/>
            <a:ext cx="89754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sink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503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6984776" cy="4649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886984" y="456750"/>
            <a:ext cx="2172847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living room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Users\Milan\AppData\Local\Microsoft\Windows\Temporary Internet Files\Content.IE5\A7YL3U7F\MP9004305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071" y="3185877"/>
            <a:ext cx="2467184" cy="164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Marcela\AppData\Local\Microsoft\Windows\Temporary Internet Files\Content.IE5\L9LWSXF3\MP9004309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3325920" cy="221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Marcela\AppData\Local\Microsoft\Windows\Temporary Internet Files\Content.IE5\TKQHEKNT\MP90040516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251" y="921087"/>
            <a:ext cx="2245941" cy="335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Marcela\AppData\Local\Microsoft\Windows\Temporary Internet Files\Content.IE5\L9LWSXF3\MP9004483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428835"/>
            <a:ext cx="2352327" cy="1568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Marcela\AppData\Local\Microsoft\Windows\Temporary Internet Files\Content.IE5\0690X3WD\MP90043069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32" y="3572902"/>
            <a:ext cx="1729856" cy="232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614116" y="210807"/>
            <a:ext cx="1014888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sofa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949892" y="4278020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offee-table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32016" y="212776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bookcase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163986" y="812745"/>
            <a:ext cx="1056085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lamp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9251" y="4907962"/>
            <a:ext cx="1415911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armchair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17338" y="5977510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flowers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169472"/>
            <a:ext cx="4151313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3594699" y="6179400"/>
            <a:ext cx="11385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carpet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3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cela\AppData\Local\Microsoft\Windows\Temporary Internet Files\Content.IE5\3FLWODYQ\MP900448496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6752"/>
            <a:ext cx="7437016" cy="495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9592" y="330571"/>
            <a:ext cx="194421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bedroom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450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cela\AppData\Local\Microsoft\Windows\Temporary Internet Files\Content.IE5\R2RJ7U0H\MP900448639[1]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8170" r="-7755"/>
          <a:stretch/>
        </p:blipFill>
        <p:spPr bwMode="auto">
          <a:xfrm>
            <a:off x="402610" y="4293096"/>
            <a:ext cx="3037478" cy="232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arcela\AppData\Local\Microsoft\Windows\Temporary Internet Files\Content.IE5\R2RJ7U0H\MP90043096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7" y="1168428"/>
            <a:ext cx="1857811" cy="278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arcela\AppData\Local\Microsoft\Windows\Temporary Internet Files\Content.IE5\3FLWODYQ\MC9000133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96752"/>
            <a:ext cx="2160240" cy="359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Marcela\AppData\Local\Microsoft\Windows\Temporary Internet Files\Content.IE5\0690X3WD\MP90043096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1390" y="4156247"/>
            <a:ext cx="2429272" cy="247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580" y="954025"/>
            <a:ext cx="1676176" cy="2512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/>
          <p:cNvSpPr/>
          <p:nvPr/>
        </p:nvSpPr>
        <p:spPr>
          <a:xfrm>
            <a:off x="6876256" y="725425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wardrobe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131390" y="550364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b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ed table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429942" y="5733256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lamp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12304" y="3725184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bed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1410" y="289066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plant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923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cela\AppData\Local\Microsoft\Windows\Temporary Internet Files\Content.IE5\9BH9LQ9O\MC900013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827" y="3631016"/>
            <a:ext cx="1618885" cy="269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cela\AppData\Local\Microsoft\Windows\Temporary Internet Files\Content.IE5\9BH9LQ9O\MC9002151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470" y="3142068"/>
            <a:ext cx="910153" cy="3431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cela\AppData\Local\Microsoft\Windows\Temporary Internet Files\Content.IE5\9BH9LQ9O\MP9004018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110" y="260648"/>
            <a:ext cx="1798298" cy="2248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Marcela\AppData\Local\Microsoft\Windows\Temporary Internet Files\Content.IE5\TKQHEKNT\MC9001132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699" y="4202298"/>
            <a:ext cx="2377917" cy="155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67" y="1070370"/>
            <a:ext cx="3571875" cy="530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4661670" y="602632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mirror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244336" y="2684868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vase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273827" y="6270302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wardrobe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97458" y="6338459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cs-CZ" sz="2000" b="1" dirty="0" err="1" smtClean="0">
                <a:solidFill>
                  <a:schemeClr val="accent2">
                    <a:lumMod val="50000"/>
                  </a:schemeClr>
                </a:solidFill>
              </a:rPr>
              <a:t>oat-stand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441570" y="3632087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umbrella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15616" y="514571"/>
            <a:ext cx="1238399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hall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2" name="Picture 4" descr="C:\Users\Marcela\AppData\Local\Microsoft\Windows\Temporary Internet Files\Content.IE5\R2RJ7U0H\MC90042833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631" y="1097335"/>
            <a:ext cx="180340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151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ilan\AppData\Local\Microsoft\Windows\Temporary Internet Files\Content.IE5\VVK1H0GM\MP90039968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28" y="1844824"/>
            <a:ext cx="28803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ilan\AppData\Local\Microsoft\Windows\Temporary Internet Files\Content.IE5\VVK1H0GM\MP90041174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595" y="468205"/>
            <a:ext cx="2816779" cy="281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Marcela\AppData\Local\Microsoft\Windows\Temporary Internet Files\Content.IE5\KIPA2UFF\MC9003511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670" y="2386812"/>
            <a:ext cx="1521002" cy="363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62860" y="337498"/>
            <a:ext cx="194421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bathroom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491880" y="6237312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shower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4936281"/>
            <a:ext cx="12793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bath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8" name="Picture 4" descr="C:\Users\Marcela\AppData\Local\Microsoft\Windows\Temporary Internet Files\Content.IE5\R2RJ7U0H\MC90028035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877" y="3826539"/>
            <a:ext cx="2350214" cy="2220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6475853" y="6056390"/>
            <a:ext cx="2088232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washing machine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87664" y="3284984"/>
            <a:ext cx="1417181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w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ash-basin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24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ilan\AppData\Local\Microsoft\Windows\Temporary Internet Files\Content.IE5\A7YL3U7F\MP90042250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2955186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48993" y="449760"/>
            <a:ext cx="15841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toilet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100" name="Picture 4" descr="C:\Users\Marcela\AppData\Local\Microsoft\Windows\Temporary Internet Files\Content.IE5\DYUH43GB\MP9004053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48880"/>
            <a:ext cx="3403545" cy="243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5922116" y="5106598"/>
            <a:ext cx="1279376" cy="457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bin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42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použité obrázky jsou z galerie Office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2012-10-10].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82803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164</Words>
  <Application>Microsoft Office PowerPoint</Application>
  <PresentationFormat>Předvádění na obrazovce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Učebna</cp:lastModifiedBy>
  <cp:revision>22</cp:revision>
  <dcterms:created xsi:type="dcterms:W3CDTF">2012-08-20T19:24:43Z</dcterms:created>
  <dcterms:modified xsi:type="dcterms:W3CDTF">2013-02-15T10:50:20Z</dcterms:modified>
</cp:coreProperties>
</file>