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4" r:id="rId2"/>
    <p:sldId id="275" r:id="rId3"/>
    <p:sldId id="259" r:id="rId4"/>
    <p:sldId id="266" r:id="rId5"/>
    <p:sldId id="267" r:id="rId6"/>
    <p:sldId id="263" r:id="rId7"/>
    <p:sldId id="268" r:id="rId8"/>
    <p:sldId id="269" r:id="rId9"/>
    <p:sldId id="270" r:id="rId10"/>
    <p:sldId id="271" r:id="rId11"/>
    <p:sldId id="264" r:id="rId12"/>
    <p:sldId id="272" r:id="rId13"/>
    <p:sldId id="262" r:id="rId14"/>
    <p:sldId id="273" r:id="rId15"/>
    <p:sldId id="257" r:id="rId16"/>
    <p:sldId id="265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EFB2B9-F1B2-417B-A33E-6DC3600325A3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74D2AF-F1F3-4D11-8DB5-3A4A5383F9E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5009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40000">
              <a:schemeClr val="accent6">
                <a:lumMod val="60000"/>
                <a:lumOff val="40000"/>
              </a:schemeClr>
            </a:gs>
            <a:gs pos="100000">
              <a:schemeClr val="accent2">
                <a:lumMod val="7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jpeg"/><Relationship Id="rId7" Type="http://schemas.openxmlformats.org/officeDocument/2006/relationships/image" Target="../media/image30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908387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VY_32_INOVACE_07_ANGLIČTINA V. ROČNÍK_TIME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1470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98454004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správnému čtení a přijímání časových údajů.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číst a přijímat časové údaje na analogových a digitálních hodinách ve dvanáctihodinovém režimu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Half, quarter, past, to.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493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cela\AppData\Local\Microsoft\Windows\Temporary Internet Files\Content.IE5\3FLWODYQ\MP90043082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95007"/>
            <a:ext cx="4320480" cy="2872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Marcela\AppData\Local\Microsoft\Windows\Temporary Internet Files\Content.IE5\0690X3WD\MC90044146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724" y="4343431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6672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What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time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it?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Šipka doprava se zářezem 2"/>
          <p:cNvSpPr/>
          <p:nvPr/>
        </p:nvSpPr>
        <p:spPr>
          <a:xfrm>
            <a:off x="971600" y="2636912"/>
            <a:ext cx="223224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It‘s  nine o‘clok.</a:t>
            </a:r>
            <a:endParaRPr lang="cs-CZ" dirty="0"/>
          </a:p>
        </p:txBody>
      </p:sp>
      <p:sp>
        <p:nvSpPr>
          <p:cNvPr id="7" name="Šipka doprava se zářezem 6"/>
          <p:cNvSpPr/>
          <p:nvPr/>
        </p:nvSpPr>
        <p:spPr>
          <a:xfrm rot="714835">
            <a:off x="4669990" y="989899"/>
            <a:ext cx="223224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It‘s  five o‘clok.</a:t>
            </a:r>
            <a:endParaRPr lang="cs-CZ" dirty="0"/>
          </a:p>
        </p:txBody>
      </p:sp>
      <p:sp>
        <p:nvSpPr>
          <p:cNvPr id="8" name="Šipka doprava se zářezem 7"/>
          <p:cNvSpPr/>
          <p:nvPr/>
        </p:nvSpPr>
        <p:spPr>
          <a:xfrm>
            <a:off x="395536" y="5157192"/>
            <a:ext cx="223224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It‘s  four o‘clok.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346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200672" y="1106247"/>
            <a:ext cx="4248472" cy="460851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Čtyřcípá hvězda 16"/>
          <p:cNvSpPr/>
          <p:nvPr/>
        </p:nvSpPr>
        <p:spPr>
          <a:xfrm>
            <a:off x="4153889" y="986607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Čtyřcípá hvězda 17"/>
          <p:cNvSpPr/>
          <p:nvPr/>
        </p:nvSpPr>
        <p:spPr>
          <a:xfrm>
            <a:off x="4153889" y="5548295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Čtyřcípá hvězda 20"/>
          <p:cNvSpPr/>
          <p:nvPr/>
        </p:nvSpPr>
        <p:spPr>
          <a:xfrm>
            <a:off x="6342881" y="3111173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Čtyřcípá hvězda 21"/>
          <p:cNvSpPr/>
          <p:nvPr/>
        </p:nvSpPr>
        <p:spPr>
          <a:xfrm>
            <a:off x="5262761" y="1278391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Čtyřcípá hvězda 22"/>
          <p:cNvSpPr/>
          <p:nvPr/>
        </p:nvSpPr>
        <p:spPr>
          <a:xfrm>
            <a:off x="6014176" y="2145432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Čtyřcípá hvězda 23"/>
          <p:cNvSpPr/>
          <p:nvPr/>
        </p:nvSpPr>
        <p:spPr>
          <a:xfrm>
            <a:off x="5433780" y="5085184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Čtyřcípá hvězda 24"/>
          <p:cNvSpPr/>
          <p:nvPr/>
        </p:nvSpPr>
        <p:spPr>
          <a:xfrm>
            <a:off x="6167193" y="4293096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Čtyřcípá hvězda 25"/>
          <p:cNvSpPr/>
          <p:nvPr/>
        </p:nvSpPr>
        <p:spPr>
          <a:xfrm>
            <a:off x="2094409" y="3124608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Čtyřcípá hvězda 28"/>
          <p:cNvSpPr/>
          <p:nvPr/>
        </p:nvSpPr>
        <p:spPr>
          <a:xfrm>
            <a:off x="3057516" y="1282583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Čtyřcípá hvězda 30"/>
          <p:cNvSpPr/>
          <p:nvPr/>
        </p:nvSpPr>
        <p:spPr>
          <a:xfrm>
            <a:off x="2438839" y="1988840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Čtyřcípá hvězda 31"/>
          <p:cNvSpPr/>
          <p:nvPr/>
        </p:nvSpPr>
        <p:spPr>
          <a:xfrm>
            <a:off x="2267820" y="4136504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Čtyřcípá hvězda 32"/>
          <p:cNvSpPr/>
          <p:nvPr/>
        </p:nvSpPr>
        <p:spPr>
          <a:xfrm>
            <a:off x="3057516" y="5085184"/>
            <a:ext cx="342038" cy="31318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358604" y="816999"/>
            <a:ext cx="580397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five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4322681" y="1116119"/>
            <a:ext cx="0" cy="4588768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2746981" y="816999"/>
            <a:ext cx="621069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five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805561" y="3052600"/>
            <a:ext cx="1133440" cy="457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PAST</a:t>
            </a:r>
            <a:endParaRPr lang="cs-CZ" sz="32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089208" y="3104654"/>
            <a:ext cx="914400" cy="457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</a:t>
            </a:r>
            <a:endParaRPr lang="cs-CZ" sz="32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659295" y="5277303"/>
            <a:ext cx="1344846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twenty-five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696984" y="5349311"/>
            <a:ext cx="1624494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wenty-five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109508" y="4184639"/>
            <a:ext cx="914400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twenty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601544" y="4307517"/>
            <a:ext cx="914400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twenty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180009" y="3125844"/>
            <a:ext cx="914400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quarter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753944" y="3052600"/>
            <a:ext cx="914400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quarter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761445" y="386250"/>
            <a:ext cx="914400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o‘clock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1719108" y="1916832"/>
            <a:ext cx="609600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449144" y="2073424"/>
            <a:ext cx="609600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3891161" y="5892017"/>
            <a:ext cx="914400" cy="4572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half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76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9" grpId="0" animBg="1"/>
      <p:bldP spid="31" grpId="0" animBg="1"/>
      <p:bldP spid="32" grpId="0" animBg="1"/>
      <p:bldP spid="33" grpId="0" animBg="1"/>
      <p:bldP spid="34" grpId="0" animBg="1"/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980728"/>
            <a:ext cx="3020153" cy="2265115"/>
          </a:xfrm>
        </p:spPr>
      </p:pic>
      <p:sp>
        <p:nvSpPr>
          <p:cNvPr id="5" name="Obdélník 4"/>
          <p:cNvSpPr/>
          <p:nvPr/>
        </p:nvSpPr>
        <p:spPr>
          <a:xfrm>
            <a:off x="1407630" y="3956039"/>
            <a:ext cx="2232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h</a:t>
            </a:r>
            <a:r>
              <a:rPr lang="cs-CZ" sz="2800" dirty="0" smtClean="0"/>
              <a:t>alf past ten</a:t>
            </a:r>
            <a:endParaRPr lang="cs-CZ" sz="2800" dirty="0"/>
          </a:p>
        </p:txBody>
      </p:sp>
      <p:sp>
        <p:nvSpPr>
          <p:cNvPr id="7" name="Nadpis 4"/>
          <p:cNvSpPr>
            <a:spLocks noGrp="1"/>
          </p:cNvSpPr>
          <p:nvPr>
            <p:ph type="title"/>
          </p:nvPr>
        </p:nvSpPr>
        <p:spPr>
          <a:xfrm>
            <a:off x="5148064" y="557808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8.30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104" y="2348880"/>
            <a:ext cx="23762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h</a:t>
            </a:r>
            <a:r>
              <a:rPr lang="cs-CZ" sz="2800" dirty="0" smtClean="0"/>
              <a:t>alf past eight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52832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7" t="1906" r="6930" b="36326"/>
          <a:stretch/>
        </p:blipFill>
        <p:spPr bwMode="auto">
          <a:xfrm>
            <a:off x="6296239" y="1542035"/>
            <a:ext cx="2275758" cy="3143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92696"/>
            <a:ext cx="3227851" cy="2420888"/>
          </a:xfrm>
          <a:prstGeom prst="rect">
            <a:avLst/>
          </a:prstGeo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26090" y="4536832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6.15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9611" y="3387366"/>
            <a:ext cx="286781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q</a:t>
            </a:r>
            <a:r>
              <a:rPr lang="cs-CZ" sz="2800" dirty="0" smtClean="0"/>
              <a:t>uarter past eight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099827" y="5589240"/>
            <a:ext cx="268008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q</a:t>
            </a:r>
            <a:r>
              <a:rPr lang="cs-CZ" sz="2800" dirty="0" smtClean="0"/>
              <a:t>uarter past six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6000214" y="5071946"/>
            <a:ext cx="25717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q</a:t>
            </a:r>
            <a:r>
              <a:rPr lang="cs-CZ" sz="2800" dirty="0" smtClean="0"/>
              <a:t>uarter past ten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62219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3528392" cy="2646294"/>
          </a:xfrm>
          <a:prstGeom prst="rect">
            <a:avLst/>
          </a:prstGeom>
        </p:spPr>
      </p:pic>
      <p:sp>
        <p:nvSpPr>
          <p:cNvPr id="3" name="Nadpis 4"/>
          <p:cNvSpPr>
            <a:spLocks noGrp="1"/>
          </p:cNvSpPr>
          <p:nvPr>
            <p:ph type="title"/>
          </p:nvPr>
        </p:nvSpPr>
        <p:spPr>
          <a:xfrm>
            <a:off x="5436096" y="1725929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9.45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99827" y="5589240"/>
            <a:ext cx="268008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q</a:t>
            </a:r>
            <a:r>
              <a:rPr lang="cs-CZ" sz="2800" dirty="0" smtClean="0"/>
              <a:t>uarter to two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580112" y="3501008"/>
            <a:ext cx="268008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q</a:t>
            </a:r>
            <a:r>
              <a:rPr lang="cs-CZ" sz="2800" dirty="0" smtClean="0"/>
              <a:t>uarter to ten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3503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08720"/>
            <a:ext cx="3657917" cy="2450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124744"/>
            <a:ext cx="3131840" cy="2348880"/>
          </a:xfrm>
          <a:prstGeom prst="rect">
            <a:avLst/>
          </a:prstGeom>
        </p:spPr>
      </p:pic>
      <p:sp>
        <p:nvSpPr>
          <p:cNvPr id="6" name="Nadpis 4"/>
          <p:cNvSpPr>
            <a:spLocks noGrp="1"/>
          </p:cNvSpPr>
          <p:nvPr>
            <p:ph type="title"/>
          </p:nvPr>
        </p:nvSpPr>
        <p:spPr>
          <a:xfrm>
            <a:off x="3275856" y="4149080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5.05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4167514"/>
            <a:ext cx="210402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f</a:t>
            </a:r>
            <a:r>
              <a:rPr lang="cs-CZ" sz="2800" dirty="0" smtClean="0"/>
              <a:t>ive past two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779912" y="5380353"/>
            <a:ext cx="210402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f</a:t>
            </a:r>
            <a:r>
              <a:rPr lang="cs-CZ" sz="2800" dirty="0" smtClean="0"/>
              <a:t>ive past five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5652120" y="3933056"/>
            <a:ext cx="2232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f</a:t>
            </a:r>
            <a:r>
              <a:rPr lang="cs-CZ" sz="2800" dirty="0" smtClean="0"/>
              <a:t>ive past nine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1324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12776"/>
            <a:ext cx="2450804" cy="3151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836712"/>
            <a:ext cx="3131840" cy="2348880"/>
          </a:xfrm>
          <a:prstGeom prst="rect">
            <a:avLst/>
          </a:prstGeom>
        </p:spPr>
      </p:pic>
      <p:sp>
        <p:nvSpPr>
          <p:cNvPr id="6" name="Nadpis 4"/>
          <p:cNvSpPr>
            <a:spLocks noGrp="1"/>
          </p:cNvSpPr>
          <p:nvPr>
            <p:ph type="title"/>
          </p:nvPr>
        </p:nvSpPr>
        <p:spPr>
          <a:xfrm>
            <a:off x="1475656" y="4463752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6.10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68144" y="4869160"/>
            <a:ext cx="208823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ten past ten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864563" y="5589240"/>
            <a:ext cx="198735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ten past six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1331640" y="3780656"/>
            <a:ext cx="2232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ten past three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9943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92696"/>
            <a:ext cx="3404196" cy="2553147"/>
          </a:xfr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24744"/>
            <a:ext cx="2408237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4"/>
          <p:cNvSpPr>
            <a:spLocks noGrp="1"/>
          </p:cNvSpPr>
          <p:nvPr>
            <p:ph type="title"/>
          </p:nvPr>
        </p:nvSpPr>
        <p:spPr>
          <a:xfrm>
            <a:off x="1382077" y="4446240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2.20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5589240"/>
            <a:ext cx="270743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twenty past two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331640" y="3721046"/>
            <a:ext cx="273630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twenty past five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5797565" y="5276444"/>
            <a:ext cx="245385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twenty past six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8226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701958" y="4869160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4.25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328" y="1340767"/>
            <a:ext cx="2609850" cy="2633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764704"/>
            <a:ext cx="3460716" cy="2595537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816562" y="3974431"/>
            <a:ext cx="377078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t</a:t>
            </a:r>
            <a:r>
              <a:rPr lang="cs-CZ" sz="2800" dirty="0" smtClean="0"/>
              <a:t>wenty-five past seven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5292080" y="4263553"/>
            <a:ext cx="352839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t</a:t>
            </a:r>
            <a:r>
              <a:rPr lang="cs-CZ" sz="2800" dirty="0" smtClean="0"/>
              <a:t>wenty-five past nine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2483768" y="5877272"/>
            <a:ext cx="34563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t</a:t>
            </a:r>
            <a:r>
              <a:rPr lang="cs-CZ" sz="2800" dirty="0" smtClean="0"/>
              <a:t>wenty-five past four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968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80728"/>
            <a:ext cx="3980260" cy="2985195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91883" y="4845821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7.55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45950" y="4388621"/>
            <a:ext cx="198735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five to three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635896" y="5949280"/>
            <a:ext cx="198735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five to eight</a:t>
            </a: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6672"/>
            <a:ext cx="2474913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372200" y="4509120"/>
            <a:ext cx="184445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five to ten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9328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64030"/>
            <a:ext cx="3347671" cy="2388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129" y="692696"/>
            <a:ext cx="3672408" cy="2754306"/>
          </a:xfrm>
          <a:prstGeom prst="rect">
            <a:avLst/>
          </a:prstGeom>
        </p:spPr>
      </p:pic>
      <p:sp>
        <p:nvSpPr>
          <p:cNvPr id="9" name="Nadpis 4"/>
          <p:cNvSpPr>
            <a:spLocks noGrp="1"/>
          </p:cNvSpPr>
          <p:nvPr>
            <p:ph type="title"/>
          </p:nvPr>
        </p:nvSpPr>
        <p:spPr>
          <a:xfrm>
            <a:off x="538751" y="4437112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11.50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03648" y="3668897"/>
            <a:ext cx="186195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ten to four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746199" y="5717042"/>
            <a:ext cx="228334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ten to twelve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5097404" y="6181169"/>
            <a:ext cx="186195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ten to ten</a:t>
            </a:r>
            <a:endParaRPr lang="cs-CZ" sz="28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12692"/>
            <a:ext cx="1639963" cy="2453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5796136" y="2685492"/>
            <a:ext cx="186195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ten to nine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8686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12776"/>
            <a:ext cx="3500206" cy="2625155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580112" y="2852936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2.40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4653136"/>
            <a:ext cx="23762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twenty to six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868144" y="4348336"/>
            <a:ext cx="273630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twenty to three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371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Marcela\AppData\Local\Microsoft\Windows\Temporary Internet Files\Content.IE5\3FLWODYQ\MP9004009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13223" y="3135487"/>
            <a:ext cx="207332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980728"/>
            <a:ext cx="3419872" cy="2564904"/>
          </a:xfrm>
          <a:prstGeom prst="rect">
            <a:avLst/>
          </a:prstGeom>
        </p:spPr>
      </p:pic>
      <p:sp>
        <p:nvSpPr>
          <p:cNvPr id="8" name="Nadpis 4"/>
          <p:cNvSpPr>
            <a:spLocks noGrp="1"/>
          </p:cNvSpPr>
          <p:nvPr>
            <p:ph type="title"/>
          </p:nvPr>
        </p:nvSpPr>
        <p:spPr>
          <a:xfrm>
            <a:off x="5743047" y="1340768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5.35</a:t>
            </a:r>
            <a:endParaRPr lang="cs-CZ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16562" y="3974431"/>
            <a:ext cx="303535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t</a:t>
            </a:r>
            <a:r>
              <a:rPr lang="cs-CZ" sz="2800" dirty="0" smtClean="0"/>
              <a:t>wenty-five to nine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4094761" y="5794925"/>
            <a:ext cx="371024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t</a:t>
            </a:r>
            <a:r>
              <a:rPr lang="cs-CZ" sz="2800" dirty="0" smtClean="0"/>
              <a:t>wenty-five to twelve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5701532" y="2631232"/>
            <a:ext cx="303535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t</a:t>
            </a:r>
            <a:r>
              <a:rPr lang="cs-CZ" sz="2800" dirty="0" smtClean="0"/>
              <a:t>wenty-five to six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4170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arcela\AppData\Local\Microsoft\Windows\Temporary Internet Files\Content.IE5\6F8KXRNS\MP9004484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617" y="5031592"/>
            <a:ext cx="1455303" cy="1705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cela\AppData\Local\Microsoft\Windows\Temporary Internet Files\Content.IE5\R2RJ7U0H\MP90044873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78" t="17750" r="28576" b="12065"/>
          <a:stretch/>
        </p:blipFill>
        <p:spPr bwMode="auto">
          <a:xfrm>
            <a:off x="230438" y="4583296"/>
            <a:ext cx="1944216" cy="2045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555" y="114944"/>
            <a:ext cx="201622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68" b="39474"/>
          <a:stretch/>
        </p:blipFill>
        <p:spPr bwMode="auto">
          <a:xfrm>
            <a:off x="230438" y="1481817"/>
            <a:ext cx="1788323" cy="1889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37" t="5199" r="21376" b="10476"/>
          <a:stretch/>
        </p:blipFill>
        <p:spPr bwMode="auto">
          <a:xfrm>
            <a:off x="7190509" y="2092182"/>
            <a:ext cx="1953491" cy="1877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4774" y="5100005"/>
            <a:ext cx="2616551" cy="1757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9" y="4221620"/>
            <a:ext cx="1646909" cy="2465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4"/>
          <p:cNvSpPr txBox="1">
            <a:spLocks/>
          </p:cNvSpPr>
          <p:nvPr/>
        </p:nvSpPr>
        <p:spPr>
          <a:xfrm>
            <a:off x="308385" y="114944"/>
            <a:ext cx="2088232" cy="7290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ea typeface="Dotum" pitchFamily="34" charset="-127"/>
              </a:rPr>
              <a:t>Match</a:t>
            </a:r>
            <a:endParaRPr lang="cs-CZ" b="1" dirty="0">
              <a:solidFill>
                <a:schemeClr val="bg2">
                  <a:lumMod val="75000"/>
                </a:schemeClr>
              </a:solidFill>
              <a:ea typeface="Dotum" pitchFamily="34" charset="-127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112662" y="1481817"/>
            <a:ext cx="342309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twenty-nine</a:t>
            </a:r>
            <a:r>
              <a:rPr lang="cs-CZ" sz="2800" dirty="0" smtClean="0"/>
              <a:t>  </a:t>
            </a:r>
            <a:r>
              <a:rPr lang="cs-CZ" sz="2800" dirty="0" smtClean="0"/>
              <a:t>past six 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3265602" y="3284240"/>
            <a:ext cx="311721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t</a:t>
            </a:r>
            <a:r>
              <a:rPr lang="cs-CZ" sz="2800" dirty="0" smtClean="0"/>
              <a:t>wenty-one to one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3292286" y="2615930"/>
            <a:ext cx="289057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seven past eight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3681096" y="2092182"/>
            <a:ext cx="186195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two to five</a:t>
            </a:r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3476437" y="4016686"/>
            <a:ext cx="2334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twelve to five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3308850" y="821845"/>
            <a:ext cx="304729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t</a:t>
            </a:r>
            <a:r>
              <a:rPr lang="cs-CZ" sz="2800" dirty="0" smtClean="0"/>
              <a:t>welve past seven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3527842" y="144122"/>
            <a:ext cx="241946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two past three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971918" y="417086"/>
            <a:ext cx="1243204" cy="449123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21" idx="3"/>
          </p:cNvCxnSpPr>
          <p:nvPr/>
        </p:nvCxnSpPr>
        <p:spPr>
          <a:xfrm>
            <a:off x="6356140" y="1050445"/>
            <a:ext cx="1168188" cy="1080723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935124" y="1882620"/>
            <a:ext cx="1191589" cy="2689042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9" idx="1"/>
          </p:cNvCxnSpPr>
          <p:nvPr/>
        </p:nvCxnSpPr>
        <p:spPr>
          <a:xfrm flipH="1" flipV="1">
            <a:off x="1882705" y="1899581"/>
            <a:ext cx="1798391" cy="421201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5947305" y="2844530"/>
            <a:ext cx="457200" cy="2187062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7" idx="1"/>
          </p:cNvCxnSpPr>
          <p:nvPr/>
        </p:nvCxnSpPr>
        <p:spPr>
          <a:xfrm flipH="1">
            <a:off x="2987824" y="3512840"/>
            <a:ext cx="277778" cy="1518752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5735324" y="4354696"/>
            <a:ext cx="1716391" cy="45720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9163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Použité zdroje: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2">
                    <a:lumMod val="75000"/>
                  </a:schemeClr>
                </a:solidFill>
              </a:rPr>
              <a:t>http://</a:t>
            </a:r>
            <a:r>
              <a:rPr lang="cs-CZ" sz="1800" dirty="0" smtClean="0">
                <a:solidFill>
                  <a:schemeClr val="bg2">
                    <a:lumMod val="75000"/>
                  </a:schemeClr>
                </a:solidFill>
              </a:rPr>
              <a:t>cs.wikipedia.org/wiki/Soubor:Vil%C5%AFa_Borghese_waterclock_4.jpg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bg2">
                    <a:lumMod val="75000"/>
                  </a:schemeClr>
                </a:solidFill>
              </a:rPr>
              <a:t>vlastní </a:t>
            </a:r>
            <a:r>
              <a:rPr lang="cs-CZ" sz="1800" dirty="0">
                <a:solidFill>
                  <a:schemeClr val="bg2">
                    <a:lumMod val="75000"/>
                  </a:schemeClr>
                </a:solidFill>
              </a:rPr>
              <a:t>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bg2">
                    <a:lumMod val="75000"/>
                  </a:schemeClr>
                </a:solidFill>
              </a:rPr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>
              <a:solidFill>
                <a:schemeClr val="bg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endParaRPr lang="cs-CZ" sz="1800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bg2">
                    <a:lumMod val="75000"/>
                  </a:schemeClr>
                </a:solidFill>
              </a:rPr>
              <a:t>[cit. </a:t>
            </a:r>
            <a:r>
              <a:rPr lang="cs-CZ" sz="1800" dirty="0" smtClean="0">
                <a:solidFill>
                  <a:schemeClr val="bg2">
                    <a:lumMod val="75000"/>
                  </a:schemeClr>
                </a:solidFill>
              </a:rPr>
              <a:t>2012-11-15].</a:t>
            </a:r>
            <a:endParaRPr lang="cs-CZ" sz="1800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0255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275</Words>
  <Application>Microsoft Office PowerPoint</Application>
  <PresentationFormat>Předvádění na obrazovce (4:3)</PresentationFormat>
  <Paragraphs>102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What time is it?</vt:lpstr>
      <vt:lpstr>Prezentace aplikace PowerPoint</vt:lpstr>
      <vt:lpstr>8.30</vt:lpstr>
      <vt:lpstr>6.15</vt:lpstr>
      <vt:lpstr>9.45</vt:lpstr>
      <vt:lpstr>5.05</vt:lpstr>
      <vt:lpstr>6.10</vt:lpstr>
      <vt:lpstr>2.20</vt:lpstr>
      <vt:lpstr>4.25</vt:lpstr>
      <vt:lpstr>7.55</vt:lpstr>
      <vt:lpstr>11.50</vt:lpstr>
      <vt:lpstr>2.40</vt:lpstr>
      <vt:lpstr>5.35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31</cp:revision>
  <dcterms:created xsi:type="dcterms:W3CDTF">2012-08-20T19:24:43Z</dcterms:created>
  <dcterms:modified xsi:type="dcterms:W3CDTF">2013-02-11T19:57:53Z</dcterms:modified>
</cp:coreProperties>
</file>