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8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00FF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0" autoAdjust="0"/>
    <p:restoredTop sz="94660"/>
  </p:normalViewPr>
  <p:slideViewPr>
    <p:cSldViewPr>
      <p:cViewPr varScale="1">
        <p:scale>
          <a:sx n="88" d="100"/>
          <a:sy n="88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42249A-4C5B-4325-9094-A27CCCAEA408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CCDD6-C5E4-4DD5-A318-C4FE424A26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789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97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258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344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466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224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27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417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830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56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991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451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410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608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55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240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802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978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461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0269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9643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4023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522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B1E5D-922C-453F-AE6A-305A05565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455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5072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PRÁCE NA PLOŠE PC</a:t>
            </a: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VY_32_INOVACE_08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656784" cy="2279104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Iveta Mocharová</a:t>
            </a:r>
            <a:endParaRPr lang="pl-PL" sz="2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788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3689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„Práce na ploše PC“.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Žáci poznají typy oken,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seznámí se s pojmy soubor a složka, vyzkouší si vytvoření složky a poznají, kam lze ukládat data.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jako zápis pro žáky dle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výkladu, 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</a:t>
            </a:r>
            <a:r>
              <a:rPr lang="cs-CZ" sz="28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krátké </a:t>
            </a:r>
            <a:r>
              <a:rPr lang="cs-CZ" sz="280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</a:t>
            </a:r>
          </a:p>
        </p:txBody>
      </p:sp>
    </p:spTree>
    <p:extLst>
      <p:ext uri="{BB962C8B-B14F-4D97-AF65-F5344CB8AC3E}">
        <p14:creationId xmlns:p14="http://schemas.microsoft.com/office/powerpoint/2010/main" val="4716987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1125037"/>
            <a:ext cx="692458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PRÁCE   NA   PLOŠE   PC 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3962" y="2740007"/>
            <a:ext cx="3055837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TYPY OKEN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4616285"/>
            <a:ext cx="2263761" cy="70788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SOUBOR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4616285"/>
            <a:ext cx="2206053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SLOŽKA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64737" y="3284984"/>
            <a:ext cx="1752403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DISKY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9462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5232" y="548680"/>
            <a:ext cx="8568952" cy="2585323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r>
              <a:rPr lang="cs-CZ" sz="5400" b="1" u="sng" dirty="0">
                <a:latin typeface="Times New Roman" pitchFamily="18" charset="0"/>
                <a:cs typeface="Times New Roman" pitchFamily="18" charset="0"/>
              </a:rPr>
              <a:t>Informační okno- </a:t>
            </a:r>
            <a:r>
              <a:rPr lang="cs-CZ" sz="5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informuje nás o určitém stavu nebo se dotazuje na další postup, </a:t>
            </a:r>
            <a:r>
              <a:rPr lang="cs-CZ" sz="5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např</a:t>
            </a:r>
            <a:r>
              <a:rPr lang="cs-CZ" sz="5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16" y="3712269"/>
            <a:ext cx="8459728" cy="223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3563888" y="2924944"/>
            <a:ext cx="4176464" cy="252028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004048" y="3134003"/>
            <a:ext cx="2736304" cy="2311221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156176" y="3134003"/>
            <a:ext cx="2016224" cy="2311221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16829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9532" y="89337"/>
            <a:ext cx="8280920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Times New Roman" pitchFamily="18" charset="0"/>
                <a:cs typeface="Times New Roman" pitchFamily="18" charset="0"/>
              </a:rPr>
              <a:t>Aplikační okno</a:t>
            </a:r>
            <a:r>
              <a:rPr lang="cs-CZ" sz="4000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– je v něm spuštěn konkrétní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program.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85" y="1844824"/>
            <a:ext cx="3677743" cy="3737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3" y="2071688"/>
            <a:ext cx="5385821" cy="3373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589" y="1831351"/>
            <a:ext cx="3801577" cy="260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8828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82950"/>
            <a:ext cx="9144000" cy="120032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Konfigurační okno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- obsahuje několik záložek, v pravém dolním rohu se nachází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tlačítka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62099"/>
            <a:ext cx="7848872" cy="4793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535996" y="1268760"/>
            <a:ext cx="2772308" cy="45365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652120" y="1268760"/>
            <a:ext cx="1656184" cy="468052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804248" y="1268760"/>
            <a:ext cx="504056" cy="4536504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308304" y="1268760"/>
            <a:ext cx="432048" cy="468052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4510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61241"/>
            <a:ext cx="4851008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OKNO   SLOŽKY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" y="1124744"/>
            <a:ext cx="8362770" cy="5327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20544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712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b="1" u="sng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Soubor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file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fajl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]) – skupina uložených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informací, 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je 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vytvořen nějakým programem.</a:t>
            </a:r>
          </a:p>
          <a:p>
            <a:r>
              <a:rPr lang="cs-CZ" b="1" dirty="0"/>
              <a:t> 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363981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Složka (adresář)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– elektronická schránka s určitým názvem, ve které jsou uložena data. Novou složku lze vytvořit přímo na pracovní ploše PC, ale můžeme ji vytvořit v jakékoli jiné složce. Takže na ploše můžeme složku: vytvořit, přejmenovat, kopírovat, přesunout, mazat.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7047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26099"/>
            <a:ext cx="6077305" cy="769441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4400" b="1" i="1" u="sng" dirty="0">
                <a:latin typeface="Times New Roman" pitchFamily="18" charset="0"/>
                <a:cs typeface="Times New Roman" pitchFamily="18" charset="0"/>
              </a:rPr>
              <a:t>Postup </a:t>
            </a:r>
            <a:r>
              <a:rPr lang="cs-CZ" sz="4400" b="1" i="1" u="sng" dirty="0" smtClean="0">
                <a:latin typeface="Times New Roman" pitchFamily="18" charset="0"/>
                <a:cs typeface="Times New Roman" pitchFamily="18" charset="0"/>
              </a:rPr>
              <a:t> vytvoření  složky</a:t>
            </a:r>
            <a:r>
              <a:rPr lang="cs-CZ" sz="4400" b="1" i="1" u="sng" dirty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Pravým tlačítkem myši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kliknete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 místo, kde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chcete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složku vytvořit.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40528" y="2659559"/>
            <a:ext cx="79475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 zobrazené nabídce zvolte položku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NOVÝ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0528" y="3851347"/>
            <a:ext cx="83990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 další nabídce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kliknete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 položku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SLOŽKA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5085184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Napište název složky a následně stiskněte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klávesu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ENTER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4598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260648"/>
            <a:ext cx="3307316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b="1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Ukládání  </a:t>
            </a:r>
            <a:r>
              <a:rPr lang="cs-CZ" sz="4000" b="1" u="sng" dirty="0">
                <a:latin typeface="Times New Roman" pitchFamily="18" charset="0"/>
                <a:cs typeface="Times New Roman" pitchFamily="18" charset="0"/>
              </a:rPr>
              <a:t>dat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196752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Základní jednotkou informace je bit (b). Skupina 8 bitů se nazývá byte [bajt] (B). Byte je tedy jednotka, ve které udáváme velikost dat (např. velikost obrázků a dokumentů, kapacitu zařízení na která ukládáme). Často používáme jednotky větší:</a:t>
            </a:r>
          </a:p>
          <a:p>
            <a:pPr algn="just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k = kilo, M =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mega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, G = giga, T =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tera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8178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2536828" y="362634"/>
            <a:ext cx="407034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Data ukládáme na: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1556792"/>
            <a:ext cx="2890535" cy="954107"/>
          </a:xfrm>
          <a:prstGeom prst="rect">
            <a:avLst/>
          </a:prstGeom>
          <a:solidFill>
            <a:srgbClr val="00B05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PEVNÝ  DISK 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Harddisk-HDD)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40" y="2924944"/>
            <a:ext cx="3008273" cy="266429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427984" y="2033845"/>
            <a:ext cx="4104456" cy="138499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CD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(CD-R, CD-RW – maximální kapacita kolem 700 MB)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 descr="C:\Users\nb3\AppData\Local\Microsoft\Windows\Temporary Internet Files\Content.IE5\BCJ05P0I\MC9002521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55273"/>
            <a:ext cx="2574837" cy="173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7974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59632" y="764704"/>
            <a:ext cx="6768752" cy="138499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DVD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(DVD-R, DVD-RW)disky mohou mít kapacitu 4,7 GB nebo 8,5 GB, DVD-RAM může mít až 9,4 GB)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1" name="Picture 3" descr="C:\Users\nb3\AppData\Local\Microsoft\Windows\Temporary Internet Files\Content.IE5\WMF991SC\MC9004260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2848647"/>
            <a:ext cx="3394542" cy="2684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b3\AppData\Local\Microsoft\Windows\Temporary Internet Files\Content.IE5\BCJ05P0I\MC900397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15260"/>
            <a:ext cx="3493429" cy="314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1474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52120" y="1289671"/>
            <a:ext cx="2025211" cy="1077218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DISKETA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 descr="C:\Users\nb3\AppData\Local\Microsoft\Windows\Temporary Internet Files\Content.IE5\BCJ05P0I\MC900282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066" y="3068960"/>
            <a:ext cx="3087358" cy="333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19293" y="1276207"/>
            <a:ext cx="3240360" cy="584775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FLASH   DISK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 descr="C:\Users\nb3\AppData\Local\Microsoft\Windows\Temporary Internet Files\Content.IE5\BCJ05P0I\MC9004348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120" y="2321756"/>
            <a:ext cx="3275987" cy="327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6569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Informace - http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www.zsturany.estranky.cz/clanky/informatika.html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2004. 85 s.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80-251-0196-7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Okna  -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fotogalerie - </a:t>
            </a:r>
            <a:r>
              <a:rPr lang="cs-CZ" dirty="0" err="1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ze systému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Windows XP</a:t>
            </a:r>
            <a:endParaRPr lang="cs-CZ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7239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405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3_Motiv systému Office</vt:lpstr>
      <vt:lpstr>PRÁCE NA PLOŠE PC VY_32_INOVACE_08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30</cp:revision>
  <dcterms:created xsi:type="dcterms:W3CDTF">2011-08-17T17:50:30Z</dcterms:created>
  <dcterms:modified xsi:type="dcterms:W3CDTF">2013-02-15T13:23:39Z</dcterms:modified>
</cp:coreProperties>
</file>