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1" r:id="rId3"/>
    <p:sldId id="262" r:id="rId4"/>
    <p:sldId id="259" r:id="rId5"/>
    <p:sldId id="256" r:id="rId6"/>
    <p:sldId id="257" r:id="rId7"/>
    <p:sldId id="25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81506D-FE58-4C50-A024-08BF9EBC374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6D94DE-1B2C-45E4-A4A3-F0753F560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299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402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595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981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889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13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775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840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848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4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95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612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6443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930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4834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6822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5736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556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0181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0485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9623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4307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019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8E00A-BB80-49D0-BEBB-48DEA3807C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617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329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PROGRAM MALOVÁNÍ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VY_32_INOVACE_10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40760" cy="1919064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 Mgr. Iveta </a:t>
            </a: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59906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31936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„Program Malování“. Žáci se seznámí s programem Malování.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</a:t>
            </a:r>
            <a:r>
              <a:rPr lang="cs-CZ" sz="28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krátké </a:t>
            </a:r>
            <a:r>
              <a:rPr lang="cs-CZ" sz="280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14544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764704"/>
            <a:ext cx="4968552" cy="5645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 flipH="1">
            <a:off x="1709936" y="0"/>
            <a:ext cx="7434064" cy="3356992"/>
          </a:xfrm>
          <a:prstGeom prst="cloudCallout">
            <a:avLst>
              <a:gd name="adj1" fmla="val -23266"/>
              <a:gd name="adj2" fmla="val 58422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KDE  NAJDEME    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PROGRAM  </a:t>
            </a:r>
          </a:p>
          <a:p>
            <a:pPr algn="ctr"/>
            <a:r>
              <a:rPr lang="cs-CZ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MALOVÁNÍ ?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-17379" y="4098090"/>
            <a:ext cx="4248472" cy="2759909"/>
          </a:xfrm>
          <a:prstGeom prst="downArrow">
            <a:avLst>
              <a:gd name="adj1" fmla="val 50000"/>
              <a:gd name="adj2" fmla="val 23815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JDEME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PODÍVAT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" name="Picture 3" descr="C:\Users\nb3\AppData\Local\Microsoft\Windows\Temporary Internet Files\Content.IE5\BCJ05P0I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07452">
            <a:off x="627451" y="2060848"/>
            <a:ext cx="2411267" cy="164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0648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41362"/>
            <a:ext cx="8919517" cy="5339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395536" y="738282"/>
            <a:ext cx="4032448" cy="542702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707904" y="620688"/>
            <a:ext cx="2664296" cy="187220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899592" y="1340768"/>
            <a:ext cx="1993640" cy="180020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989" y="238395"/>
            <a:ext cx="5215915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Nejdříve kliknu na tlačítko START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238395"/>
            <a:ext cx="2823209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z místní nabídky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4941168"/>
            <a:ext cx="2771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89" y="908720"/>
            <a:ext cx="4626588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yberu program MALOVÁNÍ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9362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824" y="73887"/>
            <a:ext cx="89306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kliknutí levým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tlačítkem myši na MALOVÁNÍ se program otevře.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98" y="1196752"/>
            <a:ext cx="8892480" cy="5287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851920" y="553108"/>
            <a:ext cx="916680" cy="834392"/>
          </a:xfrm>
          <a:prstGeom prst="downArrow">
            <a:avLst/>
          </a:prstGeom>
          <a:solidFill>
            <a:srgbClr val="00206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1627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9144000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35913"/>
            <a:ext cx="6580648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POPIS   PROGRAMU    MALOVÁNÍ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1619672" y="594396"/>
            <a:ext cx="3816424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HLAVNÍ  NABÍDKA  PROGRAMU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3352" y="1979548"/>
            <a:ext cx="966931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TUŽKA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9966" y="1979548"/>
            <a:ext cx="158248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PLECHOVKA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3004" y="2492896"/>
            <a:ext cx="88998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GUMA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97429" y="1987692"/>
            <a:ext cx="77457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19295" y="2492896"/>
            <a:ext cx="1864678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VOLBA  BAREV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04913" y="2492896"/>
            <a:ext cx="766235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LUPA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619672" y="1196752"/>
            <a:ext cx="399623" cy="790940"/>
          </a:xfrm>
          <a:prstGeom prst="straightConnector1">
            <a:avLst/>
          </a:prstGeom>
          <a:ln w="28575">
            <a:solidFill>
              <a:schemeClr val="accent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195736" y="1196752"/>
            <a:ext cx="360040" cy="7909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8" idx="0"/>
          </p:cNvCxnSpPr>
          <p:nvPr/>
        </p:nvCxnSpPr>
        <p:spPr>
          <a:xfrm flipH="1" flipV="1">
            <a:off x="2375756" y="1196752"/>
            <a:ext cx="1808959" cy="790940"/>
          </a:xfrm>
          <a:prstGeom prst="straightConnector1">
            <a:avLst/>
          </a:prstGeom>
          <a:ln w="28575">
            <a:solidFill>
              <a:schemeClr val="accent3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819483" y="1412776"/>
            <a:ext cx="199812" cy="1080120"/>
          </a:xfrm>
          <a:prstGeom prst="straightConnector1">
            <a:avLst/>
          </a:prstGeom>
          <a:ln w="28575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2195736" y="1412776"/>
            <a:ext cx="504056" cy="1080120"/>
          </a:xfrm>
          <a:prstGeom prst="straightConnector1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2375756" y="1412776"/>
            <a:ext cx="1808958" cy="1080120"/>
          </a:xfrm>
          <a:prstGeom prst="straightConnector1">
            <a:avLst/>
          </a:prstGeom>
          <a:ln w="28575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Šipka doleva 29"/>
          <p:cNvSpPr/>
          <p:nvPr/>
        </p:nvSpPr>
        <p:spPr>
          <a:xfrm>
            <a:off x="7308304" y="620688"/>
            <a:ext cx="1835696" cy="1367004"/>
          </a:xfrm>
          <a:prstGeom prst="leftArrow">
            <a:avLst>
              <a:gd name="adj1" fmla="val 50000"/>
              <a:gd name="adj2" fmla="val 2410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PANEL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NÁSTROJŮ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Popisek se šipkou doleva 30"/>
          <p:cNvSpPr/>
          <p:nvPr/>
        </p:nvSpPr>
        <p:spPr>
          <a:xfrm>
            <a:off x="6804248" y="1987692"/>
            <a:ext cx="2138536" cy="4105604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KRESLÍCÍ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PLOCHA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7" name="TextovéPole 3076"/>
          <p:cNvSpPr txBox="1"/>
          <p:nvPr/>
        </p:nvSpPr>
        <p:spPr>
          <a:xfrm>
            <a:off x="203783" y="3266329"/>
            <a:ext cx="4487961" cy="255454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ZKUS I TY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SVÉM POČÍTAČI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NAJÍT A SPUSTIT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PROGRAM MALOVÁNÍ.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0" y="1700808"/>
            <a:ext cx="752432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0" y="980728"/>
            <a:ext cx="752432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0" y="980728"/>
            <a:ext cx="0" cy="72008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nb3\AppData\Local\Microsoft\Windows\Temporary Internet Files\Content.IE5\WMF991SC\MC90044045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496" y="2881977"/>
            <a:ext cx="1733752" cy="231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1131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30" grpId="0" animBg="1"/>
      <p:bldP spid="31" grpId="0" animBg="1"/>
      <p:bldP spid="30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873" y="920101"/>
            <a:ext cx="85689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sz="2400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04593" y="332656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2714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156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3_Motiv systému Office</vt:lpstr>
      <vt:lpstr>PROGRAM MALOVÁNÍ VY_32_INOVACE_10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24</cp:revision>
  <dcterms:created xsi:type="dcterms:W3CDTF">2011-08-27T12:51:59Z</dcterms:created>
  <dcterms:modified xsi:type="dcterms:W3CDTF">2013-02-15T19:03:53Z</dcterms:modified>
</cp:coreProperties>
</file>