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6"/>
  </p:notesMasterIdLst>
  <p:sldIdLst>
    <p:sldId id="261" r:id="rId5"/>
    <p:sldId id="267" r:id="rId6"/>
    <p:sldId id="257" r:id="rId7"/>
    <p:sldId id="256" r:id="rId8"/>
    <p:sldId id="258" r:id="rId9"/>
    <p:sldId id="259" r:id="rId10"/>
    <p:sldId id="260" r:id="rId11"/>
    <p:sldId id="262" r:id="rId12"/>
    <p:sldId id="263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EDA73-E057-492C-9006-40D774CC81AB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3FB428-CABE-42C3-97A3-DBC35055B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63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6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642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516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4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270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535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82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03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41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987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629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076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019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039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155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542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9599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848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600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530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6103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722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5972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6691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3452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496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05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0466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4707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543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6458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2503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8514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0810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7778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1638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13633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55493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1883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6386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3065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38350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3196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205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5BFB6-AEE5-4FE7-9BBB-341037D805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09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819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7857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8E00A-BB80-49D0-BEBB-48DEA3807C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171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 fontScale="90000"/>
          </a:bodyPr>
          <a:lstStyle/>
          <a:p>
            <a:r>
              <a:rPr lang="pl-PL" cap="all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PROGRAM MALOVÁNÍ-ULOŽENÍ OBRÁZKU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VY_32_INOVACE_11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12768" cy="199107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18705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4808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„Program Malování – uložení obrázku“. Žáci se naučí ukládat svoji práci. V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závěru prezentace je úkol pro žáky na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procvičení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probrané látky a ukázka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správně vypracovaného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úkolu. 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Dále může být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využita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závěr hodiny jako krátké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nového učiva nebo v úvodu další hodiny jako krátké opakování.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0104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64704"/>
            <a:ext cx="4968552" cy="5645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 flipH="1">
            <a:off x="1709936" y="0"/>
            <a:ext cx="7434064" cy="3356992"/>
          </a:xfrm>
          <a:prstGeom prst="cloudCallout">
            <a:avLst>
              <a:gd name="adj1" fmla="val -23266"/>
              <a:gd name="adj2" fmla="val 5842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UŽ MÁM OBRÁZEK NAMALOVANÝ,</a:t>
            </a:r>
          </a:p>
          <a:p>
            <a:pPr algn="ctr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ALE JAK HO MÁM</a:t>
            </a:r>
          </a:p>
          <a:p>
            <a:pPr algn="ctr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ULOŽIT?</a:t>
            </a:r>
            <a:endParaRPr lang="cs-CZ" sz="3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-17379" y="4098090"/>
            <a:ext cx="4248472" cy="2759909"/>
          </a:xfrm>
          <a:prstGeom prst="downArrow">
            <a:avLst>
              <a:gd name="adj1" fmla="val 50000"/>
              <a:gd name="adj2" fmla="val 2381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JDEME</a:t>
            </a:r>
          </a:p>
          <a:p>
            <a:pPr algn="ctr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</a:t>
            </a:r>
          </a:p>
          <a:p>
            <a:pPr algn="ctr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PODÍVAT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 descr="C:\Users\nb3\AppData\Local\Microsoft\Windows\Temporary Internet Files\Content.IE5\WMF991SC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30724">
            <a:off x="848387" y="2132856"/>
            <a:ext cx="2516939" cy="171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0143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7" y="116632"/>
            <a:ext cx="8954960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doleva 3"/>
          <p:cNvSpPr/>
          <p:nvPr/>
        </p:nvSpPr>
        <p:spPr>
          <a:xfrm>
            <a:off x="5966221" y="1268760"/>
            <a:ext cx="2808312" cy="4680520"/>
          </a:xfrm>
          <a:prstGeom prst="leftArrowCallout">
            <a:avLst>
              <a:gd name="adj1" fmla="val 17648"/>
              <a:gd name="adj2" fmla="val 42856"/>
              <a:gd name="adj3" fmla="val 25000"/>
              <a:gd name="adj4" fmla="val 64977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NAMALOVANÝ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OBRÁZEK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MUSÍME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ULOŽIT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6732240" y="4293096"/>
            <a:ext cx="2304257" cy="2564904"/>
          </a:xfrm>
          <a:prstGeom prst="downArrow">
            <a:avLst>
              <a:gd name="adj1" fmla="val 50000"/>
              <a:gd name="adj2" fmla="val 29221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POSTUP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ULOŽENÍ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 descr="C:\Users\nb3\AppData\Local\Microsoft\Windows\Temporary Internet Files\Content.IE5\U6VS07HS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97798"/>
            <a:ext cx="1584176" cy="167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9041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525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 rot="20932590">
            <a:off x="5330091" y="1107257"/>
            <a:ext cx="3662835" cy="2553128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1.NEJDŘÍVE KLIKNU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IKONU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51520" y="332656"/>
            <a:ext cx="6105035" cy="4283589"/>
          </a:xfrm>
          <a:prstGeom prst="straightConnector1">
            <a:avLst/>
          </a:prstGeom>
          <a:ln w="57150">
            <a:solidFill>
              <a:srgbClr val="FFC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5" name="Picture 3" descr="C:\Users\nb3\AppData\Local\Microsoft\Windows\Temporary Internet Files\Content.IE5\WMF991SC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4162">
            <a:off x="6330849" y="3939863"/>
            <a:ext cx="2596948" cy="176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5264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23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0958" y="1223174"/>
            <a:ext cx="299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Z místní nabídky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>
            <a:stCxn id="4" idx="1"/>
          </p:cNvCxnSpPr>
          <p:nvPr/>
        </p:nvCxnSpPr>
        <p:spPr>
          <a:xfrm flipH="1">
            <a:off x="4338202" y="1484784"/>
            <a:ext cx="1652756" cy="0"/>
          </a:xfrm>
          <a:prstGeom prst="straightConnector1">
            <a:avLst/>
          </a:prstGeom>
          <a:ln w="38100">
            <a:solidFill>
              <a:srgbClr val="FF0000"/>
            </a:solidFill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899592" y="1340768"/>
            <a:ext cx="648072" cy="288033"/>
          </a:xfrm>
          <a:prstGeom prst="straightConnector1">
            <a:avLst/>
          </a:prstGeom>
          <a:ln w="38100">
            <a:solidFill>
              <a:srgbClr val="00B050"/>
            </a:solidFill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áček 14"/>
          <p:cNvSpPr/>
          <p:nvPr/>
        </p:nvSpPr>
        <p:spPr>
          <a:xfrm rot="21038231">
            <a:off x="5083728" y="2412434"/>
            <a:ext cx="3168352" cy="2124235"/>
          </a:xfrm>
          <a:prstGeom prst="cloudCallout">
            <a:avLst>
              <a:gd name="adj1" fmla="val -21590"/>
              <a:gd name="adj2" fmla="val 69350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vyberu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899592" y="1746394"/>
            <a:ext cx="5112568" cy="1826622"/>
          </a:xfrm>
          <a:prstGeom prst="straightConnector1">
            <a:avLst/>
          </a:prstGeom>
          <a:ln w="38100">
            <a:solidFill>
              <a:srgbClr val="FFC000"/>
            </a:solidFill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 descr="C:\Users\nb3\AppData\Local\Microsoft\Windows\Temporary Internet Files\Content.IE5\U6VS07HS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4650">
            <a:off x="6801904" y="3556115"/>
            <a:ext cx="1934156" cy="224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2733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111" y="8231"/>
            <a:ext cx="9144000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59978" y="932537"/>
            <a:ext cx="350128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 Pojmenuji soubor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563888" y="1517312"/>
            <a:ext cx="1896090" cy="241574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018298" y="1601014"/>
            <a:ext cx="2808311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4. Vyberu,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kam chci obrázek uložit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 flipV="1">
            <a:off x="3059832" y="2276872"/>
            <a:ext cx="2958466" cy="10897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915816" y="1340768"/>
            <a:ext cx="288032" cy="93610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735969" y="3861028"/>
            <a:ext cx="2225289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5. Kliknu 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6018298" y="4725144"/>
            <a:ext cx="929966" cy="504056"/>
          </a:xfrm>
          <a:prstGeom prst="straightConnector1">
            <a:avLst/>
          </a:prstGeom>
          <a:ln w="38100">
            <a:solidFill>
              <a:srgbClr val="FFFF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3" name="Picture 3" descr="C:\Users\nb3\AppData\Local\Microsoft\Windows\Temporary Internet Files\Content.IE5\WMF991SC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7558">
            <a:off x="6736846" y="45942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5500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 rot="20040961" flipH="1">
            <a:off x="338846" y="409669"/>
            <a:ext cx="5288317" cy="4248472"/>
          </a:xfrm>
          <a:prstGeom prst="cloudCallout">
            <a:avLst>
              <a:gd name="adj1" fmla="val -50210"/>
              <a:gd name="adj2" fmla="val 45114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  <a:latin typeface="Monotype Corsiva" pitchFamily="66" charset="0"/>
                <a:cs typeface="Times New Roman" pitchFamily="18" charset="0"/>
              </a:rPr>
              <a:t>HOTOVO !</a:t>
            </a:r>
            <a:endParaRPr lang="cs-CZ" sz="6000" b="1" dirty="0">
              <a:solidFill>
                <a:srgbClr val="FFFF00"/>
              </a:solidFill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147" name="Picture 3" descr="C:\Users\nb3\AppData\Local\Microsoft\Windows\Temporary Internet Files\Content.IE5\U6VS07HS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0197">
            <a:off x="5794490" y="2912678"/>
            <a:ext cx="2912142" cy="389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04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9160" y="1052736"/>
            <a:ext cx="3375668" cy="523220"/>
          </a:xfrm>
          <a:prstGeom prst="rect">
            <a:avLst/>
          </a:prstGeom>
          <a:solidFill>
            <a:srgbClr val="FF99CC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ÚKOL  PRO  ŽÁKY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852936"/>
            <a:ext cx="7848872" cy="179126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>
                <a:latin typeface="Times New Roman"/>
                <a:ea typeface="Calibri"/>
                <a:cs typeface="Times New Roman"/>
              </a:rPr>
              <a:t>Otevři program MALOVÁNÍ</a:t>
            </a:r>
            <a:endParaRPr lang="cs-CZ" sz="24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>
                <a:latin typeface="Times New Roman"/>
                <a:ea typeface="Calibri"/>
                <a:cs typeface="Times New Roman"/>
              </a:rPr>
              <a:t>Namaluj zvíře (savce, </a:t>
            </a:r>
            <a:r>
              <a:rPr lang="cs-CZ" sz="2400" dirty="0" smtClean="0">
                <a:latin typeface="Times New Roman"/>
                <a:ea typeface="Calibri"/>
                <a:cs typeface="Times New Roman"/>
              </a:rPr>
              <a:t>hada, </a:t>
            </a:r>
            <a:r>
              <a:rPr lang="cs-CZ" sz="2400" dirty="0">
                <a:latin typeface="Times New Roman"/>
                <a:ea typeface="Calibri"/>
                <a:cs typeface="Times New Roman"/>
              </a:rPr>
              <a:t>obojživelníka nebo ptáka)</a:t>
            </a:r>
            <a:endParaRPr lang="cs-CZ" sz="24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sz="2400" dirty="0">
                <a:latin typeface="Times New Roman"/>
                <a:ea typeface="Calibri"/>
                <a:cs typeface="Times New Roman"/>
              </a:rPr>
              <a:t>Obrázek ulož pod názvem namalovaného zvířete do složky PŘÍRODOVĚDA, </a:t>
            </a:r>
            <a:r>
              <a:rPr lang="cs-CZ" sz="2400" dirty="0" smtClean="0">
                <a:latin typeface="Times New Roman"/>
                <a:ea typeface="Calibri"/>
                <a:cs typeface="Times New Roman"/>
              </a:rPr>
              <a:t>do </a:t>
            </a:r>
            <a:r>
              <a:rPr lang="cs-CZ" sz="2400" dirty="0">
                <a:latin typeface="Times New Roman"/>
                <a:ea typeface="Calibri"/>
                <a:cs typeface="Times New Roman"/>
              </a:rPr>
              <a:t>příslušné podsložky.</a:t>
            </a:r>
            <a:endParaRPr lang="cs-CZ" sz="24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349652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6215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2816"/>
            <a:ext cx="6559575" cy="377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opisek se šipkou dolů 2"/>
          <p:cNvSpPr/>
          <p:nvPr/>
        </p:nvSpPr>
        <p:spPr>
          <a:xfrm>
            <a:off x="2508030" y="980728"/>
            <a:ext cx="6559574" cy="914400"/>
          </a:xfrm>
          <a:prstGeom prst="downArrowCallou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Vypracovala: Alena </a:t>
            </a:r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Padrnosová</a:t>
            </a: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5.třída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02541" y="5545925"/>
            <a:ext cx="2353635" cy="646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SPRÁVNĚ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814803"/>
            <a:ext cx="1864613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 uložen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názvem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1522337" y="1535088"/>
            <a:ext cx="504056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0" y="0"/>
            <a:ext cx="1037463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složce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11560" y="260648"/>
            <a:ext cx="404359" cy="216024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hnutá šipka dolů 10"/>
          <p:cNvSpPr/>
          <p:nvPr/>
        </p:nvSpPr>
        <p:spPr>
          <a:xfrm>
            <a:off x="1331640" y="0"/>
            <a:ext cx="936104" cy="476672"/>
          </a:xfrm>
          <a:prstGeom prst="curvedDown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2388" y="-672"/>
            <a:ext cx="1338828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podsložce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764205" y="260648"/>
            <a:ext cx="511651" cy="28803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nb3\AppData\Local\Microsoft\Windows\Temporary Internet Files\Content.IE5\U6VS07HS\MC90043800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87246"/>
            <a:ext cx="1368152" cy="93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2415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980728"/>
            <a:ext cx="84969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sz="2400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sz="24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Vložena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ukázka práce žákyně 5.ročníku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332656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9800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219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systému Office</vt:lpstr>
      <vt:lpstr>1_Motiv systému Office</vt:lpstr>
      <vt:lpstr>3_Motiv systému Office</vt:lpstr>
      <vt:lpstr>2_Motiv systému Office</vt:lpstr>
      <vt:lpstr>PROGRAM MALOVÁNÍ-ULOŽENÍ OBRÁZKU VY_32_INOVACE_11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27</cp:revision>
  <dcterms:created xsi:type="dcterms:W3CDTF">2011-08-28T11:29:23Z</dcterms:created>
  <dcterms:modified xsi:type="dcterms:W3CDTF">2013-02-15T19:14:29Z</dcterms:modified>
</cp:coreProperties>
</file>