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8"/>
  </p:notesMasterIdLst>
  <p:sldIdLst>
    <p:sldId id="264" r:id="rId4"/>
    <p:sldId id="271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70" r:id="rId13"/>
    <p:sldId id="266" r:id="rId14"/>
    <p:sldId id="267" r:id="rId15"/>
    <p:sldId id="268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2073C9-F5E8-4793-80B8-D388F1869C31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3AC496-C3E6-4D1C-BCBC-DF392A215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530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187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425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202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986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889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92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850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892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085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843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809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507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675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231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349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2823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1619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5150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3050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9665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0400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0450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5343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6784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6347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8883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5083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6654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2806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0087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7674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9814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331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D9D5B8-262F-4CE5-90E1-5F5A4F1FD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837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4798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96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ZMĚNA POZADÍ PLOCHY PC</a:t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584776" cy="1991072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Iveta </a:t>
            </a: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5545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31936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„Nastavení pozadí plochy PC“. Žáci se seznámí s možnostmi a postupem nastavení pozadí plochy.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může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krátké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nového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8294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80003" y="32485"/>
            <a:ext cx="4983993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NASTAVENÍ  PLOCHY 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PC</a:t>
            </a:r>
          </a:p>
        </p:txBody>
      </p:sp>
      <p:pic>
        <p:nvPicPr>
          <p:cNvPr id="1026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02513"/>
            <a:ext cx="8640960" cy="5850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vislý svitek 4"/>
          <p:cNvSpPr/>
          <p:nvPr/>
        </p:nvSpPr>
        <p:spPr>
          <a:xfrm>
            <a:off x="1259632" y="617260"/>
            <a:ext cx="4248472" cy="5836076"/>
          </a:xfrm>
          <a:prstGeom prst="verticalScroll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Časem nás může omrzet stále stejné nastavení plochy a tak se naučíme, jak tapety na ploše PC měnit.                  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364088" y="476672"/>
            <a:ext cx="86409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6245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3999" cy="65864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cs-CZ" sz="3200" dirty="0" smtClean="0">
                <a:effectLst/>
                <a:latin typeface="Times New Roman"/>
                <a:ea typeface="Calibri"/>
                <a:cs typeface="Times New Roman"/>
              </a:rPr>
              <a:t> </a:t>
            </a:r>
            <a:r>
              <a:rPr lang="cs-CZ" sz="3200" b="1" u="sng" dirty="0" smtClean="0">
                <a:effectLst/>
                <a:latin typeface="Times New Roman"/>
                <a:ea typeface="Calibri"/>
                <a:cs typeface="Times New Roman"/>
              </a:rPr>
              <a:t>POSTUP   ZMĚNY   POZADÍ  NA  PLOŠE  PC:</a:t>
            </a:r>
            <a:endParaRPr lang="cs-CZ" sz="3200" dirty="0">
              <a:ea typeface="Calibri"/>
              <a:cs typeface="Times New Roman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8642"/>
            <a:ext cx="9143999" cy="579469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1250724" y="726311"/>
            <a:ext cx="2749471" cy="40011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1.Pravým tlačítkem myši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24928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126100" y="680370"/>
            <a:ext cx="3956181" cy="44627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kliknu na prázdné místo plochy PC.</a:t>
            </a: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2195736" y="967594"/>
            <a:ext cx="0" cy="73321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220072" y="967594"/>
            <a:ext cx="432048" cy="877230"/>
          </a:xfrm>
          <a:prstGeom prst="straightConnector1">
            <a:avLst/>
          </a:prstGeom>
          <a:ln w="28575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566087" y="2446729"/>
            <a:ext cx="266932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Z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místní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nabídky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3347864" y="2862228"/>
            <a:ext cx="1224135" cy="83611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372200" y="2492896"/>
            <a:ext cx="1039067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H="1">
            <a:off x="3203848" y="2954561"/>
            <a:ext cx="3687885" cy="155455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 descr="C:\Users\nb3\AppData\Local\Microsoft\Windows\Temporary Internet Files\Content.IE5\XYEZDL8L\MC900360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970" y="1334201"/>
            <a:ext cx="2403531" cy="193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3920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7" grpId="0" animBg="1"/>
      <p:bldP spid="22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0064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07504" y="676472"/>
            <a:ext cx="258121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 V místní nabídce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547664" y="1052736"/>
            <a:ext cx="792088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636743" y="907304"/>
            <a:ext cx="2845651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evým tlačítkem myši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hnutá šipka dolů 9"/>
          <p:cNvSpPr/>
          <p:nvPr/>
        </p:nvSpPr>
        <p:spPr>
          <a:xfrm rot="648077">
            <a:off x="4138276" y="429899"/>
            <a:ext cx="3501697" cy="831036"/>
          </a:xfrm>
          <a:prstGeom prst="curvedDownArrow">
            <a:avLst>
              <a:gd name="adj1" fmla="val 25000"/>
              <a:gd name="adj2" fmla="val 55607"/>
              <a:gd name="adj3" fmla="val 25000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0962" y="2543578"/>
            <a:ext cx="1337226" cy="461665"/>
          </a:xfrm>
          <a:prstGeom prst="rect">
            <a:avLst/>
          </a:prstGeom>
          <a:solidFill>
            <a:srgbClr val="FF0066"/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liknu na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2051720" y="1916832"/>
            <a:ext cx="936104" cy="85757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516216" y="3722572"/>
            <a:ext cx="2200795" cy="461665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4.Vyberu pozadí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3636743" y="4184237"/>
            <a:ext cx="2879473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3636743" y="3140968"/>
            <a:ext cx="359193" cy="1043269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50962" y="5458845"/>
            <a:ext cx="4642618" cy="94179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Calibri"/>
                <a:cs typeface="Times New Roman"/>
              </a:rPr>
              <a:t>5.Výběr pozadí potvrdím stisknutím</a:t>
            </a:r>
            <a:endParaRPr lang="cs-CZ" sz="24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Calibri"/>
                <a:cs typeface="Times New Roman"/>
              </a:rPr>
              <a:t>    levého tlačítka myši na</a:t>
            </a:r>
            <a:endParaRPr lang="cs-CZ" sz="2400" dirty="0">
              <a:ea typeface="Calibri"/>
              <a:cs typeface="Times New Roman"/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3995936" y="5157192"/>
            <a:ext cx="95490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 descr="C:\Users\nb3\AppData\Local\Microsoft\Windows\Temporary Internet Files\Content.IE5\XYEZDL8L\MC900360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119">
            <a:off x="6403029" y="1245227"/>
            <a:ext cx="2628144" cy="211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9123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0" grpId="0" animBg="1"/>
      <p:bldP spid="11" grpId="0" animBg="1"/>
      <p:bldP spid="15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77" y="1052736"/>
            <a:ext cx="9021196" cy="433732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5942305"/>
              </a:avLst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5.NOVÉ  NASTAVENÍ  PLOCHY  PC.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Šipka doprava se zářezem 4"/>
          <p:cNvSpPr/>
          <p:nvPr/>
        </p:nvSpPr>
        <p:spPr>
          <a:xfrm rot="5400000">
            <a:off x="695687" y="4352985"/>
            <a:ext cx="2170172" cy="1330314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28293"/>
            <a:ext cx="139065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 descr="C:\Users\nb3\AppData\Local\Microsoft\Windows\Temporary Internet Files\Content.IE5\BCJ05P0I\MC90044042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33937"/>
            <a:ext cx="3409079" cy="280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4096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128"/>
            <a:ext cx="9144000" cy="652534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979712" y="476672"/>
            <a:ext cx="5760640" cy="259228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MĚSÍC  NAD  POUŠTÍ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67844" y="1700808"/>
            <a:ext cx="3384376" cy="273630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POZADÍ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194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Oválný popisek 7"/>
          <p:cNvSpPr/>
          <p:nvPr/>
        </p:nvSpPr>
        <p:spPr>
          <a:xfrm rot="21110691" flipH="1">
            <a:off x="396730" y="89478"/>
            <a:ext cx="8070781" cy="4653136"/>
          </a:xfrm>
          <a:prstGeom prst="wedgeEllipseCallout">
            <a:avLst>
              <a:gd name="adj1" fmla="val -18347"/>
              <a:gd name="adj2" fmla="val 59629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Pozadí plochy nemusíme vybírat pouze z motivů uložených v místní nabídce, ale můžeme např. vybírat z fotografií, které máme uloženy  v počítači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algn="ctr"/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 descr="C:\Users\nb3\AppData\Local\Microsoft\Windows\Temporary Internet Files\Content.IE5\WMF991SC\MC900440452[4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3389">
            <a:off x="6324200" y="3988942"/>
            <a:ext cx="2238064" cy="2991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31510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52534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547664" y="395860"/>
            <a:ext cx="1118063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1.Vyberu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>
            <a:stCxn id="4" idx="2"/>
          </p:cNvCxnSpPr>
          <p:nvPr/>
        </p:nvCxnSpPr>
        <p:spPr>
          <a:xfrm flipH="1">
            <a:off x="1691680" y="795970"/>
            <a:ext cx="415016" cy="76082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ů 6"/>
          <p:cNvSpPr/>
          <p:nvPr/>
        </p:nvSpPr>
        <p:spPr>
          <a:xfrm rot="21251799">
            <a:off x="3497942" y="2338580"/>
            <a:ext cx="432048" cy="1122424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3903439"/>
            <a:ext cx="251543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3.Z místní nabídky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6444208" y="3479971"/>
            <a:ext cx="0" cy="423468"/>
          </a:xfrm>
          <a:prstGeom prst="straightConnector1">
            <a:avLst/>
          </a:prstGeom>
          <a:ln w="28575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693812" y="1858367"/>
            <a:ext cx="1304716" cy="461665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4.Vyberu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hnutá šipka nahoru 11"/>
          <p:cNvSpPr/>
          <p:nvPr/>
        </p:nvSpPr>
        <p:spPr>
          <a:xfrm rot="15229800">
            <a:off x="7326296" y="865554"/>
            <a:ext cx="1572235" cy="790907"/>
          </a:xfrm>
          <a:prstGeom prst="curvedUpArrow">
            <a:avLst>
              <a:gd name="adj1" fmla="val 6372"/>
              <a:gd name="adj2" fmla="val 59527"/>
              <a:gd name="adj3" fmla="val 18234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4572000" y="1556792"/>
            <a:ext cx="1872208" cy="1923179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275856" y="908720"/>
            <a:ext cx="3168352" cy="1180479"/>
          </a:xfrm>
          <a:prstGeom prst="straightConnector1">
            <a:avLst/>
          </a:prstGeom>
          <a:ln w="28575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970164" y="5414302"/>
            <a:ext cx="5203669" cy="80021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5. Levým tlačítkem myši kliknu na</a:t>
            </a:r>
          </a:p>
          <a:p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2987824" y="4849977"/>
            <a:ext cx="3888432" cy="7392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Zástupný symbol pro zápatí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57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1" grpId="0" animBg="1"/>
      <p:bldP spid="12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8712968" cy="58326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51520" y="78803"/>
            <a:ext cx="8668285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POZADÍ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                 FOTO-ZNAK OBCE DEŠNÁ 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hnutá šipka 4"/>
          <p:cNvSpPr/>
          <p:nvPr/>
        </p:nvSpPr>
        <p:spPr>
          <a:xfrm rot="5400000">
            <a:off x="2140465" y="139175"/>
            <a:ext cx="720080" cy="1041586"/>
          </a:xfrm>
          <a:prstGeom prst="bentArrow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3637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Obláček 4"/>
          <p:cNvSpPr/>
          <p:nvPr/>
        </p:nvSpPr>
        <p:spPr>
          <a:xfrm rot="21303179" flipH="1">
            <a:off x="247699" y="194253"/>
            <a:ext cx="7578742" cy="5011016"/>
          </a:xfrm>
          <a:prstGeom prst="cloudCallout">
            <a:avLst>
              <a:gd name="adj1" fmla="val -44688"/>
              <a:gd name="adj2" fmla="val 31354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 nevyberu z motivů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uložených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místní nabídce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nelíbí </a:t>
            </a:r>
            <a:r>
              <a: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mi žádné fotografie, namaluji si obrázek v programu MALOVÁNÍ a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použiji ho jako tapetu plochy.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dirty="0"/>
          </a:p>
        </p:txBody>
      </p:sp>
      <p:sp>
        <p:nvSpPr>
          <p:cNvPr id="6" name="Šipka dolů 5"/>
          <p:cNvSpPr/>
          <p:nvPr/>
        </p:nvSpPr>
        <p:spPr>
          <a:xfrm>
            <a:off x="827584" y="5085184"/>
            <a:ext cx="1348728" cy="1742024"/>
          </a:xfrm>
          <a:prstGeom prst="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nb3\AppData\Local\Microsoft\Windows\Temporary Internet Files\Content.IE5\WMF991SC\MC900440452[4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142" y="4077070"/>
            <a:ext cx="1944489" cy="259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56153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8132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827584" y="124763"/>
            <a:ext cx="214994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1.Otevřu složku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403648" y="586428"/>
            <a:ext cx="1080120" cy="3943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0" y="5805264"/>
            <a:ext cx="4713150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Pravým tlačítkem myši kliknu na obrázek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3923928" y="5229200"/>
            <a:ext cx="504056" cy="576064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175956" y="5044534"/>
            <a:ext cx="2190023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 Z místní nabídky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5724128" y="4725144"/>
            <a:ext cx="432048" cy="31939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736305" y="2026509"/>
            <a:ext cx="896399" cy="400110"/>
          </a:xfrm>
          <a:prstGeom prst="rect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vyberu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4759389" y="2055330"/>
            <a:ext cx="1023156" cy="100028"/>
          </a:xfrm>
          <a:prstGeom prst="straightConnector1">
            <a:avLst/>
          </a:prstGeom>
          <a:ln w="28575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54820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533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656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260648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722314"/>
            <a:ext cx="813690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Kliparty –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Znak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obce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Dešná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foto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autora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- v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4085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288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systému Office</vt:lpstr>
      <vt:lpstr>3_Motiv systému Office</vt:lpstr>
      <vt:lpstr>1_Motiv systému Office</vt:lpstr>
      <vt:lpstr>ZMĚNA POZADÍ PLOCHY PC VY_32_INOVACE_12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26</cp:revision>
  <dcterms:created xsi:type="dcterms:W3CDTF">2011-09-05T13:28:45Z</dcterms:created>
  <dcterms:modified xsi:type="dcterms:W3CDTF">2013-02-15T19:22:43Z</dcterms:modified>
</cp:coreProperties>
</file>