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29"/>
  </p:notesMasterIdLst>
  <p:sldIdLst>
    <p:sldId id="278" r:id="rId2"/>
    <p:sldId id="277" r:id="rId3"/>
    <p:sldId id="256" r:id="rId4"/>
    <p:sldId id="257" r:id="rId5"/>
    <p:sldId id="258" r:id="rId6"/>
    <p:sldId id="260" r:id="rId7"/>
    <p:sldId id="261" r:id="rId8"/>
    <p:sldId id="266" r:id="rId9"/>
    <p:sldId id="267" r:id="rId10"/>
    <p:sldId id="265" r:id="rId11"/>
    <p:sldId id="264" r:id="rId12"/>
    <p:sldId id="263" r:id="rId13"/>
    <p:sldId id="262" r:id="rId14"/>
    <p:sldId id="269" r:id="rId15"/>
    <p:sldId id="281" r:id="rId16"/>
    <p:sldId id="270" r:id="rId17"/>
    <p:sldId id="268" r:id="rId18"/>
    <p:sldId id="275" r:id="rId19"/>
    <p:sldId id="274" r:id="rId20"/>
    <p:sldId id="276" r:id="rId21"/>
    <p:sldId id="272" r:id="rId22"/>
    <p:sldId id="271" r:id="rId23"/>
    <p:sldId id="273" r:id="rId24"/>
    <p:sldId id="280" r:id="rId25"/>
    <p:sldId id="282" r:id="rId26"/>
    <p:sldId id="279" r:id="rId27"/>
    <p:sldId id="25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8E38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F52D93-B88C-44C5-B9BF-074864FAC0BA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2B37B9-5B78-484E-A724-0DB7680C3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9ECB9-1206-40F9-A853-FCD3DE33FD9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A511-9A6C-4EE6-88CB-8F847388F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9ECB9-1206-40F9-A853-FCD3DE33FD9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A511-9A6C-4EE6-88CB-8F847388F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9ECB9-1206-40F9-A853-FCD3DE33FD9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A511-9A6C-4EE6-88CB-8F847388F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9ECB9-1206-40F9-A853-FCD3DE33FD9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A511-9A6C-4EE6-88CB-8F847388F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9ECB9-1206-40F9-A853-FCD3DE33FD9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A511-9A6C-4EE6-88CB-8F847388F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9ECB9-1206-40F9-A853-FCD3DE33FD9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A511-9A6C-4EE6-88CB-8F847388F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9ECB9-1206-40F9-A853-FCD3DE33FD9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A511-9A6C-4EE6-88CB-8F847388F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9ECB9-1206-40F9-A853-FCD3DE33FD9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A511-9A6C-4EE6-88CB-8F847388F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9ECB9-1206-40F9-A853-FCD3DE33FD9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A511-9A6C-4EE6-88CB-8F847388F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9ECB9-1206-40F9-A853-FCD3DE33FD9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A511-9A6C-4EE6-88CB-8F847388F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9ECB9-1206-40F9-A853-FCD3DE33FD9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AA511-9A6C-4EE6-88CB-8F847388F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9ECB9-1206-40F9-A853-FCD3DE33FD91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7AA511-9A6C-4EE6-88CB-8F847388F6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5/Monstera_deliciosa4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0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hyperlink" Target="http://thundafunda.com/wallpaper-blog/wp-content/uploads/2008/flowers/hibiscus%20plant/hibiscus%20flower/hibiscus.jpg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lysvet.cz/fotky/africka-fialka_6.jpg" TargetMode="External"/><Relationship Id="rId13" Type="http://schemas.openxmlformats.org/officeDocument/2006/relationships/hyperlink" Target="http://nd05.jxs.cz/945/944/e7e8155317_77318374_o2.jpg" TargetMode="External"/><Relationship Id="rId18" Type="http://schemas.openxmlformats.org/officeDocument/2006/relationships/hyperlink" Target="http://www.celysvet.cz/foto/potos_7.jpg" TargetMode="External"/><Relationship Id="rId3" Type="http://schemas.openxmlformats.org/officeDocument/2006/relationships/hyperlink" Target="http://bastica.serbianpress.com/Slike/hoya_carnosa_cvast.jpg" TargetMode="External"/><Relationship Id="rId21" Type="http://schemas.openxmlformats.org/officeDocument/2006/relationships/hyperlink" Target="http://upload.wikimedia.org/wikipedia/commons/2/2e/Monstera_deliciosa2.jpg" TargetMode="External"/><Relationship Id="rId7" Type="http://schemas.openxmlformats.org/officeDocument/2006/relationships/hyperlink" Target="http://upload.wikimedia.org/wikipedia/commons/9/98/Garden_Hibiscus.JPG" TargetMode="External"/><Relationship Id="rId12" Type="http://schemas.openxmlformats.org/officeDocument/2006/relationships/hyperlink" Target="http://nd01.jxs.cz/178/382/2174af0e81_16583922_o2.jpg" TargetMode="External"/><Relationship Id="rId17" Type="http://schemas.openxmlformats.org/officeDocument/2006/relationships/hyperlink" Target="http://www.celysvet.cz/fotky/potos_6.jpg" TargetMode="External"/><Relationship Id="rId2" Type="http://schemas.openxmlformats.org/officeDocument/2006/relationships/hyperlink" Target="http://www.domek.cz/clanky/zeleny/kvetiny/voskovka/images/voskovka.jpg" TargetMode="External"/><Relationship Id="rId16" Type="http://schemas.openxmlformats.org/officeDocument/2006/relationships/hyperlink" Target="http://pokojove-rostliny.xf.cz/pics/42_1.jpg" TargetMode="External"/><Relationship Id="rId20" Type="http://schemas.openxmlformats.org/officeDocument/2006/relationships/hyperlink" Target="http://www.kvetinyproradost.cz/fotogalerie/223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jakbydlet.cz/Gfx/Obr/ibi%C5%A1ek.jpg" TargetMode="External"/><Relationship Id="rId11" Type="http://schemas.openxmlformats.org/officeDocument/2006/relationships/hyperlink" Target="http://kutzik.jirpa.cz/storage/200902221232_fialka-ruzova.jpg" TargetMode="External"/><Relationship Id="rId5" Type="http://schemas.openxmlformats.org/officeDocument/2006/relationships/hyperlink" Target="http://www.nejzahradnictvi.cz/data/clanky/max/ibisek-je-krasnou-tradicni-rostlinou.jpg" TargetMode="External"/><Relationship Id="rId15" Type="http://schemas.openxmlformats.org/officeDocument/2006/relationships/hyperlink" Target="http://www.celysvet.cz/fotky/podenka_1.jpg" TargetMode="External"/><Relationship Id="rId10" Type="http://schemas.openxmlformats.org/officeDocument/2006/relationships/hyperlink" Target="http://i.mimibazar.cz/h/bc/6/080520/11/f1055497.jpg" TargetMode="External"/><Relationship Id="rId19" Type="http://schemas.openxmlformats.org/officeDocument/2006/relationships/hyperlink" Target="http://www.kvetinarstvi-buresova.cz/images/prostliny.gif" TargetMode="External"/><Relationship Id="rId4" Type="http://schemas.openxmlformats.org/officeDocument/2006/relationships/hyperlink" Target="http://www.jakbydlet.cz/Gfx/Obr/ibi%C5%A1ek%202.jpg" TargetMode="External"/><Relationship Id="rId9" Type="http://schemas.openxmlformats.org/officeDocument/2006/relationships/hyperlink" Target="http://www.kvetinyumary.cz/wordpress/wp-content/uploads/2012/09/2007-04-20Saintpaulia_ionantha04.jpg" TargetMode="External"/><Relationship Id="rId14" Type="http://schemas.openxmlformats.org/officeDocument/2006/relationships/hyperlink" Target="http://www.celysvet.cz/fotky/chlorofytum_1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vetinyproradost.cz/fotogalerie/223.jpg" TargetMode="External"/><Relationship Id="rId3" Type="http://schemas.openxmlformats.org/officeDocument/2006/relationships/hyperlink" Target="http://web.ff.cuni.cz/~boldpaff/bonsai/benjamina.jpg" TargetMode="External"/><Relationship Id="rId7" Type="http://schemas.openxmlformats.org/officeDocument/2006/relationships/hyperlink" Target="http://www.pgvet.bc.ca/sites/site-1677/images/44099772-7f00-0001-7899-89b8c91e9102.jpg" TargetMode="External"/><Relationship Id="rId2" Type="http://schemas.openxmlformats.org/officeDocument/2006/relationships/hyperlink" Target="http://upload.wikimedia.org/wikipedia/commons/e/e5/Monstera_deliciosa4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images.bidorbuy.co.za/user_images/651/390Asparagus_densiflorus_Sprengeri8.jpg" TargetMode="External"/><Relationship Id="rId5" Type="http://schemas.openxmlformats.org/officeDocument/2006/relationships/hyperlink" Target="http://www.valentine.gr/images/ficus_benjamina_100a.jpg" TargetMode="External"/><Relationship Id="rId10" Type="http://schemas.openxmlformats.org/officeDocument/2006/relationships/hyperlink" Target="http://www.katalog-rostlin.cz/images/pokojove-rostliny/large/Dieffenbachia1.jpg" TargetMode="External"/><Relationship Id="rId4" Type="http://schemas.openxmlformats.org/officeDocument/2006/relationships/hyperlink" Target="http://www.pflanzenblog-in.de/wp-content/uploads/2007/11/gummibaum_ficus_elastica_01.jpg" TargetMode="External"/><Relationship Id="rId9" Type="http://schemas.openxmlformats.org/officeDocument/2006/relationships/hyperlink" Target="http://www.bydleniprokazdeho.cz/images/clanky/difenbachie-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24. 1. 2011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Okrasné rostliny pokojové – charakteristika a dělení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7149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Okrasné sadovnictví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76672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OKRASNÉ ROSTLINY POKOJOVÉ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</a:p>
          <a:p>
            <a:endParaRPr lang="en-US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717032"/>
            <a:ext cx="7772400" cy="147002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Okrasné rostliny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5229200"/>
            <a:ext cx="6400800" cy="105496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POKOJOVÉ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220072" y="6311900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22530" name="Picture 2" descr="http://www.kvetinarstvi-buresova.cz/images/prostlin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1999" y="188640"/>
            <a:ext cx="2711839" cy="33843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2532" name="Picture 4" descr="http://www.kvetinyproradost.cz/fotogalerie/22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88639"/>
            <a:ext cx="2592288" cy="33930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Takové rostliny, které se buď celý rok nebo část roku pěstují v uzavřených prostorách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Pocházejí ze subtropů a tropů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nás ve volné přírodě nepřezimují, jsou teplomilné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098" name="Picture 2" descr="http://www.kvetinyproradost.cz/fotogalerie/2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628800"/>
            <a:ext cx="3384376" cy="44298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pokojových rostlin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609328" y="1535113"/>
            <a:ext cx="2530624" cy="639762"/>
          </a:xfrm>
          <a:solidFill>
            <a:schemeClr val="accent1"/>
          </a:solidFill>
          <a:ln w="3175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/>
              <a:t> Ozdobné listem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1619672" y="2132856"/>
            <a:ext cx="2530624" cy="3951288"/>
          </a:xfrm>
          <a:solidFill>
            <a:schemeClr val="accent1">
              <a:lumMod val="60000"/>
              <a:lumOff val="40000"/>
            </a:schemeClr>
          </a:solidFill>
          <a:ln w="3175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Asparágus</a:t>
            </a:r>
          </a:p>
          <a:p>
            <a:r>
              <a:rPr lang="cs-CZ" dirty="0" smtClean="0"/>
              <a:t>Fíkus</a:t>
            </a:r>
          </a:p>
          <a:p>
            <a:r>
              <a:rPr lang="cs-CZ" dirty="0" err="1" smtClean="0"/>
              <a:t>Monstera</a:t>
            </a:r>
            <a:endParaRPr lang="cs-CZ" dirty="0" smtClean="0"/>
          </a:p>
          <a:p>
            <a:r>
              <a:rPr lang="cs-CZ" dirty="0" err="1" smtClean="0"/>
              <a:t>Potos</a:t>
            </a:r>
            <a:endParaRPr lang="cs-CZ" dirty="0" smtClean="0"/>
          </a:p>
          <a:p>
            <a:r>
              <a:rPr lang="cs-CZ" dirty="0" err="1" smtClean="0"/>
              <a:t>Poděnka</a:t>
            </a:r>
            <a:endParaRPr lang="cs-CZ" dirty="0" smtClean="0"/>
          </a:p>
          <a:p>
            <a:r>
              <a:rPr lang="cs-CZ" dirty="0" smtClean="0"/>
              <a:t>Zelenec</a:t>
            </a:r>
          </a:p>
          <a:p>
            <a:r>
              <a:rPr lang="cs-CZ" dirty="0" err="1" smtClean="0"/>
              <a:t>Žumen</a:t>
            </a:r>
            <a:endParaRPr lang="cs-CZ" dirty="0" smtClean="0"/>
          </a:p>
          <a:p>
            <a:r>
              <a:rPr lang="cs-CZ" dirty="0" err="1" smtClean="0"/>
              <a:t>D</a:t>
            </a:r>
            <a:r>
              <a:rPr lang="cs-CZ" dirty="0" err="1" smtClean="0"/>
              <a:t>ifenbachie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2591271" cy="639762"/>
          </a:xfrm>
          <a:solidFill>
            <a:schemeClr val="accent1"/>
          </a:solidFill>
          <a:ln w="31750"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/>
              <a:t>Ozdobné květem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4008" y="2132856"/>
            <a:ext cx="2592288" cy="3951288"/>
          </a:xfrm>
          <a:solidFill>
            <a:schemeClr val="accent1">
              <a:lumMod val="60000"/>
              <a:lumOff val="40000"/>
            </a:schemeClr>
          </a:solidFill>
          <a:ln w="3175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Africká fialka</a:t>
            </a:r>
          </a:p>
          <a:p>
            <a:r>
              <a:rPr lang="cs-CZ" dirty="0" smtClean="0"/>
              <a:t>Ibišek</a:t>
            </a:r>
          </a:p>
          <a:p>
            <a:r>
              <a:rPr lang="cs-CZ" dirty="0" smtClean="0"/>
              <a:t>Řemenatka</a:t>
            </a:r>
          </a:p>
          <a:p>
            <a:r>
              <a:rPr lang="cs-CZ" dirty="0" smtClean="0"/>
              <a:t>Voskovka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Ozdobné listem</a:t>
            </a:r>
            <a:endParaRPr lang="cs-CZ" sz="6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9832" y="692696"/>
            <a:ext cx="2314600" cy="56207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asparágus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436" name="Picture 4" descr="http://www.pgvet.bc.ca/sites/site-1677/images/44099772-7f00-0001-7899-89b8c91e91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0"/>
            <a:ext cx="4139952" cy="31774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8438" name="Picture 6" descr="http://images.bidorbuy.co.za/user_images/651/390Asparagus_densiflorus_Sprengeri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628800"/>
            <a:ext cx="4862657" cy="31683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548680"/>
            <a:ext cx="2314600" cy="56207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fíkus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460" name="Picture 4" descr="http://bsrobo.wikispaces.com/file/view/ficus_elastica_robusta_04.jpg/47881613/ficus_elastica_robusta_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340768"/>
            <a:ext cx="3618401" cy="48245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9464" name="Picture 8" descr="http://www.hydrotec.net/homepage/pflanzen/ficus_benjamina_1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340768"/>
            <a:ext cx="3102089" cy="484647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476672"/>
            <a:ext cx="2314600" cy="56207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fíkus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462" name="Picture 6" descr="http://web.ff.cuni.cz/~boldpaff/bonsai/benjami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340768"/>
            <a:ext cx="3330813" cy="44778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9466" name="Picture 10" descr="http://www.profizahrada.cz/images_data/5912-ficus-benjamina-fikovni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340768"/>
            <a:ext cx="3744416" cy="44812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260648"/>
            <a:ext cx="2314600" cy="562074"/>
          </a:xfrm>
        </p:spPr>
        <p:txBody>
          <a:bodyPr>
            <a:noAutofit/>
          </a:bodyPr>
          <a:lstStyle/>
          <a:p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monstera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482" name="Picture 2" descr="http://images.wikia.com/houseplants/images/2/2f/Monstera_deliciosa_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052736"/>
            <a:ext cx="4320480" cy="49115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484" name="Picture 4" descr="Fichier:Monstera deliciosa4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052736"/>
            <a:ext cx="3674704" cy="48965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188640"/>
            <a:ext cx="2314600" cy="562074"/>
          </a:xfrm>
        </p:spPr>
        <p:txBody>
          <a:bodyPr>
            <a:noAutofit/>
          </a:bodyPr>
          <a:lstStyle/>
          <a:p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potos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1508" name="Picture 4" descr="http://www.celysvet.cz/fotky/potos_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908720"/>
            <a:ext cx="2917472" cy="535241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1510" name="Picture 6" descr="http://www.celysvet.cz/fotky/potos_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908720"/>
            <a:ext cx="3927870" cy="54091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548680"/>
            <a:ext cx="2314600" cy="562074"/>
          </a:xfrm>
        </p:spPr>
        <p:txBody>
          <a:bodyPr>
            <a:noAutofit/>
          </a:bodyPr>
          <a:lstStyle/>
          <a:p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poděnka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2530" name="Picture 2" descr="http://www.celysvet.cz/fotky/podenka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4818070" cy="3600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2534" name="Picture 6" descr="http://www.novyvek.cz/pics_cl/cla_432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852936"/>
            <a:ext cx="3096344" cy="30963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ssissa.sk/pics/rastliny/chlorophyt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340768"/>
            <a:ext cx="4104456" cy="34067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3560" name="Picture 8" descr="http://www.celysvet.cz/fotky/chlorofytum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780928"/>
            <a:ext cx="4138235" cy="2952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539552" y="260648"/>
            <a:ext cx="2314600" cy="56207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zelenec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539552" y="260648"/>
            <a:ext cx="2314600" cy="56207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žumen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1268" name="Picture 4" descr="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908720"/>
            <a:ext cx="7392821" cy="55446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2" y="260648"/>
            <a:ext cx="2314600" cy="56207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difenbachie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64" name="Picture 4" descr="http://www.bydleniprokazdeho.cz/images/clanky/difenbachie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340768"/>
            <a:ext cx="3528392" cy="42484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0969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340768"/>
            <a:ext cx="3816424" cy="42546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E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Ozdobné KVĚTEM</a:t>
            </a:r>
            <a:endParaRPr lang="cs-CZ" sz="6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E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2" y="260648"/>
            <a:ext cx="3240360" cy="56207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africká fialka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22" name="Picture 2" descr="http://www.celysvet.cz/fotky/africka-fialka_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340768"/>
            <a:ext cx="6096000" cy="4572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E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2" y="260648"/>
            <a:ext cx="3240360" cy="56207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africká fialka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4" descr="http://upload.wikimedia.org/wikipedia/commons/1/19/2007-04-20Saintpaulia_ionantha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412776"/>
            <a:ext cx="6115050" cy="45529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E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2" y="260648"/>
            <a:ext cx="3240360" cy="56207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africká fialka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2770" name="Picture 2" descr="http://kutzik.jirpa.cz/storage/200902221232_fialka-ruzo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196752"/>
            <a:ext cx="5695950" cy="48863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E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2" y="260648"/>
            <a:ext cx="3240360" cy="56207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africká fialka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2" name="Picture 2" descr="http://i.mimibazar.cz/h/bc/6/080520/11/f10554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052736"/>
            <a:ext cx="3744416" cy="49925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E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Garden Hibisc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836712"/>
            <a:ext cx="4248472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539552" y="260648"/>
            <a:ext cx="3240360" cy="56207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ibišek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6631" name="Picture 7" descr="http://www.jakbydlet.cz/Gfx/Obr/ibi%C5%A1e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789040"/>
            <a:ext cx="2952328" cy="25890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6635" name="Picture 11" descr="Name: hibiscus plant flower hibiscu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764704"/>
            <a:ext cx="4032448" cy="30243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3789040"/>
            <a:ext cx="3279837" cy="256445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8" name="Picture 4" descr="http://upload.wikimedia.org/wikipedia/commons/thumb/a/a9/2007-07-09Hibiscus_syriacus04.jpg/220px-2007-07-09Hibiscus_syriacus04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3789040"/>
            <a:ext cx="2095500" cy="25922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E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2" y="260648"/>
            <a:ext cx="3240360" cy="56207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řemenatka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http://www.studuju.cz/poznavacky/13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268760"/>
            <a:ext cx="6696744" cy="50264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E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836712"/>
            <a:ext cx="3240360" cy="56207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voskovka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5604" name="Picture 4" descr="http://www.domek.cz/clanky/zeleny/kvetiny/voskovka/images/voskov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060848"/>
            <a:ext cx="2743200" cy="30575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5608" name="Picture 8" descr="http://jardingues.org/IMG/jpg/hoya-bel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412776"/>
            <a:ext cx="4762500" cy="45053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080120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Nejprve vyřešte přesmyčky, potom označte ty, které jsou ozdobné květem. </a:t>
            </a:r>
            <a:endParaRPr lang="cs-CZ" sz="2400" dirty="0"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1556792"/>
          <a:ext cx="7560840" cy="4248472"/>
        </p:xfrm>
        <a:graphic>
          <a:graphicData uri="http://schemas.openxmlformats.org/drawingml/2006/table">
            <a:tbl>
              <a:tblPr/>
              <a:tblGrid>
                <a:gridCol w="2520280"/>
                <a:gridCol w="2520280"/>
                <a:gridCol w="2520280"/>
              </a:tblGrid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pl-PL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 U F Í K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 K Ě P O D N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 A K L F A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 S A Á S U G P R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 L E E Z C N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 E I K B I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 Ř E M A K A T N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 E Ž N M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 O E N M S T R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 O T OP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 D E F B A N CH I E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 K O O V V A K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080120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latin typeface="Arial Black" pitchFamily="34" charset="0"/>
              </a:rPr>
              <a:t>ŘEŠENÍ</a:t>
            </a:r>
            <a:endParaRPr lang="cs-CZ" sz="3600" dirty="0"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1556792"/>
          <a:ext cx="7560840" cy="4248472"/>
        </p:xfrm>
        <a:graphic>
          <a:graphicData uri="http://schemas.openxmlformats.org/drawingml/2006/table">
            <a:tbl>
              <a:tblPr/>
              <a:tblGrid>
                <a:gridCol w="2520280"/>
                <a:gridCol w="2520280"/>
                <a:gridCol w="2520280"/>
              </a:tblGrid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pl-PL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 U F Í K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 K Ě P O D N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 A K L F A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FÍKUS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PODĚNKA</a:t>
                      </a:r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FIALKA</a:t>
                      </a:r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 S A Á S U G P R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 L E E Z C N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 E I K B I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ASPARÁGUS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ZELENEC</a:t>
                      </a:r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IBIŠEK</a:t>
                      </a:r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 Ř E M A K A T N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 E Ž N M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 O E N M S T R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ŘEMENATKA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ŽUMEN</a:t>
                      </a:r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MONSTERA</a:t>
                      </a:r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 O T OP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 D E F B A N CH I E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pt-BR" sz="2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 K O O V V A K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105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POTOS</a:t>
                      </a:r>
                      <a:endParaRPr lang="cs-CZ" sz="2400" b="1" i="0" u="none" strike="noStrike" dirty="0">
                        <a:solidFill>
                          <a:srgbClr val="FF0000"/>
                        </a:solidFill>
                        <a:latin typeface="Calibri"/>
                      </a:endParaRP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DIFENBACHIE</a:t>
                      </a:r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FF0000"/>
                          </a:solidFill>
                          <a:latin typeface="Calibri"/>
                        </a:rPr>
                        <a:t>VOSKOVKA</a:t>
                      </a:r>
                      <a:r>
                        <a:rPr lang="cs-CZ" sz="24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979" marR="7979" marT="7979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Elipsa 3"/>
          <p:cNvSpPr/>
          <p:nvPr/>
        </p:nvSpPr>
        <p:spPr>
          <a:xfrm>
            <a:off x="6516216" y="2204864"/>
            <a:ext cx="1224136" cy="360040"/>
          </a:xfrm>
          <a:prstGeom prst="ellipse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660232" y="3212976"/>
            <a:ext cx="1152128" cy="360040"/>
          </a:xfrm>
          <a:prstGeom prst="ellipse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187624" y="4293096"/>
            <a:ext cx="2016224" cy="432048"/>
          </a:xfrm>
          <a:prstGeom prst="ellipse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300192" y="5373216"/>
            <a:ext cx="1656184" cy="360040"/>
          </a:xfrm>
          <a:prstGeom prst="ellipse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68952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412776"/>
            <a:ext cx="4100264" cy="4968552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1400" b="1" dirty="0" smtClean="0">
                <a:hlinkClick r:id="rId2"/>
              </a:rPr>
              <a:t>http://www.domek.</a:t>
            </a:r>
            <a:r>
              <a:rPr lang="cs-CZ" sz="1400" b="1" dirty="0" err="1" smtClean="0">
                <a:hlinkClick r:id="rId2"/>
              </a:rPr>
              <a:t>cz</a:t>
            </a:r>
            <a:r>
              <a:rPr lang="cs-CZ" sz="1400" b="1" dirty="0" smtClean="0">
                <a:hlinkClick r:id="rId2"/>
              </a:rPr>
              <a:t>/</a:t>
            </a:r>
            <a:r>
              <a:rPr lang="cs-CZ" sz="1400" b="1" dirty="0" err="1" smtClean="0">
                <a:hlinkClick r:id="rId2"/>
              </a:rPr>
              <a:t>clanky</a:t>
            </a:r>
            <a:r>
              <a:rPr lang="cs-CZ" sz="1400" b="1" dirty="0" smtClean="0">
                <a:hlinkClick r:id="rId2"/>
              </a:rPr>
              <a:t>/zeleny/</a:t>
            </a:r>
            <a:r>
              <a:rPr lang="cs-CZ" sz="1400" b="1" dirty="0" err="1" smtClean="0">
                <a:hlinkClick r:id="rId2"/>
              </a:rPr>
              <a:t>kvetiny</a:t>
            </a:r>
            <a:r>
              <a:rPr lang="cs-CZ" sz="1400" b="1" dirty="0" smtClean="0">
                <a:hlinkClick r:id="rId2"/>
              </a:rPr>
              <a:t>/voskovka/</a:t>
            </a:r>
            <a:r>
              <a:rPr lang="cs-CZ" sz="1400" b="1" dirty="0" err="1" smtClean="0">
                <a:hlinkClick r:id="rId2"/>
              </a:rPr>
              <a:t>images</a:t>
            </a:r>
            <a:r>
              <a:rPr lang="cs-CZ" sz="1400" b="1" dirty="0" smtClean="0">
                <a:hlinkClick r:id="rId2"/>
              </a:rPr>
              <a:t>/voskovka.</a:t>
            </a:r>
            <a:r>
              <a:rPr lang="cs-CZ" sz="1400" b="1" dirty="0" err="1" smtClean="0">
                <a:hlinkClick r:id="rId2"/>
              </a:rPr>
              <a:t>jpg</a:t>
            </a:r>
            <a:endParaRPr lang="cs-CZ" sz="1400" b="1" dirty="0" smtClean="0"/>
          </a:p>
          <a:p>
            <a:r>
              <a:rPr lang="cs-CZ" sz="1400" b="1" dirty="0" smtClean="0">
                <a:hlinkClick r:id="rId3"/>
              </a:rPr>
              <a:t>http://bastica.serbianpress.com/Slike/hoya_carnosa_cvast.jpg</a:t>
            </a:r>
            <a:endParaRPr lang="cs-CZ" sz="1400" b="1" dirty="0" smtClean="0"/>
          </a:p>
          <a:p>
            <a:r>
              <a:rPr lang="cs-CZ" sz="1400" b="1" dirty="0" smtClean="0">
                <a:hlinkClick r:id="rId4"/>
              </a:rPr>
              <a:t>http://www.studuju.</a:t>
            </a:r>
            <a:r>
              <a:rPr lang="cs-CZ" sz="1400" b="1" dirty="0" err="1" smtClean="0">
                <a:hlinkClick r:id="rId4"/>
              </a:rPr>
              <a:t>cz</a:t>
            </a:r>
            <a:r>
              <a:rPr lang="cs-CZ" sz="1400" b="1" dirty="0" smtClean="0">
                <a:hlinkClick r:id="rId4"/>
              </a:rPr>
              <a:t>/</a:t>
            </a:r>
            <a:r>
              <a:rPr lang="cs-CZ" sz="1400" b="1" dirty="0" err="1" smtClean="0">
                <a:hlinkClick r:id="rId4"/>
              </a:rPr>
              <a:t>poznavacky</a:t>
            </a:r>
            <a:r>
              <a:rPr lang="cs-CZ" sz="1400" b="1" dirty="0" smtClean="0">
                <a:hlinkClick r:id="rId4"/>
              </a:rPr>
              <a:t>/132.jpg</a:t>
            </a:r>
          </a:p>
          <a:p>
            <a:r>
              <a:rPr lang="cs-CZ" sz="1400" b="1" dirty="0" smtClean="0">
                <a:hlinkClick r:id="rId4"/>
              </a:rPr>
              <a:t>http://www.</a:t>
            </a:r>
            <a:r>
              <a:rPr lang="cs-CZ" sz="1400" b="1" dirty="0" err="1" smtClean="0">
                <a:hlinkClick r:id="rId4"/>
              </a:rPr>
              <a:t>zahradni</a:t>
            </a:r>
            <a:r>
              <a:rPr lang="cs-CZ" sz="1400" b="1" dirty="0" smtClean="0">
                <a:hlinkClick r:id="rId4"/>
              </a:rPr>
              <a:t>-centrum.</a:t>
            </a:r>
            <a:r>
              <a:rPr lang="cs-CZ" sz="1400" b="1" dirty="0" err="1" smtClean="0">
                <a:hlinkClick r:id="rId4"/>
              </a:rPr>
              <a:t>cz</a:t>
            </a:r>
            <a:r>
              <a:rPr lang="cs-CZ" sz="1400" b="1" dirty="0" smtClean="0">
                <a:hlinkClick r:id="rId4"/>
              </a:rPr>
              <a:t>/fotografie/</a:t>
            </a:r>
            <a:r>
              <a:rPr lang="cs-CZ" sz="1400" b="1" dirty="0" err="1" smtClean="0">
                <a:hlinkClick r:id="rId4"/>
              </a:rPr>
              <a:t>hibiscus</a:t>
            </a:r>
            <a:r>
              <a:rPr lang="cs-CZ" sz="1400" b="1" dirty="0" smtClean="0">
                <a:hlinkClick r:id="rId4"/>
              </a:rPr>
              <a:t>-rosa-</a:t>
            </a:r>
            <a:r>
              <a:rPr lang="cs-CZ" sz="1400" b="1" dirty="0" err="1" smtClean="0">
                <a:hlinkClick r:id="rId4"/>
              </a:rPr>
              <a:t>sinensis</a:t>
            </a:r>
            <a:r>
              <a:rPr lang="cs-CZ" sz="1400" b="1" dirty="0" smtClean="0">
                <a:hlinkClick r:id="rId4"/>
              </a:rPr>
              <a:t>-</a:t>
            </a:r>
            <a:r>
              <a:rPr lang="cs-CZ" sz="1400" b="1" dirty="0" err="1" smtClean="0">
                <a:hlinkClick r:id="rId4"/>
              </a:rPr>
              <a:t>ibisek</a:t>
            </a:r>
            <a:r>
              <a:rPr lang="cs-CZ" sz="1400" b="1" dirty="0" smtClean="0">
                <a:hlinkClick r:id="rId4"/>
              </a:rPr>
              <a:t>-4931-640.jpg</a:t>
            </a:r>
          </a:p>
          <a:p>
            <a:r>
              <a:rPr lang="cs-CZ" sz="1400" b="1" dirty="0" smtClean="0">
                <a:hlinkClick r:id="rId5"/>
              </a:rPr>
              <a:t>http://upload.wikimedia.org/wikipedia/commons/thumb/a/a9/2007-07-09Hibiscus_syriacus04.jpg/220px-2007-07-09Hibiscus_syriacus04.jpg</a:t>
            </a:r>
          </a:p>
          <a:p>
            <a:r>
              <a:rPr lang="cs-CZ" sz="1400" b="1" dirty="0" smtClean="0">
                <a:hlinkClick r:id="rId5"/>
              </a:rPr>
              <a:t>http://www.</a:t>
            </a:r>
            <a:r>
              <a:rPr lang="cs-CZ" sz="1400" b="1" dirty="0" err="1" smtClean="0">
                <a:hlinkClick r:id="rId5"/>
              </a:rPr>
              <a:t>nejzahradnictvi.cz</a:t>
            </a:r>
            <a:r>
              <a:rPr lang="cs-CZ" sz="1400" b="1" dirty="0" smtClean="0">
                <a:hlinkClick r:id="rId5"/>
              </a:rPr>
              <a:t>/data/</a:t>
            </a:r>
            <a:r>
              <a:rPr lang="cs-CZ" sz="1400" b="1" dirty="0" err="1" smtClean="0">
                <a:hlinkClick r:id="rId5"/>
              </a:rPr>
              <a:t>clanky</a:t>
            </a:r>
            <a:r>
              <a:rPr lang="cs-CZ" sz="1400" b="1" dirty="0" smtClean="0">
                <a:hlinkClick r:id="rId5"/>
              </a:rPr>
              <a:t>/</a:t>
            </a:r>
            <a:r>
              <a:rPr lang="cs-CZ" sz="1400" b="1" dirty="0" err="1" smtClean="0">
                <a:hlinkClick r:id="rId5"/>
              </a:rPr>
              <a:t>max</a:t>
            </a:r>
            <a:r>
              <a:rPr lang="cs-CZ" sz="1400" b="1" dirty="0" smtClean="0">
                <a:hlinkClick r:id="rId5"/>
              </a:rPr>
              <a:t>/</a:t>
            </a:r>
            <a:r>
              <a:rPr lang="cs-CZ" sz="1400" b="1" dirty="0" err="1" smtClean="0">
                <a:hlinkClick r:id="rId5"/>
              </a:rPr>
              <a:t>ibisek</a:t>
            </a:r>
            <a:r>
              <a:rPr lang="cs-CZ" sz="1400" b="1" dirty="0" smtClean="0">
                <a:hlinkClick r:id="rId5"/>
              </a:rPr>
              <a:t>-je-</a:t>
            </a:r>
            <a:r>
              <a:rPr lang="cs-CZ" sz="1400" b="1" dirty="0" err="1" smtClean="0">
                <a:hlinkClick r:id="rId5"/>
              </a:rPr>
              <a:t>krasnou</a:t>
            </a:r>
            <a:r>
              <a:rPr lang="cs-CZ" sz="1400" b="1" dirty="0" smtClean="0">
                <a:hlinkClick r:id="rId5"/>
              </a:rPr>
              <a:t>-</a:t>
            </a:r>
            <a:r>
              <a:rPr lang="cs-CZ" sz="1400" b="1" dirty="0" err="1" smtClean="0">
                <a:hlinkClick r:id="rId5"/>
              </a:rPr>
              <a:t>tradicni</a:t>
            </a:r>
            <a:r>
              <a:rPr lang="cs-CZ" sz="1400" b="1" dirty="0" smtClean="0">
                <a:hlinkClick r:id="rId5"/>
              </a:rPr>
              <a:t>-rostlinou.</a:t>
            </a:r>
            <a:r>
              <a:rPr lang="cs-CZ" sz="1400" b="1" dirty="0" err="1" smtClean="0">
                <a:hlinkClick r:id="rId5"/>
              </a:rPr>
              <a:t>jpg</a:t>
            </a:r>
            <a:endParaRPr lang="cs-CZ" sz="1400" b="1" dirty="0" smtClean="0"/>
          </a:p>
          <a:p>
            <a:r>
              <a:rPr lang="cs-CZ" sz="1400" b="1" dirty="0" smtClean="0">
                <a:hlinkClick r:id="rId6"/>
              </a:rPr>
              <a:t>http://www.</a:t>
            </a:r>
            <a:r>
              <a:rPr lang="cs-CZ" sz="1400" b="1" dirty="0" err="1" smtClean="0">
                <a:hlinkClick r:id="rId6"/>
              </a:rPr>
              <a:t>jakbydlet.cz</a:t>
            </a:r>
            <a:r>
              <a:rPr lang="cs-CZ" sz="1400" b="1" dirty="0" smtClean="0">
                <a:hlinkClick r:id="rId6"/>
              </a:rPr>
              <a:t>/</a:t>
            </a:r>
            <a:r>
              <a:rPr lang="cs-CZ" sz="1400" b="1" dirty="0" err="1" smtClean="0">
                <a:hlinkClick r:id="rId6"/>
              </a:rPr>
              <a:t>Gfx</a:t>
            </a:r>
            <a:r>
              <a:rPr lang="cs-CZ" sz="1400" b="1" dirty="0" smtClean="0">
                <a:hlinkClick r:id="rId6"/>
              </a:rPr>
              <a:t>/Obr/</a:t>
            </a:r>
            <a:r>
              <a:rPr lang="cs-CZ" sz="1400" b="1" dirty="0" err="1" smtClean="0">
                <a:hlinkClick r:id="rId6"/>
              </a:rPr>
              <a:t>ibi</a:t>
            </a:r>
            <a:r>
              <a:rPr lang="cs-CZ" sz="1400" b="1" dirty="0" smtClean="0">
                <a:hlinkClick r:id="rId6"/>
              </a:rPr>
              <a:t>%C5%A1ek.jpg</a:t>
            </a:r>
            <a:endParaRPr lang="cs-CZ" sz="1400" b="1" dirty="0" smtClean="0"/>
          </a:p>
          <a:p>
            <a:r>
              <a:rPr lang="cs-CZ" sz="1400" b="1" dirty="0" smtClean="0">
                <a:hlinkClick r:id="rId7"/>
              </a:rPr>
              <a:t>http://upload.wikimedia.org/wikipedia/commons/9/98/Garden_Hibiscus.JPG</a:t>
            </a:r>
            <a:endParaRPr lang="cs-CZ" sz="1400" b="1" dirty="0" smtClean="0"/>
          </a:p>
          <a:p>
            <a:r>
              <a:rPr lang="cs-CZ" sz="1400" b="1" dirty="0" smtClean="0">
                <a:hlinkClick r:id="rId8"/>
              </a:rPr>
              <a:t>http://www.</a:t>
            </a:r>
            <a:r>
              <a:rPr lang="cs-CZ" sz="1400" b="1" dirty="0" err="1" smtClean="0">
                <a:hlinkClick r:id="rId8"/>
              </a:rPr>
              <a:t>celysvet.cz</a:t>
            </a:r>
            <a:r>
              <a:rPr lang="cs-CZ" sz="1400" b="1" dirty="0" smtClean="0">
                <a:hlinkClick r:id="rId8"/>
              </a:rPr>
              <a:t>/fotky/</a:t>
            </a:r>
            <a:r>
              <a:rPr lang="cs-CZ" sz="1400" b="1" dirty="0" err="1" smtClean="0">
                <a:hlinkClick r:id="rId8"/>
              </a:rPr>
              <a:t>africka</a:t>
            </a:r>
            <a:r>
              <a:rPr lang="cs-CZ" sz="1400" b="1" dirty="0" smtClean="0">
                <a:hlinkClick r:id="rId8"/>
              </a:rPr>
              <a:t>-fialka_6.jpg</a:t>
            </a:r>
            <a:endParaRPr lang="cs-CZ" sz="1400" b="1" dirty="0" smtClean="0"/>
          </a:p>
          <a:p>
            <a:r>
              <a:rPr lang="cs-CZ" sz="1400" b="1" dirty="0" smtClean="0">
                <a:hlinkClick r:id="rId9"/>
              </a:rPr>
              <a:t>http://www.</a:t>
            </a:r>
            <a:r>
              <a:rPr lang="cs-CZ" sz="1400" b="1" dirty="0" err="1" smtClean="0">
                <a:hlinkClick r:id="rId9"/>
              </a:rPr>
              <a:t>kvetinyumary.cz</a:t>
            </a:r>
            <a:r>
              <a:rPr lang="cs-CZ" sz="1400" b="1" dirty="0" smtClean="0">
                <a:hlinkClick r:id="rId9"/>
              </a:rPr>
              <a:t>/</a:t>
            </a:r>
            <a:r>
              <a:rPr lang="cs-CZ" sz="1400" b="1" dirty="0" err="1" smtClean="0">
                <a:hlinkClick r:id="rId9"/>
              </a:rPr>
              <a:t>wordpress</a:t>
            </a:r>
            <a:r>
              <a:rPr lang="cs-CZ" sz="1400" b="1" dirty="0" smtClean="0">
                <a:hlinkClick r:id="rId9"/>
              </a:rPr>
              <a:t>/</a:t>
            </a:r>
            <a:r>
              <a:rPr lang="cs-CZ" sz="1400" b="1" dirty="0" err="1" smtClean="0">
                <a:hlinkClick r:id="rId9"/>
              </a:rPr>
              <a:t>wp</a:t>
            </a:r>
            <a:r>
              <a:rPr lang="cs-CZ" sz="1400" b="1" dirty="0" smtClean="0">
                <a:hlinkClick r:id="rId9"/>
              </a:rPr>
              <a:t>-</a:t>
            </a:r>
            <a:r>
              <a:rPr lang="cs-CZ" sz="1400" b="1" dirty="0" err="1" smtClean="0">
                <a:hlinkClick r:id="rId9"/>
              </a:rPr>
              <a:t>content</a:t>
            </a:r>
            <a:r>
              <a:rPr lang="cs-CZ" sz="1400" b="1" dirty="0" smtClean="0">
                <a:hlinkClick r:id="rId9"/>
              </a:rPr>
              <a:t>/</a:t>
            </a:r>
            <a:r>
              <a:rPr lang="cs-CZ" sz="1400" b="1" dirty="0" err="1" smtClean="0">
                <a:hlinkClick r:id="rId9"/>
              </a:rPr>
              <a:t>uploads</a:t>
            </a:r>
            <a:r>
              <a:rPr lang="cs-CZ" sz="1400" b="1" dirty="0" smtClean="0">
                <a:hlinkClick r:id="rId9"/>
              </a:rPr>
              <a:t>/2012/09/2007-04-20Saintpaulia_ionantha04.jpg</a:t>
            </a:r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244280" cy="4968552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1400" b="1" dirty="0" err="1" smtClean="0"/>
              <a:t>Dytrtová</a:t>
            </a:r>
            <a:r>
              <a:rPr lang="cs-CZ" sz="1400" b="1" dirty="0" smtClean="0"/>
              <a:t>, R., Praktické činnosti, Pěstitelství pro 6.- 9. r. ZŠ, Fortuna, 1997</a:t>
            </a:r>
          </a:p>
          <a:p>
            <a:r>
              <a:rPr lang="cs-CZ" sz="1400" b="1" dirty="0" smtClean="0">
                <a:hlinkClick r:id="rId10"/>
              </a:rPr>
              <a:t>http://i.</a:t>
            </a:r>
            <a:r>
              <a:rPr lang="cs-CZ" sz="1400" b="1" dirty="0" err="1" smtClean="0">
                <a:hlinkClick r:id="rId10"/>
              </a:rPr>
              <a:t>mimibazar.cz</a:t>
            </a:r>
            <a:r>
              <a:rPr lang="cs-CZ" sz="1400" b="1" dirty="0" smtClean="0">
                <a:hlinkClick r:id="rId10"/>
              </a:rPr>
              <a:t>/h/</a:t>
            </a:r>
            <a:r>
              <a:rPr lang="cs-CZ" sz="1400" b="1" dirty="0" err="1" smtClean="0">
                <a:hlinkClick r:id="rId10"/>
              </a:rPr>
              <a:t>bc</a:t>
            </a:r>
            <a:r>
              <a:rPr lang="cs-CZ" sz="1400" b="1" dirty="0" smtClean="0">
                <a:hlinkClick r:id="rId10"/>
              </a:rPr>
              <a:t>/6/080520/11/f1055497.jpg</a:t>
            </a:r>
            <a:endParaRPr lang="cs-CZ" sz="1400" b="1" dirty="0" smtClean="0"/>
          </a:p>
          <a:p>
            <a:r>
              <a:rPr lang="cs-CZ" sz="1400" b="1" dirty="0" smtClean="0">
                <a:hlinkClick r:id="rId11"/>
              </a:rPr>
              <a:t>http://kutzik.jirpa.cz/storage/200902221232_fialka-ruzova.jpg</a:t>
            </a:r>
            <a:endParaRPr lang="cs-CZ" sz="1400" b="1" dirty="0" smtClean="0"/>
          </a:p>
          <a:p>
            <a:r>
              <a:rPr lang="cs-CZ" sz="1400" b="1" dirty="0" smtClean="0">
                <a:hlinkClick r:id="rId12"/>
              </a:rPr>
              <a:t>http://nd01.jxs.cz/178/382/2174af0e81_16583922_o2.jpg</a:t>
            </a:r>
            <a:endParaRPr lang="cs-CZ" sz="1400" b="1" dirty="0" smtClean="0"/>
          </a:p>
          <a:p>
            <a:r>
              <a:rPr lang="cs-CZ" sz="1400" b="1" dirty="0" smtClean="0">
                <a:hlinkClick r:id="rId13"/>
              </a:rPr>
              <a:t>http://nd05.jxs.cz/945/944/e7e8155317_77318374_o2.jpg</a:t>
            </a:r>
            <a:endParaRPr lang="cs-CZ" sz="1400" b="1" dirty="0" smtClean="0"/>
          </a:p>
          <a:p>
            <a:r>
              <a:rPr lang="cs-CZ" sz="1400" b="1" dirty="0" smtClean="0">
                <a:hlinkClick r:id="rId14"/>
              </a:rPr>
              <a:t>http://www.</a:t>
            </a:r>
            <a:r>
              <a:rPr lang="cs-CZ" sz="1400" b="1" dirty="0" err="1" smtClean="0">
                <a:hlinkClick r:id="rId14"/>
              </a:rPr>
              <a:t>celysvet.cz</a:t>
            </a:r>
            <a:r>
              <a:rPr lang="cs-CZ" sz="1400" b="1" dirty="0" smtClean="0">
                <a:hlinkClick r:id="rId14"/>
              </a:rPr>
              <a:t>/fotky/</a:t>
            </a:r>
            <a:r>
              <a:rPr lang="cs-CZ" sz="1400" b="1" dirty="0" err="1" smtClean="0">
                <a:hlinkClick r:id="rId14"/>
              </a:rPr>
              <a:t>chlorofytum</a:t>
            </a:r>
            <a:r>
              <a:rPr lang="cs-CZ" sz="1400" b="1" dirty="0" smtClean="0">
                <a:hlinkClick r:id="rId14"/>
              </a:rPr>
              <a:t>_1.jpg</a:t>
            </a:r>
            <a:endParaRPr lang="cs-CZ" sz="1400" b="1" dirty="0" smtClean="0"/>
          </a:p>
          <a:p>
            <a:r>
              <a:rPr lang="cs-CZ" sz="1400" b="1" dirty="0" smtClean="0">
                <a:hlinkClick r:id="rId15"/>
              </a:rPr>
              <a:t>http://www.</a:t>
            </a:r>
            <a:r>
              <a:rPr lang="cs-CZ" sz="1400" b="1" dirty="0" err="1" smtClean="0">
                <a:hlinkClick r:id="rId15"/>
              </a:rPr>
              <a:t>celysvet.cz</a:t>
            </a:r>
            <a:r>
              <a:rPr lang="cs-CZ" sz="1400" b="1" dirty="0" smtClean="0">
                <a:hlinkClick r:id="rId15"/>
              </a:rPr>
              <a:t>/fotky/</a:t>
            </a:r>
            <a:r>
              <a:rPr lang="cs-CZ" sz="1400" b="1" dirty="0" err="1" smtClean="0">
                <a:hlinkClick r:id="rId15"/>
              </a:rPr>
              <a:t>podenka</a:t>
            </a:r>
            <a:r>
              <a:rPr lang="cs-CZ" sz="1400" b="1" dirty="0" smtClean="0">
                <a:hlinkClick r:id="rId15"/>
              </a:rPr>
              <a:t>_1.jpg</a:t>
            </a:r>
            <a:endParaRPr lang="cs-CZ" sz="1400" b="1" dirty="0" smtClean="0"/>
          </a:p>
          <a:p>
            <a:r>
              <a:rPr lang="cs-CZ" sz="1400" b="1" dirty="0" smtClean="0">
                <a:hlinkClick r:id="rId16"/>
              </a:rPr>
              <a:t>http://pokojove-rostliny.xf.cz/pics/42_1.jpg</a:t>
            </a:r>
            <a:endParaRPr lang="cs-CZ" sz="1400" b="1" dirty="0" smtClean="0"/>
          </a:p>
          <a:p>
            <a:r>
              <a:rPr lang="cs-CZ" sz="1400" b="1" dirty="0" smtClean="0">
                <a:hlinkClick r:id="rId17"/>
              </a:rPr>
              <a:t>http://www.</a:t>
            </a:r>
            <a:r>
              <a:rPr lang="cs-CZ" sz="1400" b="1" dirty="0" err="1" smtClean="0">
                <a:hlinkClick r:id="rId17"/>
              </a:rPr>
              <a:t>celysvet.cz</a:t>
            </a:r>
            <a:r>
              <a:rPr lang="cs-CZ" sz="1400" b="1" dirty="0" smtClean="0">
                <a:hlinkClick r:id="rId17"/>
              </a:rPr>
              <a:t>/fotky/</a:t>
            </a:r>
            <a:r>
              <a:rPr lang="cs-CZ" sz="1400" b="1" dirty="0" err="1" smtClean="0">
                <a:hlinkClick r:id="rId17"/>
              </a:rPr>
              <a:t>potos</a:t>
            </a:r>
            <a:r>
              <a:rPr lang="cs-CZ" sz="1400" b="1" dirty="0" smtClean="0">
                <a:hlinkClick r:id="rId17"/>
              </a:rPr>
              <a:t>_6.jpg</a:t>
            </a:r>
            <a:endParaRPr lang="cs-CZ" sz="1400" b="1" dirty="0" smtClean="0"/>
          </a:p>
          <a:p>
            <a:r>
              <a:rPr lang="cs-CZ" sz="1400" b="1" dirty="0" smtClean="0">
                <a:hlinkClick r:id="rId18"/>
              </a:rPr>
              <a:t>http://www.</a:t>
            </a:r>
            <a:r>
              <a:rPr lang="cs-CZ" sz="1400" b="1" dirty="0" err="1" smtClean="0">
                <a:hlinkClick r:id="rId18"/>
              </a:rPr>
              <a:t>celysvet.cz</a:t>
            </a:r>
            <a:r>
              <a:rPr lang="cs-CZ" sz="1400" b="1" dirty="0" smtClean="0">
                <a:hlinkClick r:id="rId18"/>
              </a:rPr>
              <a:t>/foto/</a:t>
            </a:r>
            <a:r>
              <a:rPr lang="cs-CZ" sz="1400" b="1" dirty="0" err="1" smtClean="0">
                <a:hlinkClick r:id="rId18"/>
              </a:rPr>
              <a:t>potos</a:t>
            </a:r>
            <a:r>
              <a:rPr lang="cs-CZ" sz="1400" b="1" dirty="0" smtClean="0">
                <a:hlinkClick r:id="rId18"/>
              </a:rPr>
              <a:t>_7.jpg</a:t>
            </a:r>
            <a:endParaRPr lang="cs-CZ" sz="1400" b="1" dirty="0" smtClean="0"/>
          </a:p>
          <a:p>
            <a:r>
              <a:rPr lang="cs-CZ" sz="1400" b="1" dirty="0" smtClean="0">
                <a:hlinkClick r:id="rId19"/>
              </a:rPr>
              <a:t>http://www.</a:t>
            </a:r>
            <a:r>
              <a:rPr lang="cs-CZ" sz="1400" b="1" dirty="0" err="1" smtClean="0">
                <a:hlinkClick r:id="rId19"/>
              </a:rPr>
              <a:t>kvetinarstvi</a:t>
            </a:r>
            <a:r>
              <a:rPr lang="cs-CZ" sz="1400" b="1" dirty="0" smtClean="0">
                <a:hlinkClick r:id="rId19"/>
              </a:rPr>
              <a:t>-</a:t>
            </a:r>
            <a:r>
              <a:rPr lang="cs-CZ" sz="1400" b="1" dirty="0" err="1" smtClean="0">
                <a:hlinkClick r:id="rId19"/>
              </a:rPr>
              <a:t>buresova.cz</a:t>
            </a:r>
            <a:r>
              <a:rPr lang="cs-CZ" sz="1400" b="1" dirty="0" smtClean="0">
                <a:hlinkClick r:id="rId19"/>
              </a:rPr>
              <a:t>/</a:t>
            </a:r>
            <a:r>
              <a:rPr lang="cs-CZ" sz="1400" b="1" dirty="0" err="1" smtClean="0">
                <a:hlinkClick r:id="rId19"/>
              </a:rPr>
              <a:t>images</a:t>
            </a:r>
            <a:r>
              <a:rPr lang="cs-CZ" sz="1400" b="1" dirty="0" smtClean="0">
                <a:hlinkClick r:id="rId19"/>
              </a:rPr>
              <a:t>/</a:t>
            </a:r>
            <a:r>
              <a:rPr lang="cs-CZ" sz="1400" b="1" dirty="0" err="1" smtClean="0">
                <a:hlinkClick r:id="rId19"/>
              </a:rPr>
              <a:t>prostliny.gif</a:t>
            </a:r>
            <a:endParaRPr lang="cs-CZ" sz="1400" b="1" dirty="0" smtClean="0"/>
          </a:p>
          <a:p>
            <a:r>
              <a:rPr lang="cs-CZ" sz="1400" b="1" dirty="0" smtClean="0">
                <a:hlinkClick r:id="rId20"/>
              </a:rPr>
              <a:t>http://www.</a:t>
            </a:r>
            <a:r>
              <a:rPr lang="cs-CZ" sz="1400" b="1" dirty="0" err="1" smtClean="0">
                <a:hlinkClick r:id="rId20"/>
              </a:rPr>
              <a:t>kvetinyproradost.cz</a:t>
            </a:r>
            <a:r>
              <a:rPr lang="cs-CZ" sz="1400" b="1" dirty="0" smtClean="0">
                <a:hlinkClick r:id="rId20"/>
              </a:rPr>
              <a:t>/</a:t>
            </a:r>
            <a:r>
              <a:rPr lang="cs-CZ" sz="1400" b="1" dirty="0" err="1" smtClean="0">
                <a:hlinkClick r:id="rId20"/>
              </a:rPr>
              <a:t>fotogalerie</a:t>
            </a:r>
            <a:r>
              <a:rPr lang="cs-CZ" sz="1400" b="1" dirty="0" smtClean="0">
                <a:hlinkClick r:id="rId20"/>
              </a:rPr>
              <a:t>/223.jpg</a:t>
            </a:r>
            <a:endParaRPr lang="cs-CZ" sz="1400" b="1" dirty="0" smtClean="0"/>
          </a:p>
          <a:p>
            <a:r>
              <a:rPr lang="cs-CZ" sz="1400" b="1" dirty="0" smtClean="0">
                <a:hlinkClick r:id="rId21"/>
              </a:rPr>
              <a:t>http://upload.wikimedia.org/wikipedia/commons/2/2e/Monstera_deliciosa2.jpg</a:t>
            </a:r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68952" cy="1143000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412776"/>
            <a:ext cx="4100264" cy="4713387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1400" b="1" dirty="0" smtClean="0">
                <a:hlinkClick r:id="rId2"/>
              </a:rPr>
              <a:t>http://upload.wikimedia.org/wikipedia/commons/e/e5/Monstera_deliciosa4.jpg</a:t>
            </a:r>
            <a:endParaRPr lang="cs-CZ" sz="1400" b="1" dirty="0" smtClean="0"/>
          </a:p>
          <a:p>
            <a:r>
              <a:rPr lang="cs-CZ" sz="1400" b="1" dirty="0" smtClean="0">
                <a:hlinkClick r:id="rId3"/>
              </a:rPr>
              <a:t>http://bmprofit.cz/obrazky/fikovnik/fikus4.JPG</a:t>
            </a:r>
          </a:p>
          <a:p>
            <a:r>
              <a:rPr lang="cs-CZ" sz="1400" b="1" dirty="0" smtClean="0">
                <a:hlinkClick r:id="rId3"/>
              </a:rPr>
              <a:t>http://web.</a:t>
            </a:r>
            <a:r>
              <a:rPr lang="cs-CZ" sz="1400" b="1" dirty="0" err="1" smtClean="0">
                <a:hlinkClick r:id="rId3"/>
              </a:rPr>
              <a:t>ff.cuni.cz</a:t>
            </a:r>
            <a:r>
              <a:rPr lang="cs-CZ" sz="1400" b="1" dirty="0" smtClean="0">
                <a:hlinkClick r:id="rId3"/>
              </a:rPr>
              <a:t>/~</a:t>
            </a:r>
            <a:r>
              <a:rPr lang="cs-CZ" sz="1400" b="1" dirty="0" err="1" smtClean="0">
                <a:hlinkClick r:id="rId3"/>
              </a:rPr>
              <a:t>boldpaff</a:t>
            </a:r>
            <a:r>
              <a:rPr lang="cs-CZ" sz="1400" b="1" dirty="0" smtClean="0">
                <a:hlinkClick r:id="rId3"/>
              </a:rPr>
              <a:t>/bonsai/</a:t>
            </a:r>
            <a:r>
              <a:rPr lang="cs-CZ" sz="1400" b="1" dirty="0" err="1" smtClean="0">
                <a:hlinkClick r:id="rId3"/>
              </a:rPr>
              <a:t>benjamina.jpg</a:t>
            </a:r>
            <a:endParaRPr lang="cs-CZ" sz="1400" b="1" dirty="0" smtClean="0"/>
          </a:p>
          <a:p>
            <a:r>
              <a:rPr lang="cs-CZ" sz="1400" b="1" dirty="0" smtClean="0">
                <a:hlinkClick r:id="rId4"/>
              </a:rPr>
              <a:t>http://www.</a:t>
            </a:r>
            <a:r>
              <a:rPr lang="cs-CZ" sz="1400" b="1" dirty="0" err="1" smtClean="0">
                <a:hlinkClick r:id="rId4"/>
              </a:rPr>
              <a:t>pflanzenblog</a:t>
            </a:r>
            <a:r>
              <a:rPr lang="cs-CZ" sz="1400" b="1" dirty="0" smtClean="0">
                <a:hlinkClick r:id="rId4"/>
              </a:rPr>
              <a:t>-in.de/</a:t>
            </a:r>
            <a:r>
              <a:rPr lang="cs-CZ" sz="1400" b="1" dirty="0" err="1" smtClean="0">
                <a:hlinkClick r:id="rId4"/>
              </a:rPr>
              <a:t>wp</a:t>
            </a:r>
            <a:r>
              <a:rPr lang="cs-CZ" sz="1400" b="1" dirty="0" smtClean="0">
                <a:hlinkClick r:id="rId4"/>
              </a:rPr>
              <a:t>-</a:t>
            </a:r>
            <a:r>
              <a:rPr lang="cs-CZ" sz="1400" b="1" dirty="0" err="1" smtClean="0">
                <a:hlinkClick r:id="rId4"/>
              </a:rPr>
              <a:t>content</a:t>
            </a:r>
            <a:r>
              <a:rPr lang="cs-CZ" sz="1400" b="1" dirty="0" smtClean="0">
                <a:hlinkClick r:id="rId4"/>
              </a:rPr>
              <a:t>/</a:t>
            </a:r>
            <a:r>
              <a:rPr lang="cs-CZ" sz="1400" b="1" dirty="0" err="1" smtClean="0">
                <a:hlinkClick r:id="rId4"/>
              </a:rPr>
              <a:t>uploads</a:t>
            </a:r>
            <a:r>
              <a:rPr lang="cs-CZ" sz="1400" b="1" dirty="0" smtClean="0">
                <a:hlinkClick r:id="rId4"/>
              </a:rPr>
              <a:t>/2007/11/</a:t>
            </a:r>
            <a:r>
              <a:rPr lang="cs-CZ" sz="1400" b="1" dirty="0" err="1" smtClean="0">
                <a:hlinkClick r:id="rId4"/>
              </a:rPr>
              <a:t>gummibaum</a:t>
            </a:r>
            <a:r>
              <a:rPr lang="cs-CZ" sz="1400" b="1" dirty="0" smtClean="0">
                <a:hlinkClick r:id="rId4"/>
              </a:rPr>
              <a:t>_</a:t>
            </a:r>
            <a:r>
              <a:rPr lang="cs-CZ" sz="1400" b="1" dirty="0" err="1" smtClean="0">
                <a:hlinkClick r:id="rId4"/>
              </a:rPr>
              <a:t>ficus</a:t>
            </a:r>
            <a:r>
              <a:rPr lang="cs-CZ" sz="1400" b="1" dirty="0" smtClean="0">
                <a:hlinkClick r:id="rId4"/>
              </a:rPr>
              <a:t>_</a:t>
            </a:r>
            <a:r>
              <a:rPr lang="cs-CZ" sz="1400" b="1" dirty="0" err="1" smtClean="0">
                <a:hlinkClick r:id="rId4"/>
              </a:rPr>
              <a:t>elastica</a:t>
            </a:r>
            <a:r>
              <a:rPr lang="cs-CZ" sz="1400" b="1" dirty="0" smtClean="0">
                <a:hlinkClick r:id="rId4"/>
              </a:rPr>
              <a:t>_01.jpg</a:t>
            </a:r>
            <a:endParaRPr lang="cs-CZ" sz="1400" b="1" dirty="0" smtClean="0"/>
          </a:p>
          <a:p>
            <a:r>
              <a:rPr lang="cs-CZ" sz="1400" b="1" dirty="0" smtClean="0">
                <a:hlinkClick r:id="rId5"/>
              </a:rPr>
              <a:t>http://www.</a:t>
            </a:r>
            <a:r>
              <a:rPr lang="cs-CZ" sz="1400" b="1" dirty="0" err="1" smtClean="0">
                <a:hlinkClick r:id="rId5"/>
              </a:rPr>
              <a:t>valentine.gr</a:t>
            </a:r>
            <a:r>
              <a:rPr lang="cs-CZ" sz="1400" b="1" dirty="0" smtClean="0">
                <a:hlinkClick r:id="rId5"/>
              </a:rPr>
              <a:t>/</a:t>
            </a:r>
            <a:r>
              <a:rPr lang="cs-CZ" sz="1400" b="1" dirty="0" err="1" smtClean="0">
                <a:hlinkClick r:id="rId5"/>
              </a:rPr>
              <a:t>images</a:t>
            </a:r>
            <a:r>
              <a:rPr lang="cs-CZ" sz="1400" b="1" dirty="0" smtClean="0">
                <a:hlinkClick r:id="rId5"/>
              </a:rPr>
              <a:t>/</a:t>
            </a:r>
            <a:r>
              <a:rPr lang="cs-CZ" sz="1400" b="1" dirty="0" err="1" smtClean="0">
                <a:hlinkClick r:id="rId5"/>
              </a:rPr>
              <a:t>ficus</a:t>
            </a:r>
            <a:r>
              <a:rPr lang="cs-CZ" sz="1400" b="1" dirty="0" smtClean="0">
                <a:hlinkClick r:id="rId5"/>
              </a:rPr>
              <a:t>_</a:t>
            </a:r>
            <a:r>
              <a:rPr lang="cs-CZ" sz="1400" b="1" dirty="0" err="1" smtClean="0">
                <a:hlinkClick r:id="rId5"/>
              </a:rPr>
              <a:t>benjamina</a:t>
            </a:r>
            <a:r>
              <a:rPr lang="cs-CZ" sz="1400" b="1" dirty="0" smtClean="0">
                <a:hlinkClick r:id="rId5"/>
              </a:rPr>
              <a:t>_100a.jpg</a:t>
            </a:r>
            <a:endParaRPr lang="cs-CZ" sz="1400" b="1" dirty="0" smtClean="0"/>
          </a:p>
          <a:p>
            <a:r>
              <a:rPr lang="cs-CZ" sz="1400" b="1" dirty="0" smtClean="0">
                <a:hlinkClick r:id="rId6"/>
              </a:rPr>
              <a:t>http://images.bidorbuy.co.za/user_images/651/390Asparagus_densiflorus_Sprengeri8.jpg</a:t>
            </a:r>
            <a:endParaRPr lang="cs-CZ" sz="1400" b="1" dirty="0" smtClean="0"/>
          </a:p>
          <a:p>
            <a:r>
              <a:rPr lang="cs-CZ" sz="1400" b="1" dirty="0" smtClean="0">
                <a:hlinkClick r:id="rId7"/>
              </a:rPr>
              <a:t>http://www.</a:t>
            </a:r>
            <a:r>
              <a:rPr lang="cs-CZ" sz="1400" b="1" dirty="0" err="1" smtClean="0">
                <a:hlinkClick r:id="rId7"/>
              </a:rPr>
              <a:t>pgvet.bc.ca</a:t>
            </a:r>
            <a:r>
              <a:rPr lang="cs-CZ" sz="1400" b="1" dirty="0" smtClean="0">
                <a:hlinkClick r:id="rId7"/>
              </a:rPr>
              <a:t>/</a:t>
            </a:r>
            <a:r>
              <a:rPr lang="cs-CZ" sz="1400" b="1" dirty="0" err="1" smtClean="0">
                <a:hlinkClick r:id="rId7"/>
              </a:rPr>
              <a:t>sites</a:t>
            </a:r>
            <a:r>
              <a:rPr lang="cs-CZ" sz="1400" b="1" dirty="0" smtClean="0">
                <a:hlinkClick r:id="rId7"/>
              </a:rPr>
              <a:t>/</a:t>
            </a:r>
            <a:r>
              <a:rPr lang="cs-CZ" sz="1400" b="1" dirty="0" err="1" smtClean="0">
                <a:hlinkClick r:id="rId7"/>
              </a:rPr>
              <a:t>site</a:t>
            </a:r>
            <a:r>
              <a:rPr lang="cs-CZ" sz="1400" b="1" dirty="0" smtClean="0">
                <a:hlinkClick r:id="rId7"/>
              </a:rPr>
              <a:t>-1677/</a:t>
            </a:r>
            <a:r>
              <a:rPr lang="cs-CZ" sz="1400" b="1" dirty="0" err="1" smtClean="0">
                <a:hlinkClick r:id="rId7"/>
              </a:rPr>
              <a:t>images</a:t>
            </a:r>
            <a:r>
              <a:rPr lang="cs-CZ" sz="1400" b="1" dirty="0" smtClean="0">
                <a:hlinkClick r:id="rId7"/>
              </a:rPr>
              <a:t>/44099772-7f00-0001-7899-89b8c91e9102.jpg</a:t>
            </a:r>
            <a:endParaRPr lang="cs-CZ" sz="1400" b="1" dirty="0" smtClean="0"/>
          </a:p>
          <a:p>
            <a:r>
              <a:rPr lang="cs-CZ" sz="1400" b="1" dirty="0" smtClean="0">
                <a:hlinkClick r:id="rId8"/>
              </a:rPr>
              <a:t>http://www.</a:t>
            </a:r>
            <a:r>
              <a:rPr lang="cs-CZ" sz="1400" b="1" dirty="0" err="1" smtClean="0">
                <a:hlinkClick r:id="rId8"/>
              </a:rPr>
              <a:t>kvetinyproradost.cz</a:t>
            </a:r>
            <a:r>
              <a:rPr lang="cs-CZ" sz="1400" b="1" dirty="0" smtClean="0">
                <a:hlinkClick r:id="rId8"/>
              </a:rPr>
              <a:t>/</a:t>
            </a:r>
            <a:r>
              <a:rPr lang="cs-CZ" sz="1400" b="1" dirty="0" err="1" smtClean="0">
                <a:hlinkClick r:id="rId8"/>
              </a:rPr>
              <a:t>fotogalerie</a:t>
            </a:r>
            <a:r>
              <a:rPr lang="cs-CZ" sz="1400" b="1" dirty="0" smtClean="0">
                <a:hlinkClick r:id="rId8"/>
              </a:rPr>
              <a:t>/223.jpg</a:t>
            </a:r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244280" cy="4713387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1400" b="1" dirty="0" smtClean="0">
                <a:hlinkClick r:id="rId9"/>
              </a:rPr>
              <a:t>http</a:t>
            </a:r>
            <a:r>
              <a:rPr lang="cs-CZ" sz="1400" b="1" dirty="0" smtClean="0">
                <a:hlinkClick r:id="rId9"/>
              </a:rPr>
              <a:t>://</a:t>
            </a:r>
            <a:r>
              <a:rPr lang="cs-CZ" sz="1400" b="1" dirty="0" smtClean="0">
                <a:hlinkClick r:id="rId9"/>
              </a:rPr>
              <a:t>www.</a:t>
            </a:r>
            <a:r>
              <a:rPr lang="cs-CZ" sz="1400" b="1" dirty="0" err="1" smtClean="0">
                <a:hlinkClick r:id="rId9"/>
              </a:rPr>
              <a:t>bydleniprokazdeho.cz</a:t>
            </a:r>
            <a:r>
              <a:rPr lang="cs-CZ" sz="1400" b="1" dirty="0" smtClean="0">
                <a:hlinkClick r:id="rId9"/>
              </a:rPr>
              <a:t>/</a:t>
            </a:r>
            <a:r>
              <a:rPr lang="cs-CZ" sz="1400" b="1" dirty="0" err="1" smtClean="0">
                <a:hlinkClick r:id="rId9"/>
              </a:rPr>
              <a:t>images</a:t>
            </a:r>
            <a:r>
              <a:rPr lang="cs-CZ" sz="1400" b="1" dirty="0" smtClean="0">
                <a:hlinkClick r:id="rId9"/>
              </a:rPr>
              <a:t>/</a:t>
            </a:r>
            <a:r>
              <a:rPr lang="cs-CZ" sz="1400" b="1" dirty="0" err="1" smtClean="0">
                <a:hlinkClick r:id="rId9"/>
              </a:rPr>
              <a:t>clanky</a:t>
            </a:r>
            <a:r>
              <a:rPr lang="cs-CZ" sz="1400" b="1" dirty="0" smtClean="0">
                <a:hlinkClick r:id="rId9"/>
              </a:rPr>
              <a:t>/</a:t>
            </a:r>
            <a:r>
              <a:rPr lang="cs-CZ" sz="1400" b="1" dirty="0" err="1" smtClean="0">
                <a:hlinkClick r:id="rId9"/>
              </a:rPr>
              <a:t>difenbachie</a:t>
            </a:r>
            <a:r>
              <a:rPr lang="cs-CZ" sz="1400" b="1" dirty="0" smtClean="0">
                <a:hlinkClick r:id="rId9"/>
              </a:rPr>
              <a:t>-2.jpg</a:t>
            </a:r>
            <a:endParaRPr lang="cs-CZ" sz="1400" b="1" dirty="0" smtClean="0"/>
          </a:p>
          <a:p>
            <a:r>
              <a:rPr lang="cs-CZ" sz="1400" b="1" dirty="0" smtClean="0">
                <a:hlinkClick r:id="rId10"/>
              </a:rPr>
              <a:t>http://</a:t>
            </a:r>
            <a:r>
              <a:rPr lang="cs-CZ" sz="1400" b="1" dirty="0" smtClean="0">
                <a:hlinkClick r:id="rId10"/>
              </a:rPr>
              <a:t>www.katalog-rostlin.</a:t>
            </a:r>
            <a:r>
              <a:rPr lang="cs-CZ" sz="1400" b="1" dirty="0" err="1" smtClean="0">
                <a:hlinkClick r:id="rId10"/>
              </a:rPr>
              <a:t>cz</a:t>
            </a:r>
            <a:r>
              <a:rPr lang="cs-CZ" sz="1400" b="1" dirty="0" smtClean="0">
                <a:hlinkClick r:id="rId10"/>
              </a:rPr>
              <a:t>/</a:t>
            </a:r>
            <a:r>
              <a:rPr lang="cs-CZ" sz="1400" b="1" dirty="0" err="1" smtClean="0">
                <a:hlinkClick r:id="rId10"/>
              </a:rPr>
              <a:t>images</a:t>
            </a:r>
            <a:r>
              <a:rPr lang="cs-CZ" sz="1400" b="1" dirty="0" smtClean="0">
                <a:hlinkClick r:id="rId10"/>
              </a:rPr>
              <a:t>/</a:t>
            </a:r>
            <a:r>
              <a:rPr lang="cs-CZ" sz="1400" b="1" dirty="0" err="1" smtClean="0">
                <a:hlinkClick r:id="rId10"/>
              </a:rPr>
              <a:t>pokojove</a:t>
            </a:r>
            <a:r>
              <a:rPr lang="cs-CZ" sz="1400" b="1" dirty="0" smtClean="0">
                <a:hlinkClick r:id="rId10"/>
              </a:rPr>
              <a:t>-rostliny/</a:t>
            </a:r>
            <a:r>
              <a:rPr lang="cs-CZ" sz="1400" b="1" dirty="0" err="1" smtClean="0">
                <a:hlinkClick r:id="rId10"/>
              </a:rPr>
              <a:t>large</a:t>
            </a:r>
            <a:r>
              <a:rPr lang="cs-CZ" sz="1400" b="1" dirty="0" smtClean="0">
                <a:hlinkClick r:id="rId10"/>
              </a:rPr>
              <a:t>/Dieffenbachia1.jpg</a:t>
            </a:r>
            <a:endParaRPr lang="cs-CZ" sz="1400" b="1" dirty="0" smtClean="0"/>
          </a:p>
          <a:p>
            <a:endParaRPr lang="cs-CZ" sz="1400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497</Words>
  <Application>Microsoft Office PowerPoint</Application>
  <PresentationFormat>Předvádění na obrazovce (4:3)</PresentationFormat>
  <Paragraphs>175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Snímek 2</vt:lpstr>
      <vt:lpstr>Okrasné rostliny</vt:lpstr>
      <vt:lpstr>Charakteristika</vt:lpstr>
      <vt:lpstr>Dělení pokojových rostlin</vt:lpstr>
      <vt:lpstr>Ozdobné listem</vt:lpstr>
      <vt:lpstr>asparágus</vt:lpstr>
      <vt:lpstr>fíkus</vt:lpstr>
      <vt:lpstr>fíkus</vt:lpstr>
      <vt:lpstr>monstera</vt:lpstr>
      <vt:lpstr>potos</vt:lpstr>
      <vt:lpstr>poděnka</vt:lpstr>
      <vt:lpstr>Snímek 13</vt:lpstr>
      <vt:lpstr>Snímek 14</vt:lpstr>
      <vt:lpstr>Snímek 15</vt:lpstr>
      <vt:lpstr>Ozdobné KVĚTEM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Nejprve vyřešte přesmyčky, potom označte ty, které jsou ozdobné květem. </vt:lpstr>
      <vt:lpstr>ŘEŠENÍ</vt:lpstr>
      <vt:lpstr>ZDROJE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Okrasné rostliny</dc:title>
  <dc:creator>Hříbková Jitka</dc:creator>
  <cp:lastModifiedBy>Hříbková Jitka</cp:lastModifiedBy>
  <cp:revision>28</cp:revision>
  <dcterms:created xsi:type="dcterms:W3CDTF">2011-04-18T16:19:11Z</dcterms:created>
  <dcterms:modified xsi:type="dcterms:W3CDTF">2013-02-15T20:36:37Z</dcterms:modified>
</cp:coreProperties>
</file>