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VY_32_INOVACE_17_Počtářské minutovky II 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Počtářské minutovky II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FD3812-E1D9-46F2-B297-673200B5AF23}" type="doc">
      <dgm:prSet loTypeId="urn:diagrams.loki3.com/TabbedArc+Icon" loCatId="relationship" qsTypeId="urn:microsoft.com/office/officeart/2005/8/quickstyle/simple1" qsCatId="simple" csTypeId="urn:microsoft.com/office/officeart/2005/8/colors/accent2_1" csCatId="accent2" phldr="1"/>
      <dgm:spPr/>
    </dgm:pt>
    <dgm:pt modelId="{5465CE57-8C6A-4B6E-8637-90969DE8774D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2E41D039-EC88-4830-8433-D422BFE46553}" type="parTrans" cxnId="{4B325033-1F8F-4D1C-8FEA-C5C815C1B5E2}">
      <dgm:prSet/>
      <dgm:spPr/>
      <dgm:t>
        <a:bodyPr/>
        <a:lstStyle/>
        <a:p>
          <a:endParaRPr lang="cs-CZ"/>
        </a:p>
      </dgm:t>
    </dgm:pt>
    <dgm:pt modelId="{14C032EF-645E-4595-8E17-B365708823DC}" type="sibTrans" cxnId="{4B325033-1F8F-4D1C-8FEA-C5C815C1B5E2}">
      <dgm:prSet/>
      <dgm:spPr/>
      <dgm:t>
        <a:bodyPr/>
        <a:lstStyle/>
        <a:p>
          <a:endParaRPr lang="cs-CZ"/>
        </a:p>
      </dgm:t>
    </dgm:pt>
    <dgm:pt modelId="{346FE9D3-617C-44BF-9798-53011F43E475}">
      <dgm:prSet phldrT="[Text]"/>
      <dgm:spPr/>
      <dgm:t>
        <a:bodyPr/>
        <a:lstStyle/>
        <a:p>
          <a:r>
            <a:rPr lang="cs-CZ" dirty="0" smtClean="0"/>
            <a:t>308</a:t>
          </a:r>
          <a:endParaRPr lang="cs-CZ" dirty="0"/>
        </a:p>
      </dgm:t>
    </dgm:pt>
    <dgm:pt modelId="{C39CDC10-65AE-4E30-BD28-2FF7BD0ED2EE}" type="parTrans" cxnId="{BA6972E5-93E7-4AF2-B3F8-5D93D43EEC7B}">
      <dgm:prSet/>
      <dgm:spPr/>
      <dgm:t>
        <a:bodyPr/>
        <a:lstStyle/>
        <a:p>
          <a:endParaRPr lang="cs-CZ"/>
        </a:p>
      </dgm:t>
    </dgm:pt>
    <dgm:pt modelId="{9E54F7F0-E2C8-4CE2-9CD6-0F7AA9A0B9D2}" type="sibTrans" cxnId="{BA6972E5-93E7-4AF2-B3F8-5D93D43EEC7B}">
      <dgm:prSet/>
      <dgm:spPr/>
      <dgm:t>
        <a:bodyPr/>
        <a:lstStyle/>
        <a:p>
          <a:endParaRPr lang="cs-CZ"/>
        </a:p>
      </dgm:t>
    </dgm:pt>
    <dgm:pt modelId="{26D5D4E5-896D-4153-85E8-BFEE2222B983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AFB706B4-1E4B-4A0C-9F8A-40176D294B13}" type="parTrans" cxnId="{6144C827-371C-408D-ADD5-F9E88BCCDBAE}">
      <dgm:prSet/>
      <dgm:spPr/>
      <dgm:t>
        <a:bodyPr/>
        <a:lstStyle/>
        <a:p>
          <a:endParaRPr lang="cs-CZ"/>
        </a:p>
      </dgm:t>
    </dgm:pt>
    <dgm:pt modelId="{28F6B05D-1396-4946-BDD6-E8A5736800C3}" type="sibTrans" cxnId="{6144C827-371C-408D-ADD5-F9E88BCCDBAE}">
      <dgm:prSet/>
      <dgm:spPr/>
      <dgm:t>
        <a:bodyPr/>
        <a:lstStyle/>
        <a:p>
          <a:endParaRPr lang="cs-CZ"/>
        </a:p>
      </dgm:t>
    </dgm:pt>
    <dgm:pt modelId="{B7296362-94D5-405C-82F0-8A7D540111A8}" type="pres">
      <dgm:prSet presAssocID="{D2FD3812-E1D9-46F2-B297-673200B5AF23}" presName="Name0" presStyleCnt="0">
        <dgm:presLayoutVars>
          <dgm:dir/>
          <dgm:resizeHandles val="exact"/>
        </dgm:presLayoutVars>
      </dgm:prSet>
      <dgm:spPr/>
    </dgm:pt>
    <dgm:pt modelId="{EDDECF95-C39C-471A-A267-0C673F979BB0}" type="pres">
      <dgm:prSet presAssocID="{5465CE57-8C6A-4B6E-8637-90969DE8774D}" presName="twoplus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6FACDD-4221-4D7E-8643-95D7BEF8A58D}" type="pres">
      <dgm:prSet presAssocID="{346FE9D3-617C-44BF-9798-53011F43E475}" presName="twoplus" presStyleLbl="node1" presStyleIdx="1" presStyleCnt="3" custRadScaleRad="95841" custRadScaleInc="-55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6B87D7-1B87-414D-B0AD-F5FB48E97DED}" type="pres">
      <dgm:prSet presAssocID="{26D5D4E5-896D-4153-85E8-BFEE2222B983}" presName="twoplu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325033-1F8F-4D1C-8FEA-C5C815C1B5E2}" srcId="{D2FD3812-E1D9-46F2-B297-673200B5AF23}" destId="{5465CE57-8C6A-4B6E-8637-90969DE8774D}" srcOrd="0" destOrd="0" parTransId="{2E41D039-EC88-4830-8433-D422BFE46553}" sibTransId="{14C032EF-645E-4595-8E17-B365708823DC}"/>
    <dgm:cxn modelId="{D4894571-EE2C-4843-8E61-5DEE07758A60}" type="presOf" srcId="{26D5D4E5-896D-4153-85E8-BFEE2222B983}" destId="{306B87D7-1B87-414D-B0AD-F5FB48E97DED}" srcOrd="0" destOrd="0" presId="urn:diagrams.loki3.com/TabbedArc+Icon"/>
    <dgm:cxn modelId="{6144C827-371C-408D-ADD5-F9E88BCCDBAE}" srcId="{D2FD3812-E1D9-46F2-B297-673200B5AF23}" destId="{26D5D4E5-896D-4153-85E8-BFEE2222B983}" srcOrd="2" destOrd="0" parTransId="{AFB706B4-1E4B-4A0C-9F8A-40176D294B13}" sibTransId="{28F6B05D-1396-4946-BDD6-E8A5736800C3}"/>
    <dgm:cxn modelId="{BA6972E5-93E7-4AF2-B3F8-5D93D43EEC7B}" srcId="{D2FD3812-E1D9-46F2-B297-673200B5AF23}" destId="{346FE9D3-617C-44BF-9798-53011F43E475}" srcOrd="1" destOrd="0" parTransId="{C39CDC10-65AE-4E30-BD28-2FF7BD0ED2EE}" sibTransId="{9E54F7F0-E2C8-4CE2-9CD6-0F7AA9A0B9D2}"/>
    <dgm:cxn modelId="{2AED7E5A-327D-4426-9E07-43CD6F6FF9A6}" type="presOf" srcId="{346FE9D3-617C-44BF-9798-53011F43E475}" destId="{BC6FACDD-4221-4D7E-8643-95D7BEF8A58D}" srcOrd="0" destOrd="0" presId="urn:diagrams.loki3.com/TabbedArc+Icon"/>
    <dgm:cxn modelId="{8CDDC738-6D01-4D44-99D6-8A92E162657D}" type="presOf" srcId="{5465CE57-8C6A-4B6E-8637-90969DE8774D}" destId="{EDDECF95-C39C-471A-A267-0C673F979BB0}" srcOrd="0" destOrd="0" presId="urn:diagrams.loki3.com/TabbedArc+Icon"/>
    <dgm:cxn modelId="{20C2FB5E-D993-40C2-8D06-196343D569EB}" type="presOf" srcId="{D2FD3812-E1D9-46F2-B297-673200B5AF23}" destId="{B7296362-94D5-405C-82F0-8A7D540111A8}" srcOrd="0" destOrd="0" presId="urn:diagrams.loki3.com/TabbedArc+Icon"/>
    <dgm:cxn modelId="{255DE71E-9751-44E7-A5EB-3FA8D7163B3D}" type="presParOf" srcId="{B7296362-94D5-405C-82F0-8A7D540111A8}" destId="{EDDECF95-C39C-471A-A267-0C673F979BB0}" srcOrd="0" destOrd="0" presId="urn:diagrams.loki3.com/TabbedArc+Icon"/>
    <dgm:cxn modelId="{AF06FB91-F783-4C94-85AF-9547678B1D31}" type="presParOf" srcId="{B7296362-94D5-405C-82F0-8A7D540111A8}" destId="{BC6FACDD-4221-4D7E-8643-95D7BEF8A58D}" srcOrd="1" destOrd="0" presId="urn:diagrams.loki3.com/TabbedArc+Icon"/>
    <dgm:cxn modelId="{079B5F3D-3DE9-4037-A0C7-7477C2AC52FF}" type="presParOf" srcId="{B7296362-94D5-405C-82F0-8A7D540111A8}" destId="{306B87D7-1B87-414D-B0AD-F5FB48E97DED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FD3812-E1D9-46F2-B297-673200B5AF23}" type="doc">
      <dgm:prSet loTypeId="urn:diagrams.loki3.com/TabbedArc+Icon" loCatId="relationship" qsTypeId="urn:microsoft.com/office/officeart/2005/8/quickstyle/simple1" qsCatId="simple" csTypeId="urn:microsoft.com/office/officeart/2005/8/colors/accent2_1" csCatId="accent2" phldr="1"/>
      <dgm:spPr/>
    </dgm:pt>
    <dgm:pt modelId="{5465CE57-8C6A-4B6E-8637-90969DE8774D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2E41D039-EC88-4830-8433-D422BFE46553}" type="parTrans" cxnId="{4B325033-1F8F-4D1C-8FEA-C5C815C1B5E2}">
      <dgm:prSet/>
      <dgm:spPr/>
      <dgm:t>
        <a:bodyPr/>
        <a:lstStyle/>
        <a:p>
          <a:endParaRPr lang="cs-CZ"/>
        </a:p>
      </dgm:t>
    </dgm:pt>
    <dgm:pt modelId="{14C032EF-645E-4595-8E17-B365708823DC}" type="sibTrans" cxnId="{4B325033-1F8F-4D1C-8FEA-C5C815C1B5E2}">
      <dgm:prSet/>
      <dgm:spPr/>
      <dgm:t>
        <a:bodyPr/>
        <a:lstStyle/>
        <a:p>
          <a:endParaRPr lang="cs-CZ"/>
        </a:p>
      </dgm:t>
    </dgm:pt>
    <dgm:pt modelId="{346FE9D3-617C-44BF-9798-53011F43E475}">
      <dgm:prSet phldrT="[Text]"/>
      <dgm:spPr/>
      <dgm:t>
        <a:bodyPr/>
        <a:lstStyle/>
        <a:p>
          <a:r>
            <a:rPr lang="cs-CZ" dirty="0" smtClean="0"/>
            <a:t>572</a:t>
          </a:r>
          <a:endParaRPr lang="cs-CZ" dirty="0"/>
        </a:p>
      </dgm:t>
    </dgm:pt>
    <dgm:pt modelId="{C39CDC10-65AE-4E30-BD28-2FF7BD0ED2EE}" type="parTrans" cxnId="{BA6972E5-93E7-4AF2-B3F8-5D93D43EEC7B}">
      <dgm:prSet/>
      <dgm:spPr/>
      <dgm:t>
        <a:bodyPr/>
        <a:lstStyle/>
        <a:p>
          <a:endParaRPr lang="cs-CZ"/>
        </a:p>
      </dgm:t>
    </dgm:pt>
    <dgm:pt modelId="{9E54F7F0-E2C8-4CE2-9CD6-0F7AA9A0B9D2}" type="sibTrans" cxnId="{BA6972E5-93E7-4AF2-B3F8-5D93D43EEC7B}">
      <dgm:prSet/>
      <dgm:spPr/>
      <dgm:t>
        <a:bodyPr/>
        <a:lstStyle/>
        <a:p>
          <a:endParaRPr lang="cs-CZ"/>
        </a:p>
      </dgm:t>
    </dgm:pt>
    <dgm:pt modelId="{26D5D4E5-896D-4153-85E8-BFEE2222B983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AFB706B4-1E4B-4A0C-9F8A-40176D294B13}" type="parTrans" cxnId="{6144C827-371C-408D-ADD5-F9E88BCCDBAE}">
      <dgm:prSet/>
      <dgm:spPr/>
      <dgm:t>
        <a:bodyPr/>
        <a:lstStyle/>
        <a:p>
          <a:endParaRPr lang="cs-CZ"/>
        </a:p>
      </dgm:t>
    </dgm:pt>
    <dgm:pt modelId="{28F6B05D-1396-4946-BDD6-E8A5736800C3}" type="sibTrans" cxnId="{6144C827-371C-408D-ADD5-F9E88BCCDBAE}">
      <dgm:prSet/>
      <dgm:spPr/>
      <dgm:t>
        <a:bodyPr/>
        <a:lstStyle/>
        <a:p>
          <a:endParaRPr lang="cs-CZ"/>
        </a:p>
      </dgm:t>
    </dgm:pt>
    <dgm:pt modelId="{B7296362-94D5-405C-82F0-8A7D540111A8}" type="pres">
      <dgm:prSet presAssocID="{D2FD3812-E1D9-46F2-B297-673200B5AF23}" presName="Name0" presStyleCnt="0">
        <dgm:presLayoutVars>
          <dgm:dir/>
          <dgm:resizeHandles val="exact"/>
        </dgm:presLayoutVars>
      </dgm:prSet>
      <dgm:spPr/>
    </dgm:pt>
    <dgm:pt modelId="{EDDECF95-C39C-471A-A267-0C673F979BB0}" type="pres">
      <dgm:prSet presAssocID="{5465CE57-8C6A-4B6E-8637-90969DE8774D}" presName="twoplus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6FACDD-4221-4D7E-8643-95D7BEF8A58D}" type="pres">
      <dgm:prSet presAssocID="{346FE9D3-617C-44BF-9798-53011F43E475}" presName="twoplus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6B87D7-1B87-414D-B0AD-F5FB48E97DED}" type="pres">
      <dgm:prSet presAssocID="{26D5D4E5-896D-4153-85E8-BFEE2222B983}" presName="twoplu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325033-1F8F-4D1C-8FEA-C5C815C1B5E2}" srcId="{D2FD3812-E1D9-46F2-B297-673200B5AF23}" destId="{5465CE57-8C6A-4B6E-8637-90969DE8774D}" srcOrd="0" destOrd="0" parTransId="{2E41D039-EC88-4830-8433-D422BFE46553}" sibTransId="{14C032EF-645E-4595-8E17-B365708823DC}"/>
    <dgm:cxn modelId="{A8F30D1D-F5A5-4851-8D84-A044E86753A2}" type="presOf" srcId="{5465CE57-8C6A-4B6E-8637-90969DE8774D}" destId="{EDDECF95-C39C-471A-A267-0C673F979BB0}" srcOrd="0" destOrd="0" presId="urn:diagrams.loki3.com/TabbedArc+Icon"/>
    <dgm:cxn modelId="{6144C827-371C-408D-ADD5-F9E88BCCDBAE}" srcId="{D2FD3812-E1D9-46F2-B297-673200B5AF23}" destId="{26D5D4E5-896D-4153-85E8-BFEE2222B983}" srcOrd="2" destOrd="0" parTransId="{AFB706B4-1E4B-4A0C-9F8A-40176D294B13}" sibTransId="{28F6B05D-1396-4946-BDD6-E8A5736800C3}"/>
    <dgm:cxn modelId="{BA6972E5-93E7-4AF2-B3F8-5D93D43EEC7B}" srcId="{D2FD3812-E1D9-46F2-B297-673200B5AF23}" destId="{346FE9D3-617C-44BF-9798-53011F43E475}" srcOrd="1" destOrd="0" parTransId="{C39CDC10-65AE-4E30-BD28-2FF7BD0ED2EE}" sibTransId="{9E54F7F0-E2C8-4CE2-9CD6-0F7AA9A0B9D2}"/>
    <dgm:cxn modelId="{ED2DA16E-F1E6-434E-B6F6-0A01FA5F96EF}" type="presOf" srcId="{26D5D4E5-896D-4153-85E8-BFEE2222B983}" destId="{306B87D7-1B87-414D-B0AD-F5FB48E97DED}" srcOrd="0" destOrd="0" presId="urn:diagrams.loki3.com/TabbedArc+Icon"/>
    <dgm:cxn modelId="{BC2BF725-091B-4C32-ACD3-54F205622FE5}" type="presOf" srcId="{D2FD3812-E1D9-46F2-B297-673200B5AF23}" destId="{B7296362-94D5-405C-82F0-8A7D540111A8}" srcOrd="0" destOrd="0" presId="urn:diagrams.loki3.com/TabbedArc+Icon"/>
    <dgm:cxn modelId="{7119E210-F251-466D-AFB6-10D179ECD35D}" type="presOf" srcId="{346FE9D3-617C-44BF-9798-53011F43E475}" destId="{BC6FACDD-4221-4D7E-8643-95D7BEF8A58D}" srcOrd="0" destOrd="0" presId="urn:diagrams.loki3.com/TabbedArc+Icon"/>
    <dgm:cxn modelId="{436BE211-DDE5-4327-AF44-DDC629838716}" type="presParOf" srcId="{B7296362-94D5-405C-82F0-8A7D540111A8}" destId="{EDDECF95-C39C-471A-A267-0C673F979BB0}" srcOrd="0" destOrd="0" presId="urn:diagrams.loki3.com/TabbedArc+Icon"/>
    <dgm:cxn modelId="{AB901FAB-BAC9-4723-BEB7-4DAABD92D356}" type="presParOf" srcId="{B7296362-94D5-405C-82F0-8A7D540111A8}" destId="{BC6FACDD-4221-4D7E-8643-95D7BEF8A58D}" srcOrd="1" destOrd="0" presId="urn:diagrams.loki3.com/TabbedArc+Icon"/>
    <dgm:cxn modelId="{D7B1DFCD-01DD-4ACC-8A97-AB2255F868F9}" type="presParOf" srcId="{B7296362-94D5-405C-82F0-8A7D540111A8}" destId="{306B87D7-1B87-414D-B0AD-F5FB48E97DED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2FD3812-E1D9-46F2-B297-673200B5AF23}" type="doc">
      <dgm:prSet loTypeId="urn:diagrams.loki3.com/TabbedArc+Icon" loCatId="relationship" qsTypeId="urn:microsoft.com/office/officeart/2005/8/quickstyle/simple1" qsCatId="simple" csTypeId="urn:microsoft.com/office/officeart/2005/8/colors/accent2_1" csCatId="accent2" phldr="1"/>
      <dgm:spPr/>
    </dgm:pt>
    <dgm:pt modelId="{5465CE57-8C6A-4B6E-8637-90969DE8774D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2E41D039-EC88-4830-8433-D422BFE46553}" type="parTrans" cxnId="{4B325033-1F8F-4D1C-8FEA-C5C815C1B5E2}">
      <dgm:prSet/>
      <dgm:spPr/>
      <dgm:t>
        <a:bodyPr/>
        <a:lstStyle/>
        <a:p>
          <a:endParaRPr lang="cs-CZ"/>
        </a:p>
      </dgm:t>
    </dgm:pt>
    <dgm:pt modelId="{14C032EF-645E-4595-8E17-B365708823DC}" type="sibTrans" cxnId="{4B325033-1F8F-4D1C-8FEA-C5C815C1B5E2}">
      <dgm:prSet/>
      <dgm:spPr/>
      <dgm:t>
        <a:bodyPr/>
        <a:lstStyle/>
        <a:p>
          <a:endParaRPr lang="cs-CZ"/>
        </a:p>
      </dgm:t>
    </dgm:pt>
    <dgm:pt modelId="{346FE9D3-617C-44BF-9798-53011F43E475}">
      <dgm:prSet phldrT="[Text]"/>
      <dgm:spPr/>
      <dgm:t>
        <a:bodyPr/>
        <a:lstStyle/>
        <a:p>
          <a:r>
            <a:rPr lang="cs-CZ" dirty="0" smtClean="0"/>
            <a:t>54</a:t>
          </a:r>
          <a:endParaRPr lang="cs-CZ" dirty="0"/>
        </a:p>
      </dgm:t>
    </dgm:pt>
    <dgm:pt modelId="{C39CDC10-65AE-4E30-BD28-2FF7BD0ED2EE}" type="parTrans" cxnId="{BA6972E5-93E7-4AF2-B3F8-5D93D43EEC7B}">
      <dgm:prSet/>
      <dgm:spPr/>
      <dgm:t>
        <a:bodyPr/>
        <a:lstStyle/>
        <a:p>
          <a:endParaRPr lang="cs-CZ"/>
        </a:p>
      </dgm:t>
    </dgm:pt>
    <dgm:pt modelId="{9E54F7F0-E2C8-4CE2-9CD6-0F7AA9A0B9D2}" type="sibTrans" cxnId="{BA6972E5-93E7-4AF2-B3F8-5D93D43EEC7B}">
      <dgm:prSet/>
      <dgm:spPr/>
      <dgm:t>
        <a:bodyPr/>
        <a:lstStyle/>
        <a:p>
          <a:endParaRPr lang="cs-CZ"/>
        </a:p>
      </dgm:t>
    </dgm:pt>
    <dgm:pt modelId="{26D5D4E5-896D-4153-85E8-BFEE2222B983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AFB706B4-1E4B-4A0C-9F8A-40176D294B13}" type="parTrans" cxnId="{6144C827-371C-408D-ADD5-F9E88BCCDBAE}">
      <dgm:prSet/>
      <dgm:spPr/>
      <dgm:t>
        <a:bodyPr/>
        <a:lstStyle/>
        <a:p>
          <a:endParaRPr lang="cs-CZ"/>
        </a:p>
      </dgm:t>
    </dgm:pt>
    <dgm:pt modelId="{28F6B05D-1396-4946-BDD6-E8A5736800C3}" type="sibTrans" cxnId="{6144C827-371C-408D-ADD5-F9E88BCCDBAE}">
      <dgm:prSet/>
      <dgm:spPr/>
      <dgm:t>
        <a:bodyPr/>
        <a:lstStyle/>
        <a:p>
          <a:endParaRPr lang="cs-CZ"/>
        </a:p>
      </dgm:t>
    </dgm:pt>
    <dgm:pt modelId="{B7296362-94D5-405C-82F0-8A7D540111A8}" type="pres">
      <dgm:prSet presAssocID="{D2FD3812-E1D9-46F2-B297-673200B5AF23}" presName="Name0" presStyleCnt="0">
        <dgm:presLayoutVars>
          <dgm:dir/>
          <dgm:resizeHandles val="exact"/>
        </dgm:presLayoutVars>
      </dgm:prSet>
      <dgm:spPr/>
    </dgm:pt>
    <dgm:pt modelId="{EDDECF95-C39C-471A-A267-0C673F979BB0}" type="pres">
      <dgm:prSet presAssocID="{5465CE57-8C6A-4B6E-8637-90969DE8774D}" presName="twoplus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6FACDD-4221-4D7E-8643-95D7BEF8A58D}" type="pres">
      <dgm:prSet presAssocID="{346FE9D3-617C-44BF-9798-53011F43E475}" presName="twoplus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6B87D7-1B87-414D-B0AD-F5FB48E97DED}" type="pres">
      <dgm:prSet presAssocID="{26D5D4E5-896D-4153-85E8-BFEE2222B983}" presName="twoplu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325033-1F8F-4D1C-8FEA-C5C815C1B5E2}" srcId="{D2FD3812-E1D9-46F2-B297-673200B5AF23}" destId="{5465CE57-8C6A-4B6E-8637-90969DE8774D}" srcOrd="0" destOrd="0" parTransId="{2E41D039-EC88-4830-8433-D422BFE46553}" sibTransId="{14C032EF-645E-4595-8E17-B365708823DC}"/>
    <dgm:cxn modelId="{6144C827-371C-408D-ADD5-F9E88BCCDBAE}" srcId="{D2FD3812-E1D9-46F2-B297-673200B5AF23}" destId="{26D5D4E5-896D-4153-85E8-BFEE2222B983}" srcOrd="2" destOrd="0" parTransId="{AFB706B4-1E4B-4A0C-9F8A-40176D294B13}" sibTransId="{28F6B05D-1396-4946-BDD6-E8A5736800C3}"/>
    <dgm:cxn modelId="{BA6972E5-93E7-4AF2-B3F8-5D93D43EEC7B}" srcId="{D2FD3812-E1D9-46F2-B297-673200B5AF23}" destId="{346FE9D3-617C-44BF-9798-53011F43E475}" srcOrd="1" destOrd="0" parTransId="{C39CDC10-65AE-4E30-BD28-2FF7BD0ED2EE}" sibTransId="{9E54F7F0-E2C8-4CE2-9CD6-0F7AA9A0B9D2}"/>
    <dgm:cxn modelId="{E52DD78D-87E1-468A-B469-92D43D0C49EA}" type="presOf" srcId="{5465CE57-8C6A-4B6E-8637-90969DE8774D}" destId="{EDDECF95-C39C-471A-A267-0C673F979BB0}" srcOrd="0" destOrd="0" presId="urn:diagrams.loki3.com/TabbedArc+Icon"/>
    <dgm:cxn modelId="{CA78EC66-6BA7-4BAC-A11F-7F1C4241E9A6}" type="presOf" srcId="{D2FD3812-E1D9-46F2-B297-673200B5AF23}" destId="{B7296362-94D5-405C-82F0-8A7D540111A8}" srcOrd="0" destOrd="0" presId="urn:diagrams.loki3.com/TabbedArc+Icon"/>
    <dgm:cxn modelId="{9649855D-4FB0-4D85-AB68-CF764BAECB0F}" type="presOf" srcId="{26D5D4E5-896D-4153-85E8-BFEE2222B983}" destId="{306B87D7-1B87-414D-B0AD-F5FB48E97DED}" srcOrd="0" destOrd="0" presId="urn:diagrams.loki3.com/TabbedArc+Icon"/>
    <dgm:cxn modelId="{7359D98C-7FCD-4722-9F5C-EBEAA97CA6A4}" type="presOf" srcId="{346FE9D3-617C-44BF-9798-53011F43E475}" destId="{BC6FACDD-4221-4D7E-8643-95D7BEF8A58D}" srcOrd="0" destOrd="0" presId="urn:diagrams.loki3.com/TabbedArc+Icon"/>
    <dgm:cxn modelId="{730EC414-9FD5-41A4-B71C-34DAE77A81FF}" type="presParOf" srcId="{B7296362-94D5-405C-82F0-8A7D540111A8}" destId="{EDDECF95-C39C-471A-A267-0C673F979BB0}" srcOrd="0" destOrd="0" presId="urn:diagrams.loki3.com/TabbedArc+Icon"/>
    <dgm:cxn modelId="{91920920-0797-4832-8DF5-AE65AE0A421B}" type="presParOf" srcId="{B7296362-94D5-405C-82F0-8A7D540111A8}" destId="{BC6FACDD-4221-4D7E-8643-95D7BEF8A58D}" srcOrd="1" destOrd="0" presId="urn:diagrams.loki3.com/TabbedArc+Icon"/>
    <dgm:cxn modelId="{6FD8DE4E-18B1-48EC-9471-484910838FE7}" type="presParOf" srcId="{B7296362-94D5-405C-82F0-8A7D540111A8}" destId="{306B87D7-1B87-414D-B0AD-F5FB48E97DED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2FD3812-E1D9-46F2-B297-673200B5AF23}" type="doc">
      <dgm:prSet loTypeId="urn:diagrams.loki3.com/TabbedArc+Icon" loCatId="relationship" qsTypeId="urn:microsoft.com/office/officeart/2005/8/quickstyle/simple1" qsCatId="simple" csTypeId="urn:microsoft.com/office/officeart/2005/8/colors/accent2_1" csCatId="accent2" phldr="1"/>
      <dgm:spPr/>
    </dgm:pt>
    <dgm:pt modelId="{5465CE57-8C6A-4B6E-8637-90969DE8774D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2E41D039-EC88-4830-8433-D422BFE46553}" type="parTrans" cxnId="{4B325033-1F8F-4D1C-8FEA-C5C815C1B5E2}">
      <dgm:prSet/>
      <dgm:spPr/>
      <dgm:t>
        <a:bodyPr/>
        <a:lstStyle/>
        <a:p>
          <a:endParaRPr lang="cs-CZ"/>
        </a:p>
      </dgm:t>
    </dgm:pt>
    <dgm:pt modelId="{14C032EF-645E-4595-8E17-B365708823DC}" type="sibTrans" cxnId="{4B325033-1F8F-4D1C-8FEA-C5C815C1B5E2}">
      <dgm:prSet/>
      <dgm:spPr/>
      <dgm:t>
        <a:bodyPr/>
        <a:lstStyle/>
        <a:p>
          <a:endParaRPr lang="cs-CZ"/>
        </a:p>
      </dgm:t>
    </dgm:pt>
    <dgm:pt modelId="{346FE9D3-617C-44BF-9798-53011F43E475}">
      <dgm:prSet phldrT="[Text]"/>
      <dgm:spPr/>
      <dgm:t>
        <a:bodyPr/>
        <a:lstStyle/>
        <a:p>
          <a:r>
            <a:rPr lang="cs-CZ" dirty="0" smtClean="0"/>
            <a:t>819</a:t>
          </a:r>
          <a:endParaRPr lang="cs-CZ" dirty="0"/>
        </a:p>
      </dgm:t>
    </dgm:pt>
    <dgm:pt modelId="{C39CDC10-65AE-4E30-BD28-2FF7BD0ED2EE}" type="parTrans" cxnId="{BA6972E5-93E7-4AF2-B3F8-5D93D43EEC7B}">
      <dgm:prSet/>
      <dgm:spPr/>
      <dgm:t>
        <a:bodyPr/>
        <a:lstStyle/>
        <a:p>
          <a:endParaRPr lang="cs-CZ"/>
        </a:p>
      </dgm:t>
    </dgm:pt>
    <dgm:pt modelId="{9E54F7F0-E2C8-4CE2-9CD6-0F7AA9A0B9D2}" type="sibTrans" cxnId="{BA6972E5-93E7-4AF2-B3F8-5D93D43EEC7B}">
      <dgm:prSet/>
      <dgm:spPr/>
      <dgm:t>
        <a:bodyPr/>
        <a:lstStyle/>
        <a:p>
          <a:endParaRPr lang="cs-CZ"/>
        </a:p>
      </dgm:t>
    </dgm:pt>
    <dgm:pt modelId="{26D5D4E5-896D-4153-85E8-BFEE2222B983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AFB706B4-1E4B-4A0C-9F8A-40176D294B13}" type="parTrans" cxnId="{6144C827-371C-408D-ADD5-F9E88BCCDBAE}">
      <dgm:prSet/>
      <dgm:spPr/>
      <dgm:t>
        <a:bodyPr/>
        <a:lstStyle/>
        <a:p>
          <a:endParaRPr lang="cs-CZ"/>
        </a:p>
      </dgm:t>
    </dgm:pt>
    <dgm:pt modelId="{28F6B05D-1396-4946-BDD6-E8A5736800C3}" type="sibTrans" cxnId="{6144C827-371C-408D-ADD5-F9E88BCCDBAE}">
      <dgm:prSet/>
      <dgm:spPr/>
      <dgm:t>
        <a:bodyPr/>
        <a:lstStyle/>
        <a:p>
          <a:endParaRPr lang="cs-CZ"/>
        </a:p>
      </dgm:t>
    </dgm:pt>
    <dgm:pt modelId="{B7296362-94D5-405C-82F0-8A7D540111A8}" type="pres">
      <dgm:prSet presAssocID="{D2FD3812-E1D9-46F2-B297-673200B5AF23}" presName="Name0" presStyleCnt="0">
        <dgm:presLayoutVars>
          <dgm:dir/>
          <dgm:resizeHandles val="exact"/>
        </dgm:presLayoutVars>
      </dgm:prSet>
      <dgm:spPr/>
    </dgm:pt>
    <dgm:pt modelId="{EDDECF95-C39C-471A-A267-0C673F979BB0}" type="pres">
      <dgm:prSet presAssocID="{5465CE57-8C6A-4B6E-8637-90969DE8774D}" presName="twoplus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6FACDD-4221-4D7E-8643-95D7BEF8A58D}" type="pres">
      <dgm:prSet presAssocID="{346FE9D3-617C-44BF-9798-53011F43E475}" presName="twoplus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6B87D7-1B87-414D-B0AD-F5FB48E97DED}" type="pres">
      <dgm:prSet presAssocID="{26D5D4E5-896D-4153-85E8-BFEE2222B983}" presName="twoplu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325033-1F8F-4D1C-8FEA-C5C815C1B5E2}" srcId="{D2FD3812-E1D9-46F2-B297-673200B5AF23}" destId="{5465CE57-8C6A-4B6E-8637-90969DE8774D}" srcOrd="0" destOrd="0" parTransId="{2E41D039-EC88-4830-8433-D422BFE46553}" sibTransId="{14C032EF-645E-4595-8E17-B365708823DC}"/>
    <dgm:cxn modelId="{6144C827-371C-408D-ADD5-F9E88BCCDBAE}" srcId="{D2FD3812-E1D9-46F2-B297-673200B5AF23}" destId="{26D5D4E5-896D-4153-85E8-BFEE2222B983}" srcOrd="2" destOrd="0" parTransId="{AFB706B4-1E4B-4A0C-9F8A-40176D294B13}" sibTransId="{28F6B05D-1396-4946-BDD6-E8A5736800C3}"/>
    <dgm:cxn modelId="{C3E96547-13F6-4A72-8DFF-CE8D32D7585F}" type="presOf" srcId="{346FE9D3-617C-44BF-9798-53011F43E475}" destId="{BC6FACDD-4221-4D7E-8643-95D7BEF8A58D}" srcOrd="0" destOrd="0" presId="urn:diagrams.loki3.com/TabbedArc+Icon"/>
    <dgm:cxn modelId="{BA6972E5-93E7-4AF2-B3F8-5D93D43EEC7B}" srcId="{D2FD3812-E1D9-46F2-B297-673200B5AF23}" destId="{346FE9D3-617C-44BF-9798-53011F43E475}" srcOrd="1" destOrd="0" parTransId="{C39CDC10-65AE-4E30-BD28-2FF7BD0ED2EE}" sibTransId="{9E54F7F0-E2C8-4CE2-9CD6-0F7AA9A0B9D2}"/>
    <dgm:cxn modelId="{282E7CC2-2661-4504-9101-3A4AD07A172A}" type="presOf" srcId="{D2FD3812-E1D9-46F2-B297-673200B5AF23}" destId="{B7296362-94D5-405C-82F0-8A7D540111A8}" srcOrd="0" destOrd="0" presId="urn:diagrams.loki3.com/TabbedArc+Icon"/>
    <dgm:cxn modelId="{5208C16A-49EC-4B4B-A608-03FCD1AF25FE}" type="presOf" srcId="{5465CE57-8C6A-4B6E-8637-90969DE8774D}" destId="{EDDECF95-C39C-471A-A267-0C673F979BB0}" srcOrd="0" destOrd="0" presId="urn:diagrams.loki3.com/TabbedArc+Icon"/>
    <dgm:cxn modelId="{AF10B5A5-C9B6-4A16-8206-2EDE0EFB4AD7}" type="presOf" srcId="{26D5D4E5-896D-4153-85E8-BFEE2222B983}" destId="{306B87D7-1B87-414D-B0AD-F5FB48E97DED}" srcOrd="0" destOrd="0" presId="urn:diagrams.loki3.com/TabbedArc+Icon"/>
    <dgm:cxn modelId="{F9C9A842-826A-4712-B950-83083147BC7D}" type="presParOf" srcId="{B7296362-94D5-405C-82F0-8A7D540111A8}" destId="{EDDECF95-C39C-471A-A267-0C673F979BB0}" srcOrd="0" destOrd="0" presId="urn:diagrams.loki3.com/TabbedArc+Icon"/>
    <dgm:cxn modelId="{437B2557-057C-43D8-AC34-B9CE6887424B}" type="presParOf" srcId="{B7296362-94D5-405C-82F0-8A7D540111A8}" destId="{BC6FACDD-4221-4D7E-8643-95D7BEF8A58D}" srcOrd="1" destOrd="0" presId="urn:diagrams.loki3.com/TabbedArc+Icon"/>
    <dgm:cxn modelId="{CE552BD5-32B0-49D6-BA12-8AC2C1D84690}" type="presParOf" srcId="{B7296362-94D5-405C-82F0-8A7D540111A8}" destId="{306B87D7-1B87-414D-B0AD-F5FB48E97DED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2FD3812-E1D9-46F2-B297-673200B5AF23}" type="doc">
      <dgm:prSet loTypeId="urn:diagrams.loki3.com/TabbedArc+Icon" loCatId="relationship" qsTypeId="urn:microsoft.com/office/officeart/2005/8/quickstyle/simple1" qsCatId="simple" csTypeId="urn:microsoft.com/office/officeart/2005/8/colors/accent2_1" csCatId="accent2" phldr="1"/>
      <dgm:spPr/>
    </dgm:pt>
    <dgm:pt modelId="{5465CE57-8C6A-4B6E-8637-90969DE8774D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2E41D039-EC88-4830-8433-D422BFE46553}" type="parTrans" cxnId="{4B325033-1F8F-4D1C-8FEA-C5C815C1B5E2}">
      <dgm:prSet/>
      <dgm:spPr/>
      <dgm:t>
        <a:bodyPr/>
        <a:lstStyle/>
        <a:p>
          <a:endParaRPr lang="cs-CZ"/>
        </a:p>
      </dgm:t>
    </dgm:pt>
    <dgm:pt modelId="{14C032EF-645E-4595-8E17-B365708823DC}" type="sibTrans" cxnId="{4B325033-1F8F-4D1C-8FEA-C5C815C1B5E2}">
      <dgm:prSet/>
      <dgm:spPr/>
      <dgm:t>
        <a:bodyPr/>
        <a:lstStyle/>
        <a:p>
          <a:endParaRPr lang="cs-CZ"/>
        </a:p>
      </dgm:t>
    </dgm:pt>
    <dgm:pt modelId="{346FE9D3-617C-44BF-9798-53011F43E475}">
      <dgm:prSet phldrT="[Text]"/>
      <dgm:spPr/>
      <dgm:t>
        <a:bodyPr/>
        <a:lstStyle/>
        <a:p>
          <a:r>
            <a:rPr lang="cs-CZ" dirty="0" smtClean="0"/>
            <a:t>470</a:t>
          </a:r>
          <a:endParaRPr lang="cs-CZ" dirty="0"/>
        </a:p>
      </dgm:t>
    </dgm:pt>
    <dgm:pt modelId="{C39CDC10-65AE-4E30-BD28-2FF7BD0ED2EE}" type="parTrans" cxnId="{BA6972E5-93E7-4AF2-B3F8-5D93D43EEC7B}">
      <dgm:prSet/>
      <dgm:spPr/>
      <dgm:t>
        <a:bodyPr/>
        <a:lstStyle/>
        <a:p>
          <a:endParaRPr lang="cs-CZ"/>
        </a:p>
      </dgm:t>
    </dgm:pt>
    <dgm:pt modelId="{9E54F7F0-E2C8-4CE2-9CD6-0F7AA9A0B9D2}" type="sibTrans" cxnId="{BA6972E5-93E7-4AF2-B3F8-5D93D43EEC7B}">
      <dgm:prSet/>
      <dgm:spPr/>
      <dgm:t>
        <a:bodyPr/>
        <a:lstStyle/>
        <a:p>
          <a:endParaRPr lang="cs-CZ"/>
        </a:p>
      </dgm:t>
    </dgm:pt>
    <dgm:pt modelId="{26D5D4E5-896D-4153-85E8-BFEE2222B983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AFB706B4-1E4B-4A0C-9F8A-40176D294B13}" type="parTrans" cxnId="{6144C827-371C-408D-ADD5-F9E88BCCDBAE}">
      <dgm:prSet/>
      <dgm:spPr/>
      <dgm:t>
        <a:bodyPr/>
        <a:lstStyle/>
        <a:p>
          <a:endParaRPr lang="cs-CZ"/>
        </a:p>
      </dgm:t>
    </dgm:pt>
    <dgm:pt modelId="{28F6B05D-1396-4946-BDD6-E8A5736800C3}" type="sibTrans" cxnId="{6144C827-371C-408D-ADD5-F9E88BCCDBAE}">
      <dgm:prSet/>
      <dgm:spPr/>
      <dgm:t>
        <a:bodyPr/>
        <a:lstStyle/>
        <a:p>
          <a:endParaRPr lang="cs-CZ"/>
        </a:p>
      </dgm:t>
    </dgm:pt>
    <dgm:pt modelId="{B7296362-94D5-405C-82F0-8A7D540111A8}" type="pres">
      <dgm:prSet presAssocID="{D2FD3812-E1D9-46F2-B297-673200B5AF23}" presName="Name0" presStyleCnt="0">
        <dgm:presLayoutVars>
          <dgm:dir/>
          <dgm:resizeHandles val="exact"/>
        </dgm:presLayoutVars>
      </dgm:prSet>
      <dgm:spPr/>
    </dgm:pt>
    <dgm:pt modelId="{EDDECF95-C39C-471A-A267-0C673F979BB0}" type="pres">
      <dgm:prSet presAssocID="{5465CE57-8C6A-4B6E-8637-90969DE8774D}" presName="twoplus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6FACDD-4221-4D7E-8643-95D7BEF8A58D}" type="pres">
      <dgm:prSet presAssocID="{346FE9D3-617C-44BF-9798-53011F43E475}" presName="twoplus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6B87D7-1B87-414D-B0AD-F5FB48E97DED}" type="pres">
      <dgm:prSet presAssocID="{26D5D4E5-896D-4153-85E8-BFEE2222B983}" presName="twoplu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325033-1F8F-4D1C-8FEA-C5C815C1B5E2}" srcId="{D2FD3812-E1D9-46F2-B297-673200B5AF23}" destId="{5465CE57-8C6A-4B6E-8637-90969DE8774D}" srcOrd="0" destOrd="0" parTransId="{2E41D039-EC88-4830-8433-D422BFE46553}" sibTransId="{14C032EF-645E-4595-8E17-B365708823DC}"/>
    <dgm:cxn modelId="{6144C827-371C-408D-ADD5-F9E88BCCDBAE}" srcId="{D2FD3812-E1D9-46F2-B297-673200B5AF23}" destId="{26D5D4E5-896D-4153-85E8-BFEE2222B983}" srcOrd="2" destOrd="0" parTransId="{AFB706B4-1E4B-4A0C-9F8A-40176D294B13}" sibTransId="{28F6B05D-1396-4946-BDD6-E8A5736800C3}"/>
    <dgm:cxn modelId="{BA6972E5-93E7-4AF2-B3F8-5D93D43EEC7B}" srcId="{D2FD3812-E1D9-46F2-B297-673200B5AF23}" destId="{346FE9D3-617C-44BF-9798-53011F43E475}" srcOrd="1" destOrd="0" parTransId="{C39CDC10-65AE-4E30-BD28-2FF7BD0ED2EE}" sibTransId="{9E54F7F0-E2C8-4CE2-9CD6-0F7AA9A0B9D2}"/>
    <dgm:cxn modelId="{B4291148-AF71-48E8-9CAB-57F2145911D6}" type="presOf" srcId="{346FE9D3-617C-44BF-9798-53011F43E475}" destId="{BC6FACDD-4221-4D7E-8643-95D7BEF8A58D}" srcOrd="0" destOrd="0" presId="urn:diagrams.loki3.com/TabbedArc+Icon"/>
    <dgm:cxn modelId="{838E8E78-9E00-49E0-9CAE-B91666B59993}" type="presOf" srcId="{D2FD3812-E1D9-46F2-B297-673200B5AF23}" destId="{B7296362-94D5-405C-82F0-8A7D540111A8}" srcOrd="0" destOrd="0" presId="urn:diagrams.loki3.com/TabbedArc+Icon"/>
    <dgm:cxn modelId="{8B58DC1C-E5CB-444D-B7A3-72668861106D}" type="presOf" srcId="{5465CE57-8C6A-4B6E-8637-90969DE8774D}" destId="{EDDECF95-C39C-471A-A267-0C673F979BB0}" srcOrd="0" destOrd="0" presId="urn:diagrams.loki3.com/TabbedArc+Icon"/>
    <dgm:cxn modelId="{DDC3D090-4756-400E-8DFA-6B10C8100A2D}" type="presOf" srcId="{26D5D4E5-896D-4153-85E8-BFEE2222B983}" destId="{306B87D7-1B87-414D-B0AD-F5FB48E97DED}" srcOrd="0" destOrd="0" presId="urn:diagrams.loki3.com/TabbedArc+Icon"/>
    <dgm:cxn modelId="{7BD2AF38-2AF9-46A9-BBE0-A9EA64BF4305}" type="presParOf" srcId="{B7296362-94D5-405C-82F0-8A7D540111A8}" destId="{EDDECF95-C39C-471A-A267-0C673F979BB0}" srcOrd="0" destOrd="0" presId="urn:diagrams.loki3.com/TabbedArc+Icon"/>
    <dgm:cxn modelId="{E1E4DBCA-2530-4A80-A1F3-A1C41BFEC0BA}" type="presParOf" srcId="{B7296362-94D5-405C-82F0-8A7D540111A8}" destId="{BC6FACDD-4221-4D7E-8643-95D7BEF8A58D}" srcOrd="1" destOrd="0" presId="urn:diagrams.loki3.com/TabbedArc+Icon"/>
    <dgm:cxn modelId="{EA544485-FDB3-48D2-B4BE-B6C462D7BAC1}" type="presParOf" srcId="{B7296362-94D5-405C-82F0-8A7D540111A8}" destId="{306B87D7-1B87-414D-B0AD-F5FB48E97DED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2FD3812-E1D9-46F2-B297-673200B5AF23}" type="doc">
      <dgm:prSet loTypeId="urn:diagrams.loki3.com/TabbedArc+Icon" loCatId="relationship" qsTypeId="urn:microsoft.com/office/officeart/2005/8/quickstyle/simple1" qsCatId="simple" csTypeId="urn:microsoft.com/office/officeart/2005/8/colors/accent2_1" csCatId="accent2" phldr="1"/>
      <dgm:spPr/>
    </dgm:pt>
    <dgm:pt modelId="{5465CE57-8C6A-4B6E-8637-90969DE8774D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2E41D039-EC88-4830-8433-D422BFE46553}" type="parTrans" cxnId="{4B325033-1F8F-4D1C-8FEA-C5C815C1B5E2}">
      <dgm:prSet/>
      <dgm:spPr/>
      <dgm:t>
        <a:bodyPr/>
        <a:lstStyle/>
        <a:p>
          <a:endParaRPr lang="cs-CZ"/>
        </a:p>
      </dgm:t>
    </dgm:pt>
    <dgm:pt modelId="{14C032EF-645E-4595-8E17-B365708823DC}" type="sibTrans" cxnId="{4B325033-1F8F-4D1C-8FEA-C5C815C1B5E2}">
      <dgm:prSet/>
      <dgm:spPr/>
      <dgm:t>
        <a:bodyPr/>
        <a:lstStyle/>
        <a:p>
          <a:endParaRPr lang="cs-CZ"/>
        </a:p>
      </dgm:t>
    </dgm:pt>
    <dgm:pt modelId="{346FE9D3-617C-44BF-9798-53011F43E475}">
      <dgm:prSet phldrT="[Text]"/>
      <dgm:spPr/>
      <dgm:t>
        <a:bodyPr/>
        <a:lstStyle/>
        <a:p>
          <a:r>
            <a:rPr lang="cs-CZ" dirty="0" smtClean="0"/>
            <a:t>874</a:t>
          </a:r>
          <a:endParaRPr lang="cs-CZ" dirty="0"/>
        </a:p>
      </dgm:t>
    </dgm:pt>
    <dgm:pt modelId="{C39CDC10-65AE-4E30-BD28-2FF7BD0ED2EE}" type="parTrans" cxnId="{BA6972E5-93E7-4AF2-B3F8-5D93D43EEC7B}">
      <dgm:prSet/>
      <dgm:spPr/>
      <dgm:t>
        <a:bodyPr/>
        <a:lstStyle/>
        <a:p>
          <a:endParaRPr lang="cs-CZ"/>
        </a:p>
      </dgm:t>
    </dgm:pt>
    <dgm:pt modelId="{9E54F7F0-E2C8-4CE2-9CD6-0F7AA9A0B9D2}" type="sibTrans" cxnId="{BA6972E5-93E7-4AF2-B3F8-5D93D43EEC7B}">
      <dgm:prSet/>
      <dgm:spPr/>
      <dgm:t>
        <a:bodyPr/>
        <a:lstStyle/>
        <a:p>
          <a:endParaRPr lang="cs-CZ"/>
        </a:p>
      </dgm:t>
    </dgm:pt>
    <dgm:pt modelId="{26D5D4E5-896D-4153-85E8-BFEE2222B983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AFB706B4-1E4B-4A0C-9F8A-40176D294B13}" type="parTrans" cxnId="{6144C827-371C-408D-ADD5-F9E88BCCDBAE}">
      <dgm:prSet/>
      <dgm:spPr/>
      <dgm:t>
        <a:bodyPr/>
        <a:lstStyle/>
        <a:p>
          <a:endParaRPr lang="cs-CZ"/>
        </a:p>
      </dgm:t>
    </dgm:pt>
    <dgm:pt modelId="{28F6B05D-1396-4946-BDD6-E8A5736800C3}" type="sibTrans" cxnId="{6144C827-371C-408D-ADD5-F9E88BCCDBAE}">
      <dgm:prSet/>
      <dgm:spPr/>
      <dgm:t>
        <a:bodyPr/>
        <a:lstStyle/>
        <a:p>
          <a:endParaRPr lang="cs-CZ"/>
        </a:p>
      </dgm:t>
    </dgm:pt>
    <dgm:pt modelId="{B7296362-94D5-405C-82F0-8A7D540111A8}" type="pres">
      <dgm:prSet presAssocID="{D2FD3812-E1D9-46F2-B297-673200B5AF23}" presName="Name0" presStyleCnt="0">
        <dgm:presLayoutVars>
          <dgm:dir/>
          <dgm:resizeHandles val="exact"/>
        </dgm:presLayoutVars>
      </dgm:prSet>
      <dgm:spPr/>
    </dgm:pt>
    <dgm:pt modelId="{EDDECF95-C39C-471A-A267-0C673F979BB0}" type="pres">
      <dgm:prSet presAssocID="{5465CE57-8C6A-4B6E-8637-90969DE8774D}" presName="twoplus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6FACDD-4221-4D7E-8643-95D7BEF8A58D}" type="pres">
      <dgm:prSet presAssocID="{346FE9D3-617C-44BF-9798-53011F43E475}" presName="twoplus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6B87D7-1B87-414D-B0AD-F5FB48E97DED}" type="pres">
      <dgm:prSet presAssocID="{26D5D4E5-896D-4153-85E8-BFEE2222B983}" presName="twoplu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325033-1F8F-4D1C-8FEA-C5C815C1B5E2}" srcId="{D2FD3812-E1D9-46F2-B297-673200B5AF23}" destId="{5465CE57-8C6A-4B6E-8637-90969DE8774D}" srcOrd="0" destOrd="0" parTransId="{2E41D039-EC88-4830-8433-D422BFE46553}" sibTransId="{14C032EF-645E-4595-8E17-B365708823DC}"/>
    <dgm:cxn modelId="{A065C1D2-4159-42CF-BF85-0C8CC341D8AF}" type="presOf" srcId="{D2FD3812-E1D9-46F2-B297-673200B5AF23}" destId="{B7296362-94D5-405C-82F0-8A7D540111A8}" srcOrd="0" destOrd="0" presId="urn:diagrams.loki3.com/TabbedArc+Icon"/>
    <dgm:cxn modelId="{6144C827-371C-408D-ADD5-F9E88BCCDBAE}" srcId="{D2FD3812-E1D9-46F2-B297-673200B5AF23}" destId="{26D5D4E5-896D-4153-85E8-BFEE2222B983}" srcOrd="2" destOrd="0" parTransId="{AFB706B4-1E4B-4A0C-9F8A-40176D294B13}" sibTransId="{28F6B05D-1396-4946-BDD6-E8A5736800C3}"/>
    <dgm:cxn modelId="{868458EF-3091-470C-AC7A-6EC2C5F71996}" type="presOf" srcId="{346FE9D3-617C-44BF-9798-53011F43E475}" destId="{BC6FACDD-4221-4D7E-8643-95D7BEF8A58D}" srcOrd="0" destOrd="0" presId="urn:diagrams.loki3.com/TabbedArc+Icon"/>
    <dgm:cxn modelId="{BA6972E5-93E7-4AF2-B3F8-5D93D43EEC7B}" srcId="{D2FD3812-E1D9-46F2-B297-673200B5AF23}" destId="{346FE9D3-617C-44BF-9798-53011F43E475}" srcOrd="1" destOrd="0" parTransId="{C39CDC10-65AE-4E30-BD28-2FF7BD0ED2EE}" sibTransId="{9E54F7F0-E2C8-4CE2-9CD6-0F7AA9A0B9D2}"/>
    <dgm:cxn modelId="{FD357D75-E42B-44BC-89F8-806820AC977B}" type="presOf" srcId="{26D5D4E5-896D-4153-85E8-BFEE2222B983}" destId="{306B87D7-1B87-414D-B0AD-F5FB48E97DED}" srcOrd="0" destOrd="0" presId="urn:diagrams.loki3.com/TabbedArc+Icon"/>
    <dgm:cxn modelId="{352A1468-BAED-4030-943F-702E0EE381E2}" type="presOf" srcId="{5465CE57-8C6A-4B6E-8637-90969DE8774D}" destId="{EDDECF95-C39C-471A-A267-0C673F979BB0}" srcOrd="0" destOrd="0" presId="urn:diagrams.loki3.com/TabbedArc+Icon"/>
    <dgm:cxn modelId="{659D4BF7-AE01-4B63-BC61-E2D60F56A8FD}" type="presParOf" srcId="{B7296362-94D5-405C-82F0-8A7D540111A8}" destId="{EDDECF95-C39C-471A-A267-0C673F979BB0}" srcOrd="0" destOrd="0" presId="urn:diagrams.loki3.com/TabbedArc+Icon"/>
    <dgm:cxn modelId="{1CFF08E4-D7B6-46E4-82B7-F732A5B6B731}" type="presParOf" srcId="{B7296362-94D5-405C-82F0-8A7D540111A8}" destId="{BC6FACDD-4221-4D7E-8643-95D7BEF8A58D}" srcOrd="1" destOrd="0" presId="urn:diagrams.loki3.com/TabbedArc+Icon"/>
    <dgm:cxn modelId="{75D8EA5F-D941-4BDE-8D45-86CCCA9E2113}" type="presParOf" srcId="{B7296362-94D5-405C-82F0-8A7D540111A8}" destId="{306B87D7-1B87-414D-B0AD-F5FB48E97DED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3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2FD3812-E1D9-46F2-B297-673200B5AF23}" type="doc">
      <dgm:prSet loTypeId="urn:diagrams.loki3.com/TabbedArc+Icon" loCatId="relationship" qsTypeId="urn:microsoft.com/office/officeart/2005/8/quickstyle/simple1" qsCatId="simple" csTypeId="urn:microsoft.com/office/officeart/2005/8/colors/accent2_1" csCatId="accent2" phldr="1"/>
      <dgm:spPr/>
    </dgm:pt>
    <dgm:pt modelId="{5465CE57-8C6A-4B6E-8637-90969DE8774D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2E41D039-EC88-4830-8433-D422BFE46553}" type="parTrans" cxnId="{4B325033-1F8F-4D1C-8FEA-C5C815C1B5E2}">
      <dgm:prSet/>
      <dgm:spPr/>
      <dgm:t>
        <a:bodyPr/>
        <a:lstStyle/>
        <a:p>
          <a:endParaRPr lang="cs-CZ"/>
        </a:p>
      </dgm:t>
    </dgm:pt>
    <dgm:pt modelId="{14C032EF-645E-4595-8E17-B365708823DC}" type="sibTrans" cxnId="{4B325033-1F8F-4D1C-8FEA-C5C815C1B5E2}">
      <dgm:prSet/>
      <dgm:spPr/>
      <dgm:t>
        <a:bodyPr/>
        <a:lstStyle/>
        <a:p>
          <a:endParaRPr lang="cs-CZ"/>
        </a:p>
      </dgm:t>
    </dgm:pt>
    <dgm:pt modelId="{346FE9D3-617C-44BF-9798-53011F43E475}">
      <dgm:prSet phldrT="[Text]"/>
      <dgm:spPr/>
      <dgm:t>
        <a:bodyPr/>
        <a:lstStyle/>
        <a:p>
          <a:r>
            <a:rPr lang="cs-CZ" dirty="0" smtClean="0"/>
            <a:t>527</a:t>
          </a:r>
          <a:endParaRPr lang="cs-CZ" dirty="0"/>
        </a:p>
      </dgm:t>
    </dgm:pt>
    <dgm:pt modelId="{C39CDC10-65AE-4E30-BD28-2FF7BD0ED2EE}" type="parTrans" cxnId="{BA6972E5-93E7-4AF2-B3F8-5D93D43EEC7B}">
      <dgm:prSet/>
      <dgm:spPr/>
      <dgm:t>
        <a:bodyPr/>
        <a:lstStyle/>
        <a:p>
          <a:endParaRPr lang="cs-CZ"/>
        </a:p>
      </dgm:t>
    </dgm:pt>
    <dgm:pt modelId="{9E54F7F0-E2C8-4CE2-9CD6-0F7AA9A0B9D2}" type="sibTrans" cxnId="{BA6972E5-93E7-4AF2-B3F8-5D93D43EEC7B}">
      <dgm:prSet/>
      <dgm:spPr/>
      <dgm:t>
        <a:bodyPr/>
        <a:lstStyle/>
        <a:p>
          <a:endParaRPr lang="cs-CZ"/>
        </a:p>
      </dgm:t>
    </dgm:pt>
    <dgm:pt modelId="{26D5D4E5-896D-4153-85E8-BFEE2222B983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AFB706B4-1E4B-4A0C-9F8A-40176D294B13}" type="parTrans" cxnId="{6144C827-371C-408D-ADD5-F9E88BCCDBAE}">
      <dgm:prSet/>
      <dgm:spPr/>
      <dgm:t>
        <a:bodyPr/>
        <a:lstStyle/>
        <a:p>
          <a:endParaRPr lang="cs-CZ"/>
        </a:p>
      </dgm:t>
    </dgm:pt>
    <dgm:pt modelId="{28F6B05D-1396-4946-BDD6-E8A5736800C3}" type="sibTrans" cxnId="{6144C827-371C-408D-ADD5-F9E88BCCDBAE}">
      <dgm:prSet/>
      <dgm:spPr/>
      <dgm:t>
        <a:bodyPr/>
        <a:lstStyle/>
        <a:p>
          <a:endParaRPr lang="cs-CZ"/>
        </a:p>
      </dgm:t>
    </dgm:pt>
    <dgm:pt modelId="{B7296362-94D5-405C-82F0-8A7D540111A8}" type="pres">
      <dgm:prSet presAssocID="{D2FD3812-E1D9-46F2-B297-673200B5AF23}" presName="Name0" presStyleCnt="0">
        <dgm:presLayoutVars>
          <dgm:dir/>
          <dgm:resizeHandles val="exact"/>
        </dgm:presLayoutVars>
      </dgm:prSet>
      <dgm:spPr/>
    </dgm:pt>
    <dgm:pt modelId="{EDDECF95-C39C-471A-A267-0C673F979BB0}" type="pres">
      <dgm:prSet presAssocID="{5465CE57-8C6A-4B6E-8637-90969DE8774D}" presName="twoplus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6FACDD-4221-4D7E-8643-95D7BEF8A58D}" type="pres">
      <dgm:prSet presAssocID="{346FE9D3-617C-44BF-9798-53011F43E475}" presName="twoplus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6B87D7-1B87-414D-B0AD-F5FB48E97DED}" type="pres">
      <dgm:prSet presAssocID="{26D5D4E5-896D-4153-85E8-BFEE2222B983}" presName="twoplu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325033-1F8F-4D1C-8FEA-C5C815C1B5E2}" srcId="{D2FD3812-E1D9-46F2-B297-673200B5AF23}" destId="{5465CE57-8C6A-4B6E-8637-90969DE8774D}" srcOrd="0" destOrd="0" parTransId="{2E41D039-EC88-4830-8433-D422BFE46553}" sibTransId="{14C032EF-645E-4595-8E17-B365708823DC}"/>
    <dgm:cxn modelId="{6144C827-371C-408D-ADD5-F9E88BCCDBAE}" srcId="{D2FD3812-E1D9-46F2-B297-673200B5AF23}" destId="{26D5D4E5-896D-4153-85E8-BFEE2222B983}" srcOrd="2" destOrd="0" parTransId="{AFB706B4-1E4B-4A0C-9F8A-40176D294B13}" sibTransId="{28F6B05D-1396-4946-BDD6-E8A5736800C3}"/>
    <dgm:cxn modelId="{0A132E4E-39F0-477D-BC70-CAC1BE1179DD}" type="presOf" srcId="{5465CE57-8C6A-4B6E-8637-90969DE8774D}" destId="{EDDECF95-C39C-471A-A267-0C673F979BB0}" srcOrd="0" destOrd="0" presId="urn:diagrams.loki3.com/TabbedArc+Icon"/>
    <dgm:cxn modelId="{F821DEF9-996A-41BC-8114-1A2A1D659744}" type="presOf" srcId="{D2FD3812-E1D9-46F2-B297-673200B5AF23}" destId="{B7296362-94D5-405C-82F0-8A7D540111A8}" srcOrd="0" destOrd="0" presId="urn:diagrams.loki3.com/TabbedArc+Icon"/>
    <dgm:cxn modelId="{BA6972E5-93E7-4AF2-B3F8-5D93D43EEC7B}" srcId="{D2FD3812-E1D9-46F2-B297-673200B5AF23}" destId="{346FE9D3-617C-44BF-9798-53011F43E475}" srcOrd="1" destOrd="0" parTransId="{C39CDC10-65AE-4E30-BD28-2FF7BD0ED2EE}" sibTransId="{9E54F7F0-E2C8-4CE2-9CD6-0F7AA9A0B9D2}"/>
    <dgm:cxn modelId="{5B7CB2DC-FDB3-4BDA-B127-EA9BC9C8FE54}" type="presOf" srcId="{346FE9D3-617C-44BF-9798-53011F43E475}" destId="{BC6FACDD-4221-4D7E-8643-95D7BEF8A58D}" srcOrd="0" destOrd="0" presId="urn:diagrams.loki3.com/TabbedArc+Icon"/>
    <dgm:cxn modelId="{8777B261-5544-492E-BF25-693C0D4F44F7}" type="presOf" srcId="{26D5D4E5-896D-4153-85E8-BFEE2222B983}" destId="{306B87D7-1B87-414D-B0AD-F5FB48E97DED}" srcOrd="0" destOrd="0" presId="urn:diagrams.loki3.com/TabbedArc+Icon"/>
    <dgm:cxn modelId="{6DAE9D59-0CBD-4F14-95EA-E359C45A27AE}" type="presParOf" srcId="{B7296362-94D5-405C-82F0-8A7D540111A8}" destId="{EDDECF95-C39C-471A-A267-0C673F979BB0}" srcOrd="0" destOrd="0" presId="urn:diagrams.loki3.com/TabbedArc+Icon"/>
    <dgm:cxn modelId="{56D4A643-4901-49C3-B67A-659A6C55D437}" type="presParOf" srcId="{B7296362-94D5-405C-82F0-8A7D540111A8}" destId="{BC6FACDD-4221-4D7E-8643-95D7BEF8A58D}" srcOrd="1" destOrd="0" presId="urn:diagrams.loki3.com/TabbedArc+Icon"/>
    <dgm:cxn modelId="{C62EAF46-6CC6-4946-9569-8D50146E4439}" type="presParOf" srcId="{B7296362-94D5-405C-82F0-8A7D540111A8}" destId="{306B87D7-1B87-414D-B0AD-F5FB48E97DED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3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2FD3812-E1D9-46F2-B297-673200B5AF23}" type="doc">
      <dgm:prSet loTypeId="urn:diagrams.loki3.com/TabbedArc+Icon" loCatId="relationship" qsTypeId="urn:microsoft.com/office/officeart/2005/8/quickstyle/simple1" qsCatId="simple" csTypeId="urn:microsoft.com/office/officeart/2005/8/colors/accent2_1" csCatId="accent2" phldr="1"/>
      <dgm:spPr/>
    </dgm:pt>
    <dgm:pt modelId="{5465CE57-8C6A-4B6E-8637-90969DE8774D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2E41D039-EC88-4830-8433-D422BFE46553}" type="parTrans" cxnId="{4B325033-1F8F-4D1C-8FEA-C5C815C1B5E2}">
      <dgm:prSet/>
      <dgm:spPr/>
      <dgm:t>
        <a:bodyPr/>
        <a:lstStyle/>
        <a:p>
          <a:endParaRPr lang="cs-CZ"/>
        </a:p>
      </dgm:t>
    </dgm:pt>
    <dgm:pt modelId="{14C032EF-645E-4595-8E17-B365708823DC}" type="sibTrans" cxnId="{4B325033-1F8F-4D1C-8FEA-C5C815C1B5E2}">
      <dgm:prSet/>
      <dgm:spPr/>
      <dgm:t>
        <a:bodyPr/>
        <a:lstStyle/>
        <a:p>
          <a:endParaRPr lang="cs-CZ"/>
        </a:p>
      </dgm:t>
    </dgm:pt>
    <dgm:pt modelId="{346FE9D3-617C-44BF-9798-53011F43E475}">
      <dgm:prSet phldrT="[Text]"/>
      <dgm:spPr/>
      <dgm:t>
        <a:bodyPr/>
        <a:lstStyle/>
        <a:p>
          <a:r>
            <a:rPr lang="cs-CZ" dirty="0" smtClean="0"/>
            <a:t>423</a:t>
          </a:r>
          <a:endParaRPr lang="cs-CZ" dirty="0"/>
        </a:p>
      </dgm:t>
    </dgm:pt>
    <dgm:pt modelId="{C39CDC10-65AE-4E30-BD28-2FF7BD0ED2EE}" type="parTrans" cxnId="{BA6972E5-93E7-4AF2-B3F8-5D93D43EEC7B}">
      <dgm:prSet/>
      <dgm:spPr/>
      <dgm:t>
        <a:bodyPr/>
        <a:lstStyle/>
        <a:p>
          <a:endParaRPr lang="cs-CZ"/>
        </a:p>
      </dgm:t>
    </dgm:pt>
    <dgm:pt modelId="{9E54F7F0-E2C8-4CE2-9CD6-0F7AA9A0B9D2}" type="sibTrans" cxnId="{BA6972E5-93E7-4AF2-B3F8-5D93D43EEC7B}">
      <dgm:prSet/>
      <dgm:spPr/>
      <dgm:t>
        <a:bodyPr/>
        <a:lstStyle/>
        <a:p>
          <a:endParaRPr lang="cs-CZ"/>
        </a:p>
      </dgm:t>
    </dgm:pt>
    <dgm:pt modelId="{26D5D4E5-896D-4153-85E8-BFEE2222B983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AFB706B4-1E4B-4A0C-9F8A-40176D294B13}" type="parTrans" cxnId="{6144C827-371C-408D-ADD5-F9E88BCCDBAE}">
      <dgm:prSet/>
      <dgm:spPr/>
      <dgm:t>
        <a:bodyPr/>
        <a:lstStyle/>
        <a:p>
          <a:endParaRPr lang="cs-CZ"/>
        </a:p>
      </dgm:t>
    </dgm:pt>
    <dgm:pt modelId="{28F6B05D-1396-4946-BDD6-E8A5736800C3}" type="sibTrans" cxnId="{6144C827-371C-408D-ADD5-F9E88BCCDBAE}">
      <dgm:prSet/>
      <dgm:spPr/>
      <dgm:t>
        <a:bodyPr/>
        <a:lstStyle/>
        <a:p>
          <a:endParaRPr lang="cs-CZ"/>
        </a:p>
      </dgm:t>
    </dgm:pt>
    <dgm:pt modelId="{B7296362-94D5-405C-82F0-8A7D540111A8}" type="pres">
      <dgm:prSet presAssocID="{D2FD3812-E1D9-46F2-B297-673200B5AF23}" presName="Name0" presStyleCnt="0">
        <dgm:presLayoutVars>
          <dgm:dir/>
          <dgm:resizeHandles val="exact"/>
        </dgm:presLayoutVars>
      </dgm:prSet>
      <dgm:spPr/>
    </dgm:pt>
    <dgm:pt modelId="{EDDECF95-C39C-471A-A267-0C673F979BB0}" type="pres">
      <dgm:prSet presAssocID="{5465CE57-8C6A-4B6E-8637-90969DE8774D}" presName="twoplus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6FACDD-4221-4D7E-8643-95D7BEF8A58D}" type="pres">
      <dgm:prSet presAssocID="{346FE9D3-617C-44BF-9798-53011F43E475}" presName="twoplus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6B87D7-1B87-414D-B0AD-F5FB48E97DED}" type="pres">
      <dgm:prSet presAssocID="{26D5D4E5-896D-4153-85E8-BFEE2222B983}" presName="twoplu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325033-1F8F-4D1C-8FEA-C5C815C1B5E2}" srcId="{D2FD3812-E1D9-46F2-B297-673200B5AF23}" destId="{5465CE57-8C6A-4B6E-8637-90969DE8774D}" srcOrd="0" destOrd="0" parTransId="{2E41D039-EC88-4830-8433-D422BFE46553}" sibTransId="{14C032EF-645E-4595-8E17-B365708823DC}"/>
    <dgm:cxn modelId="{4AB06389-6612-4223-BF74-8C7CACDC986A}" type="presOf" srcId="{346FE9D3-617C-44BF-9798-53011F43E475}" destId="{BC6FACDD-4221-4D7E-8643-95D7BEF8A58D}" srcOrd="0" destOrd="0" presId="urn:diagrams.loki3.com/TabbedArc+Icon"/>
    <dgm:cxn modelId="{6144C827-371C-408D-ADD5-F9E88BCCDBAE}" srcId="{D2FD3812-E1D9-46F2-B297-673200B5AF23}" destId="{26D5D4E5-896D-4153-85E8-BFEE2222B983}" srcOrd="2" destOrd="0" parTransId="{AFB706B4-1E4B-4A0C-9F8A-40176D294B13}" sibTransId="{28F6B05D-1396-4946-BDD6-E8A5736800C3}"/>
    <dgm:cxn modelId="{85156A44-4DC1-41EE-A671-A637515B1B29}" type="presOf" srcId="{26D5D4E5-896D-4153-85E8-BFEE2222B983}" destId="{306B87D7-1B87-414D-B0AD-F5FB48E97DED}" srcOrd="0" destOrd="0" presId="urn:diagrams.loki3.com/TabbedArc+Icon"/>
    <dgm:cxn modelId="{BA6972E5-93E7-4AF2-B3F8-5D93D43EEC7B}" srcId="{D2FD3812-E1D9-46F2-B297-673200B5AF23}" destId="{346FE9D3-617C-44BF-9798-53011F43E475}" srcOrd="1" destOrd="0" parTransId="{C39CDC10-65AE-4E30-BD28-2FF7BD0ED2EE}" sibTransId="{9E54F7F0-E2C8-4CE2-9CD6-0F7AA9A0B9D2}"/>
    <dgm:cxn modelId="{758CE592-683A-4BF0-8D54-5312E1B03B08}" type="presOf" srcId="{5465CE57-8C6A-4B6E-8637-90969DE8774D}" destId="{EDDECF95-C39C-471A-A267-0C673F979BB0}" srcOrd="0" destOrd="0" presId="urn:diagrams.loki3.com/TabbedArc+Icon"/>
    <dgm:cxn modelId="{005A966A-CCA4-4DD6-997F-ADDED1CD6041}" type="presOf" srcId="{D2FD3812-E1D9-46F2-B297-673200B5AF23}" destId="{B7296362-94D5-405C-82F0-8A7D540111A8}" srcOrd="0" destOrd="0" presId="urn:diagrams.loki3.com/TabbedArc+Icon"/>
    <dgm:cxn modelId="{D1BCC30B-CFE5-48D7-A8BB-AD08B7644283}" type="presParOf" srcId="{B7296362-94D5-405C-82F0-8A7D540111A8}" destId="{EDDECF95-C39C-471A-A267-0C673F979BB0}" srcOrd="0" destOrd="0" presId="urn:diagrams.loki3.com/TabbedArc+Icon"/>
    <dgm:cxn modelId="{5B36CC49-1AA7-43A4-A3C7-F17EE68BCA8B}" type="presParOf" srcId="{B7296362-94D5-405C-82F0-8A7D540111A8}" destId="{BC6FACDD-4221-4D7E-8643-95D7BEF8A58D}" srcOrd="1" destOrd="0" presId="urn:diagrams.loki3.com/TabbedArc+Icon"/>
    <dgm:cxn modelId="{1ABFAEE1-D416-4FD5-8D57-6CDF12D52194}" type="presParOf" srcId="{B7296362-94D5-405C-82F0-8A7D540111A8}" destId="{306B87D7-1B87-414D-B0AD-F5FB48E97DED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4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2FD3812-E1D9-46F2-B297-673200B5AF23}" type="doc">
      <dgm:prSet loTypeId="urn:diagrams.loki3.com/TabbedArc+Icon" loCatId="relationship" qsTypeId="urn:microsoft.com/office/officeart/2005/8/quickstyle/simple1" qsCatId="simple" csTypeId="urn:microsoft.com/office/officeart/2005/8/colors/accent2_1" csCatId="accent2" phldr="1"/>
      <dgm:spPr/>
    </dgm:pt>
    <dgm:pt modelId="{5465CE57-8C6A-4B6E-8637-90969DE8774D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2E41D039-EC88-4830-8433-D422BFE46553}" type="parTrans" cxnId="{4B325033-1F8F-4D1C-8FEA-C5C815C1B5E2}">
      <dgm:prSet/>
      <dgm:spPr/>
      <dgm:t>
        <a:bodyPr/>
        <a:lstStyle/>
        <a:p>
          <a:endParaRPr lang="cs-CZ"/>
        </a:p>
      </dgm:t>
    </dgm:pt>
    <dgm:pt modelId="{14C032EF-645E-4595-8E17-B365708823DC}" type="sibTrans" cxnId="{4B325033-1F8F-4D1C-8FEA-C5C815C1B5E2}">
      <dgm:prSet/>
      <dgm:spPr/>
      <dgm:t>
        <a:bodyPr/>
        <a:lstStyle/>
        <a:p>
          <a:endParaRPr lang="cs-CZ"/>
        </a:p>
      </dgm:t>
    </dgm:pt>
    <dgm:pt modelId="{346FE9D3-617C-44BF-9798-53011F43E475}">
      <dgm:prSet phldrT="[Text]"/>
      <dgm:spPr/>
      <dgm:t>
        <a:bodyPr/>
        <a:lstStyle/>
        <a:p>
          <a:r>
            <a:rPr lang="cs-CZ" dirty="0" smtClean="0"/>
            <a:t>21</a:t>
          </a:r>
          <a:endParaRPr lang="cs-CZ" dirty="0"/>
        </a:p>
      </dgm:t>
    </dgm:pt>
    <dgm:pt modelId="{C39CDC10-65AE-4E30-BD28-2FF7BD0ED2EE}" type="parTrans" cxnId="{BA6972E5-93E7-4AF2-B3F8-5D93D43EEC7B}">
      <dgm:prSet/>
      <dgm:spPr/>
      <dgm:t>
        <a:bodyPr/>
        <a:lstStyle/>
        <a:p>
          <a:endParaRPr lang="cs-CZ"/>
        </a:p>
      </dgm:t>
    </dgm:pt>
    <dgm:pt modelId="{9E54F7F0-E2C8-4CE2-9CD6-0F7AA9A0B9D2}" type="sibTrans" cxnId="{BA6972E5-93E7-4AF2-B3F8-5D93D43EEC7B}">
      <dgm:prSet/>
      <dgm:spPr/>
      <dgm:t>
        <a:bodyPr/>
        <a:lstStyle/>
        <a:p>
          <a:endParaRPr lang="cs-CZ"/>
        </a:p>
      </dgm:t>
    </dgm:pt>
    <dgm:pt modelId="{26D5D4E5-896D-4153-85E8-BFEE2222B983}">
      <dgm:prSet phldrT="[Text]"/>
      <dgm:spPr/>
      <dgm:t>
        <a:bodyPr/>
        <a:lstStyle/>
        <a:p>
          <a:r>
            <a:rPr lang="cs-CZ" dirty="0" smtClean="0"/>
            <a:t>__</a:t>
          </a:r>
          <a:endParaRPr lang="cs-CZ" dirty="0"/>
        </a:p>
      </dgm:t>
    </dgm:pt>
    <dgm:pt modelId="{AFB706B4-1E4B-4A0C-9F8A-40176D294B13}" type="parTrans" cxnId="{6144C827-371C-408D-ADD5-F9E88BCCDBAE}">
      <dgm:prSet/>
      <dgm:spPr/>
      <dgm:t>
        <a:bodyPr/>
        <a:lstStyle/>
        <a:p>
          <a:endParaRPr lang="cs-CZ"/>
        </a:p>
      </dgm:t>
    </dgm:pt>
    <dgm:pt modelId="{28F6B05D-1396-4946-BDD6-E8A5736800C3}" type="sibTrans" cxnId="{6144C827-371C-408D-ADD5-F9E88BCCDBAE}">
      <dgm:prSet/>
      <dgm:spPr/>
      <dgm:t>
        <a:bodyPr/>
        <a:lstStyle/>
        <a:p>
          <a:endParaRPr lang="cs-CZ"/>
        </a:p>
      </dgm:t>
    </dgm:pt>
    <dgm:pt modelId="{B7296362-94D5-405C-82F0-8A7D540111A8}" type="pres">
      <dgm:prSet presAssocID="{D2FD3812-E1D9-46F2-B297-673200B5AF23}" presName="Name0" presStyleCnt="0">
        <dgm:presLayoutVars>
          <dgm:dir/>
          <dgm:resizeHandles val="exact"/>
        </dgm:presLayoutVars>
      </dgm:prSet>
      <dgm:spPr/>
    </dgm:pt>
    <dgm:pt modelId="{EDDECF95-C39C-471A-A267-0C673F979BB0}" type="pres">
      <dgm:prSet presAssocID="{5465CE57-8C6A-4B6E-8637-90969DE8774D}" presName="twoplus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6FACDD-4221-4D7E-8643-95D7BEF8A58D}" type="pres">
      <dgm:prSet presAssocID="{346FE9D3-617C-44BF-9798-53011F43E475}" presName="twoplus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6B87D7-1B87-414D-B0AD-F5FB48E97DED}" type="pres">
      <dgm:prSet presAssocID="{26D5D4E5-896D-4153-85E8-BFEE2222B983}" presName="twoplu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325033-1F8F-4D1C-8FEA-C5C815C1B5E2}" srcId="{D2FD3812-E1D9-46F2-B297-673200B5AF23}" destId="{5465CE57-8C6A-4B6E-8637-90969DE8774D}" srcOrd="0" destOrd="0" parTransId="{2E41D039-EC88-4830-8433-D422BFE46553}" sibTransId="{14C032EF-645E-4595-8E17-B365708823DC}"/>
    <dgm:cxn modelId="{6144C827-371C-408D-ADD5-F9E88BCCDBAE}" srcId="{D2FD3812-E1D9-46F2-B297-673200B5AF23}" destId="{26D5D4E5-896D-4153-85E8-BFEE2222B983}" srcOrd="2" destOrd="0" parTransId="{AFB706B4-1E4B-4A0C-9F8A-40176D294B13}" sibTransId="{28F6B05D-1396-4946-BDD6-E8A5736800C3}"/>
    <dgm:cxn modelId="{24E40FDB-8EF3-4F81-A81E-D0ED9B083031}" type="presOf" srcId="{26D5D4E5-896D-4153-85E8-BFEE2222B983}" destId="{306B87D7-1B87-414D-B0AD-F5FB48E97DED}" srcOrd="0" destOrd="0" presId="urn:diagrams.loki3.com/TabbedArc+Icon"/>
    <dgm:cxn modelId="{638130B5-60DA-41B3-B912-341C05B501BE}" type="presOf" srcId="{D2FD3812-E1D9-46F2-B297-673200B5AF23}" destId="{B7296362-94D5-405C-82F0-8A7D540111A8}" srcOrd="0" destOrd="0" presId="urn:diagrams.loki3.com/TabbedArc+Icon"/>
    <dgm:cxn modelId="{BA6972E5-93E7-4AF2-B3F8-5D93D43EEC7B}" srcId="{D2FD3812-E1D9-46F2-B297-673200B5AF23}" destId="{346FE9D3-617C-44BF-9798-53011F43E475}" srcOrd="1" destOrd="0" parTransId="{C39CDC10-65AE-4E30-BD28-2FF7BD0ED2EE}" sibTransId="{9E54F7F0-E2C8-4CE2-9CD6-0F7AA9A0B9D2}"/>
    <dgm:cxn modelId="{9ECFCB0C-7793-4D72-8133-86CE26F98654}" type="presOf" srcId="{5465CE57-8C6A-4B6E-8637-90969DE8774D}" destId="{EDDECF95-C39C-471A-A267-0C673F979BB0}" srcOrd="0" destOrd="0" presId="urn:diagrams.loki3.com/TabbedArc+Icon"/>
    <dgm:cxn modelId="{3BA01527-7D70-405E-85F3-D2157A33AC92}" type="presOf" srcId="{346FE9D3-617C-44BF-9798-53011F43E475}" destId="{BC6FACDD-4221-4D7E-8643-95D7BEF8A58D}" srcOrd="0" destOrd="0" presId="urn:diagrams.loki3.com/TabbedArc+Icon"/>
    <dgm:cxn modelId="{6F6EE3B4-FF83-480D-8FA6-F9472614AA18}" type="presParOf" srcId="{B7296362-94D5-405C-82F0-8A7D540111A8}" destId="{EDDECF95-C39C-471A-A267-0C673F979BB0}" srcOrd="0" destOrd="0" presId="urn:diagrams.loki3.com/TabbedArc+Icon"/>
    <dgm:cxn modelId="{633F5830-6537-4DB7-902A-BCF166FFDF2F}" type="presParOf" srcId="{B7296362-94D5-405C-82F0-8A7D540111A8}" destId="{BC6FACDD-4221-4D7E-8643-95D7BEF8A58D}" srcOrd="1" destOrd="0" presId="urn:diagrams.loki3.com/TabbedArc+Icon"/>
    <dgm:cxn modelId="{C4913173-0466-40DA-BFC1-DB91551F346A}" type="presParOf" srcId="{B7296362-94D5-405C-82F0-8A7D540111A8}" destId="{306B87D7-1B87-414D-B0AD-F5FB48E97DED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4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VY_32_INOVACE_17_Počtářské minutovky II 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Počtářské minutovky II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ECF95-C39C-471A-A267-0C673F979BB0}">
      <dsp:nvSpPr>
        <dsp:cNvPr id="0" name=""/>
        <dsp:cNvSpPr/>
      </dsp:nvSpPr>
      <dsp:spPr>
        <a:xfrm rot="19200000">
          <a:off x="627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27737" y="669171"/>
        <a:ext cx="605529" cy="399749"/>
      </dsp:txXfrm>
    </dsp:sp>
    <dsp:sp modelId="{BC6FACDD-4221-4D7E-8643-95D7BEF8A58D}">
      <dsp:nvSpPr>
        <dsp:cNvPr id="0" name=""/>
        <dsp:cNvSpPr/>
      </dsp:nvSpPr>
      <dsp:spPr>
        <a:xfrm>
          <a:off x="720071" y="432052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308</a:t>
          </a:r>
          <a:endParaRPr lang="cs-CZ" sz="2200" kern="1200" dirty="0"/>
        </a:p>
      </dsp:txBody>
      <dsp:txXfrm>
        <a:off x="740587" y="452568"/>
        <a:ext cx="605529" cy="399749"/>
      </dsp:txXfrm>
    </dsp:sp>
    <dsp:sp modelId="{306B87D7-1B87-414D-B0AD-F5FB48E97DED}">
      <dsp:nvSpPr>
        <dsp:cNvPr id="0" name=""/>
        <dsp:cNvSpPr/>
      </dsp:nvSpPr>
      <dsp:spPr>
        <a:xfrm rot="2400000">
          <a:off x="1464706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1478628" y="669171"/>
        <a:ext cx="605529" cy="3997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ECF95-C39C-471A-A267-0C673F979BB0}">
      <dsp:nvSpPr>
        <dsp:cNvPr id="0" name=""/>
        <dsp:cNvSpPr/>
      </dsp:nvSpPr>
      <dsp:spPr>
        <a:xfrm rot="19200000">
          <a:off x="627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27737" y="669171"/>
        <a:ext cx="605529" cy="399749"/>
      </dsp:txXfrm>
    </dsp:sp>
    <dsp:sp modelId="{BC6FACDD-4221-4D7E-8643-95D7BEF8A58D}">
      <dsp:nvSpPr>
        <dsp:cNvPr id="0" name=""/>
        <dsp:cNvSpPr/>
      </dsp:nvSpPr>
      <dsp:spPr>
        <a:xfrm>
          <a:off x="732667" y="38461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572</a:t>
          </a:r>
          <a:endParaRPr lang="cs-CZ" sz="2200" kern="1200" dirty="0"/>
        </a:p>
      </dsp:txBody>
      <dsp:txXfrm>
        <a:off x="753183" y="405131"/>
        <a:ext cx="605529" cy="399749"/>
      </dsp:txXfrm>
    </dsp:sp>
    <dsp:sp modelId="{306B87D7-1B87-414D-B0AD-F5FB48E97DED}">
      <dsp:nvSpPr>
        <dsp:cNvPr id="0" name=""/>
        <dsp:cNvSpPr/>
      </dsp:nvSpPr>
      <dsp:spPr>
        <a:xfrm rot="2400000">
          <a:off x="1464706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1478628" y="669171"/>
        <a:ext cx="605529" cy="3997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ECF95-C39C-471A-A267-0C673F979BB0}">
      <dsp:nvSpPr>
        <dsp:cNvPr id="0" name=""/>
        <dsp:cNvSpPr/>
      </dsp:nvSpPr>
      <dsp:spPr>
        <a:xfrm rot="19200000">
          <a:off x="627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__</a:t>
          </a:r>
          <a:endParaRPr lang="cs-CZ" sz="2400" kern="1200" dirty="0"/>
        </a:p>
      </dsp:txBody>
      <dsp:txXfrm>
        <a:off x="27737" y="669171"/>
        <a:ext cx="605529" cy="399749"/>
      </dsp:txXfrm>
    </dsp:sp>
    <dsp:sp modelId="{BC6FACDD-4221-4D7E-8643-95D7BEF8A58D}">
      <dsp:nvSpPr>
        <dsp:cNvPr id="0" name=""/>
        <dsp:cNvSpPr/>
      </dsp:nvSpPr>
      <dsp:spPr>
        <a:xfrm>
          <a:off x="732667" y="38461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54</a:t>
          </a:r>
          <a:endParaRPr lang="cs-CZ" sz="2400" kern="1200" dirty="0"/>
        </a:p>
      </dsp:txBody>
      <dsp:txXfrm>
        <a:off x="753183" y="405131"/>
        <a:ext cx="605529" cy="399749"/>
      </dsp:txXfrm>
    </dsp:sp>
    <dsp:sp modelId="{306B87D7-1B87-414D-B0AD-F5FB48E97DED}">
      <dsp:nvSpPr>
        <dsp:cNvPr id="0" name=""/>
        <dsp:cNvSpPr/>
      </dsp:nvSpPr>
      <dsp:spPr>
        <a:xfrm rot="2400000">
          <a:off x="1464706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__</a:t>
          </a:r>
          <a:endParaRPr lang="cs-CZ" sz="2400" kern="1200" dirty="0"/>
        </a:p>
      </dsp:txBody>
      <dsp:txXfrm>
        <a:off x="1478628" y="669171"/>
        <a:ext cx="605529" cy="39974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ECF95-C39C-471A-A267-0C673F979BB0}">
      <dsp:nvSpPr>
        <dsp:cNvPr id="0" name=""/>
        <dsp:cNvSpPr/>
      </dsp:nvSpPr>
      <dsp:spPr>
        <a:xfrm rot="19200000">
          <a:off x="627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27737" y="669171"/>
        <a:ext cx="605529" cy="399749"/>
      </dsp:txXfrm>
    </dsp:sp>
    <dsp:sp modelId="{BC6FACDD-4221-4D7E-8643-95D7BEF8A58D}">
      <dsp:nvSpPr>
        <dsp:cNvPr id="0" name=""/>
        <dsp:cNvSpPr/>
      </dsp:nvSpPr>
      <dsp:spPr>
        <a:xfrm>
          <a:off x="732667" y="38461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819</a:t>
          </a:r>
          <a:endParaRPr lang="cs-CZ" sz="2200" kern="1200" dirty="0"/>
        </a:p>
      </dsp:txBody>
      <dsp:txXfrm>
        <a:off x="753183" y="405131"/>
        <a:ext cx="605529" cy="399749"/>
      </dsp:txXfrm>
    </dsp:sp>
    <dsp:sp modelId="{306B87D7-1B87-414D-B0AD-F5FB48E97DED}">
      <dsp:nvSpPr>
        <dsp:cNvPr id="0" name=""/>
        <dsp:cNvSpPr/>
      </dsp:nvSpPr>
      <dsp:spPr>
        <a:xfrm rot="2400000">
          <a:off x="1464706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1478628" y="669171"/>
        <a:ext cx="605529" cy="39974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ECF95-C39C-471A-A267-0C673F979BB0}">
      <dsp:nvSpPr>
        <dsp:cNvPr id="0" name=""/>
        <dsp:cNvSpPr/>
      </dsp:nvSpPr>
      <dsp:spPr>
        <a:xfrm rot="19200000">
          <a:off x="627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27737" y="669171"/>
        <a:ext cx="605529" cy="399749"/>
      </dsp:txXfrm>
    </dsp:sp>
    <dsp:sp modelId="{BC6FACDD-4221-4D7E-8643-95D7BEF8A58D}">
      <dsp:nvSpPr>
        <dsp:cNvPr id="0" name=""/>
        <dsp:cNvSpPr/>
      </dsp:nvSpPr>
      <dsp:spPr>
        <a:xfrm>
          <a:off x="732667" y="38461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470</a:t>
          </a:r>
          <a:endParaRPr lang="cs-CZ" sz="2200" kern="1200" dirty="0"/>
        </a:p>
      </dsp:txBody>
      <dsp:txXfrm>
        <a:off x="753183" y="405131"/>
        <a:ext cx="605529" cy="399749"/>
      </dsp:txXfrm>
    </dsp:sp>
    <dsp:sp modelId="{306B87D7-1B87-414D-B0AD-F5FB48E97DED}">
      <dsp:nvSpPr>
        <dsp:cNvPr id="0" name=""/>
        <dsp:cNvSpPr/>
      </dsp:nvSpPr>
      <dsp:spPr>
        <a:xfrm rot="2400000">
          <a:off x="1464706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1478628" y="669171"/>
        <a:ext cx="605529" cy="39974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ECF95-C39C-471A-A267-0C673F979BB0}">
      <dsp:nvSpPr>
        <dsp:cNvPr id="0" name=""/>
        <dsp:cNvSpPr/>
      </dsp:nvSpPr>
      <dsp:spPr>
        <a:xfrm rot="19200000">
          <a:off x="627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27737" y="669171"/>
        <a:ext cx="605529" cy="399749"/>
      </dsp:txXfrm>
    </dsp:sp>
    <dsp:sp modelId="{BC6FACDD-4221-4D7E-8643-95D7BEF8A58D}">
      <dsp:nvSpPr>
        <dsp:cNvPr id="0" name=""/>
        <dsp:cNvSpPr/>
      </dsp:nvSpPr>
      <dsp:spPr>
        <a:xfrm>
          <a:off x="732667" y="38461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874</a:t>
          </a:r>
          <a:endParaRPr lang="cs-CZ" sz="2200" kern="1200" dirty="0"/>
        </a:p>
      </dsp:txBody>
      <dsp:txXfrm>
        <a:off x="753183" y="405131"/>
        <a:ext cx="605529" cy="399749"/>
      </dsp:txXfrm>
    </dsp:sp>
    <dsp:sp modelId="{306B87D7-1B87-414D-B0AD-F5FB48E97DED}">
      <dsp:nvSpPr>
        <dsp:cNvPr id="0" name=""/>
        <dsp:cNvSpPr/>
      </dsp:nvSpPr>
      <dsp:spPr>
        <a:xfrm rot="2400000">
          <a:off x="1464706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1478628" y="669171"/>
        <a:ext cx="605529" cy="39974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ECF95-C39C-471A-A267-0C673F979BB0}">
      <dsp:nvSpPr>
        <dsp:cNvPr id="0" name=""/>
        <dsp:cNvSpPr/>
      </dsp:nvSpPr>
      <dsp:spPr>
        <a:xfrm rot="19200000">
          <a:off x="627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27737" y="669171"/>
        <a:ext cx="605529" cy="399749"/>
      </dsp:txXfrm>
    </dsp:sp>
    <dsp:sp modelId="{BC6FACDD-4221-4D7E-8643-95D7BEF8A58D}">
      <dsp:nvSpPr>
        <dsp:cNvPr id="0" name=""/>
        <dsp:cNvSpPr/>
      </dsp:nvSpPr>
      <dsp:spPr>
        <a:xfrm>
          <a:off x="732667" y="38461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527</a:t>
          </a:r>
          <a:endParaRPr lang="cs-CZ" sz="2200" kern="1200" dirty="0"/>
        </a:p>
      </dsp:txBody>
      <dsp:txXfrm>
        <a:off x="753183" y="405131"/>
        <a:ext cx="605529" cy="399749"/>
      </dsp:txXfrm>
    </dsp:sp>
    <dsp:sp modelId="{306B87D7-1B87-414D-B0AD-F5FB48E97DED}">
      <dsp:nvSpPr>
        <dsp:cNvPr id="0" name=""/>
        <dsp:cNvSpPr/>
      </dsp:nvSpPr>
      <dsp:spPr>
        <a:xfrm rot="2400000">
          <a:off x="1464706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1478628" y="669171"/>
        <a:ext cx="605529" cy="39974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ECF95-C39C-471A-A267-0C673F979BB0}">
      <dsp:nvSpPr>
        <dsp:cNvPr id="0" name=""/>
        <dsp:cNvSpPr/>
      </dsp:nvSpPr>
      <dsp:spPr>
        <a:xfrm rot="19200000">
          <a:off x="627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27737" y="669171"/>
        <a:ext cx="605529" cy="399749"/>
      </dsp:txXfrm>
    </dsp:sp>
    <dsp:sp modelId="{BC6FACDD-4221-4D7E-8643-95D7BEF8A58D}">
      <dsp:nvSpPr>
        <dsp:cNvPr id="0" name=""/>
        <dsp:cNvSpPr/>
      </dsp:nvSpPr>
      <dsp:spPr>
        <a:xfrm>
          <a:off x="732667" y="38461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423</a:t>
          </a:r>
          <a:endParaRPr lang="cs-CZ" sz="2200" kern="1200" dirty="0"/>
        </a:p>
      </dsp:txBody>
      <dsp:txXfrm>
        <a:off x="753183" y="405131"/>
        <a:ext cx="605529" cy="399749"/>
      </dsp:txXfrm>
    </dsp:sp>
    <dsp:sp modelId="{306B87D7-1B87-414D-B0AD-F5FB48E97DED}">
      <dsp:nvSpPr>
        <dsp:cNvPr id="0" name=""/>
        <dsp:cNvSpPr/>
      </dsp:nvSpPr>
      <dsp:spPr>
        <a:xfrm rot="2400000">
          <a:off x="1464706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__</a:t>
          </a:r>
          <a:endParaRPr lang="cs-CZ" sz="2200" kern="1200" dirty="0"/>
        </a:p>
      </dsp:txBody>
      <dsp:txXfrm>
        <a:off x="1478628" y="669171"/>
        <a:ext cx="605529" cy="39974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ECF95-C39C-471A-A267-0C673F979BB0}">
      <dsp:nvSpPr>
        <dsp:cNvPr id="0" name=""/>
        <dsp:cNvSpPr/>
      </dsp:nvSpPr>
      <dsp:spPr>
        <a:xfrm rot="19200000">
          <a:off x="627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__</a:t>
          </a:r>
          <a:endParaRPr lang="cs-CZ" sz="2400" kern="1200" dirty="0"/>
        </a:p>
      </dsp:txBody>
      <dsp:txXfrm>
        <a:off x="27737" y="669171"/>
        <a:ext cx="605529" cy="399749"/>
      </dsp:txXfrm>
    </dsp:sp>
    <dsp:sp modelId="{BC6FACDD-4221-4D7E-8643-95D7BEF8A58D}">
      <dsp:nvSpPr>
        <dsp:cNvPr id="0" name=""/>
        <dsp:cNvSpPr/>
      </dsp:nvSpPr>
      <dsp:spPr>
        <a:xfrm>
          <a:off x="732667" y="38461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21</a:t>
          </a:r>
          <a:endParaRPr lang="cs-CZ" sz="2400" kern="1200" dirty="0"/>
        </a:p>
      </dsp:txBody>
      <dsp:txXfrm>
        <a:off x="753183" y="405131"/>
        <a:ext cx="605529" cy="399749"/>
      </dsp:txXfrm>
    </dsp:sp>
    <dsp:sp modelId="{306B87D7-1B87-414D-B0AD-F5FB48E97DED}">
      <dsp:nvSpPr>
        <dsp:cNvPr id="0" name=""/>
        <dsp:cNvSpPr/>
      </dsp:nvSpPr>
      <dsp:spPr>
        <a:xfrm rot="2400000">
          <a:off x="1464706" y="651055"/>
          <a:ext cx="646561" cy="420265"/>
        </a:xfrm>
        <a:prstGeom prst="round2Same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__</a:t>
          </a:r>
          <a:endParaRPr lang="cs-CZ" sz="2400" kern="1200" dirty="0"/>
        </a:p>
      </dsp:txBody>
      <dsp:txXfrm>
        <a:off x="1478628" y="669171"/>
        <a:ext cx="605529" cy="3997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TabbedArc+Icon">
  <dgm:title val="Oblouk ze záložek"/>
  <dgm:desc val="Používejte k zobrazení sady souvisejících položek překlenujících společnou oblast. Nejvhodnější je pro malé množství textu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TabbedArc+Icon">
  <dgm:title val="Oblouk ze záložek"/>
  <dgm:desc val="Používejte k zobrazení sady souvisejících položek překlenujících společnou oblast. Nejvhodnější je pro malé množství textu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TabbedArc+Icon">
  <dgm:title val="Oblouk ze záložek"/>
  <dgm:desc val="Používejte k zobrazení sady souvisejících položek překlenujících společnou oblast. Nejvhodnější je pro malé množství textu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TabbedArc+Icon">
  <dgm:title val="Oblouk ze záložek"/>
  <dgm:desc val="Používejte k zobrazení sady souvisejících položek překlenujících společnou oblast. Nejvhodnější je pro malé množství textu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TabbedArc+Icon">
  <dgm:title val="Oblouk ze záložek"/>
  <dgm:desc val="Používejte k zobrazení sady souvisejících položek překlenujících společnou oblast. Nejvhodnější je pro malé množství textu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diagrams.loki3.com/TabbedArc+Icon">
  <dgm:title val="Oblouk ze záložek"/>
  <dgm:desc val="Používejte k zobrazení sady souvisejících položek překlenujících společnou oblast. Nejvhodnější je pro malé množství textu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diagrams.loki3.com/TabbedArc+Icon">
  <dgm:title val="Oblouk ze záložek"/>
  <dgm:desc val="Používejte k zobrazení sady souvisejících položek překlenujících společnou oblast. Nejvhodnější je pro malé množství textu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diagrams.loki3.com/TabbedArc+Icon">
  <dgm:title val="Oblouk ze záložek"/>
  <dgm:desc val="Používejte k zobrazení sady souvisejících položek překlenujících společnou oblast. Nejvhodnější je pro malé množství textu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diagrams.loki3.com/TabbedArc+Icon">
  <dgm:title val="Oblouk ze záložek"/>
  <dgm:desc val="Používejte k zobrazení sady souvisejících položek překlenujících společnou oblast. Nejvhodnější je pro malé množství textu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4E114-5817-41CB-9D4C-E2AE741AEDCD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0ABD0-0B48-4BDB-8AC5-04EE6B1882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4769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přetahují čísla, kam patří.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0ABD0-0B48-4BDB-8AC5-04EE6B1882A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208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rozkládají.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0ABD0-0B48-4BDB-8AC5-04EE6B1882A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237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počítají vedle a do svých sešitů.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0ABD0-0B48-4BDB-8AC5-04EE6B1882A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2274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doplňují.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0ABD0-0B48-4BDB-8AC5-04EE6B1882A4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8635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diagramData" Target="../diagrams/data4.xml"/><Relationship Id="rId18" Type="http://schemas.openxmlformats.org/officeDocument/2006/relationships/diagramData" Target="../diagrams/data5.xml"/><Relationship Id="rId26" Type="http://schemas.openxmlformats.org/officeDocument/2006/relationships/diagramColors" Target="../diagrams/colors6.xml"/><Relationship Id="rId39" Type="http://schemas.openxmlformats.org/officeDocument/2006/relationships/diagramLayout" Target="../diagrams/layout9.xml"/><Relationship Id="rId21" Type="http://schemas.openxmlformats.org/officeDocument/2006/relationships/diagramColors" Target="../diagrams/colors5.xml"/><Relationship Id="rId34" Type="http://schemas.openxmlformats.org/officeDocument/2006/relationships/diagramLayout" Target="../diagrams/layout8.xml"/><Relationship Id="rId42" Type="http://schemas.microsoft.com/office/2007/relationships/diagramDrawing" Target="../diagrams/drawing9.xml"/><Relationship Id="rId47" Type="http://schemas.microsoft.com/office/2007/relationships/diagramDrawing" Target="../diagrams/drawing10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6" Type="http://schemas.openxmlformats.org/officeDocument/2006/relationships/diagramColors" Target="../diagrams/colors4.xml"/><Relationship Id="rId29" Type="http://schemas.openxmlformats.org/officeDocument/2006/relationships/diagramLayout" Target="../diagrams/layout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24" Type="http://schemas.openxmlformats.org/officeDocument/2006/relationships/diagramLayout" Target="../diagrams/layout6.xml"/><Relationship Id="rId32" Type="http://schemas.microsoft.com/office/2007/relationships/diagramDrawing" Target="../diagrams/drawing7.xml"/><Relationship Id="rId37" Type="http://schemas.microsoft.com/office/2007/relationships/diagramDrawing" Target="../diagrams/drawing8.xml"/><Relationship Id="rId40" Type="http://schemas.openxmlformats.org/officeDocument/2006/relationships/diagramQuickStyle" Target="../diagrams/quickStyle9.xml"/><Relationship Id="rId45" Type="http://schemas.openxmlformats.org/officeDocument/2006/relationships/diagramQuickStyle" Target="../diagrams/quickStyle10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23" Type="http://schemas.openxmlformats.org/officeDocument/2006/relationships/diagramData" Target="../diagrams/data6.xml"/><Relationship Id="rId28" Type="http://schemas.openxmlformats.org/officeDocument/2006/relationships/diagramData" Target="../diagrams/data7.xml"/><Relationship Id="rId36" Type="http://schemas.openxmlformats.org/officeDocument/2006/relationships/diagramColors" Target="../diagrams/colors8.xml"/><Relationship Id="rId10" Type="http://schemas.openxmlformats.org/officeDocument/2006/relationships/diagramQuickStyle" Target="../diagrams/quickStyle3.xml"/><Relationship Id="rId19" Type="http://schemas.openxmlformats.org/officeDocument/2006/relationships/diagramLayout" Target="../diagrams/layout5.xml"/><Relationship Id="rId31" Type="http://schemas.openxmlformats.org/officeDocument/2006/relationships/diagramColors" Target="../diagrams/colors7.xml"/><Relationship Id="rId44" Type="http://schemas.openxmlformats.org/officeDocument/2006/relationships/diagramLayout" Target="../diagrams/layout10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Relationship Id="rId22" Type="http://schemas.microsoft.com/office/2007/relationships/diagramDrawing" Target="../diagrams/drawing5.xml"/><Relationship Id="rId27" Type="http://schemas.microsoft.com/office/2007/relationships/diagramDrawing" Target="../diagrams/drawing6.xml"/><Relationship Id="rId30" Type="http://schemas.openxmlformats.org/officeDocument/2006/relationships/diagramQuickStyle" Target="../diagrams/quickStyle7.xml"/><Relationship Id="rId35" Type="http://schemas.openxmlformats.org/officeDocument/2006/relationships/diagramQuickStyle" Target="../diagrams/quickStyle8.xml"/><Relationship Id="rId43" Type="http://schemas.openxmlformats.org/officeDocument/2006/relationships/diagramData" Target="../diagrams/data10.xml"/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5" Type="http://schemas.openxmlformats.org/officeDocument/2006/relationships/diagramQuickStyle" Target="../diagrams/quickStyle6.xml"/><Relationship Id="rId33" Type="http://schemas.openxmlformats.org/officeDocument/2006/relationships/diagramData" Target="../diagrams/data8.xml"/><Relationship Id="rId38" Type="http://schemas.openxmlformats.org/officeDocument/2006/relationships/diagramData" Target="../diagrams/data9.xml"/><Relationship Id="rId46" Type="http://schemas.openxmlformats.org/officeDocument/2006/relationships/diagramColors" Target="../diagrams/colors10.xml"/><Relationship Id="rId20" Type="http://schemas.openxmlformats.org/officeDocument/2006/relationships/diagramQuickStyle" Target="../diagrams/quickStyle5.xml"/><Relationship Id="rId41" Type="http://schemas.openxmlformats.org/officeDocument/2006/relationships/diagramColors" Target="../diagrams/colors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5516056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Materiál je pro žáky 5.ročníku, pro výuku </a:t>
            </a:r>
            <a:r>
              <a:rPr lang="cs-CZ" sz="2400" dirty="0" smtClean="0"/>
              <a:t>matematiky.</a:t>
            </a:r>
            <a:endParaRPr lang="cs-CZ" sz="2400" dirty="0"/>
          </a:p>
          <a:p>
            <a:r>
              <a:rPr lang="cs-CZ" sz="2400" dirty="0"/>
              <a:t>Prezentace na interaktivní </a:t>
            </a:r>
            <a:r>
              <a:rPr lang="cs-CZ" sz="2400" dirty="0" smtClean="0"/>
              <a:t>tabuli.</a:t>
            </a:r>
            <a:endParaRPr lang="cs-CZ" sz="2400" dirty="0"/>
          </a:p>
          <a:p>
            <a:r>
              <a:rPr lang="cs-CZ" sz="2400" dirty="0"/>
              <a:t>Je vhodný  pro společnou práci s učitelem u tabule jako procvičování základních početních </a:t>
            </a:r>
            <a:r>
              <a:rPr lang="cs-CZ" sz="2400" dirty="0" smtClean="0"/>
              <a:t>výkonů, </a:t>
            </a:r>
            <a:r>
              <a:rPr lang="cs-CZ" sz="2400" dirty="0"/>
              <a:t>lze využít i v tištěné podobě jako krátkou pětiminutovku ( třeba jen jeden list</a:t>
            </a:r>
            <a:r>
              <a:rPr lang="cs-CZ" sz="2400" dirty="0" smtClean="0"/>
              <a:t>).</a:t>
            </a:r>
            <a:endParaRPr lang="cs-CZ" sz="2400" dirty="0"/>
          </a:p>
          <a:p>
            <a:r>
              <a:rPr lang="cs-CZ" sz="2400" dirty="0"/>
              <a:t>Pomůcky: interaktivní pero, fixy, </a:t>
            </a:r>
          </a:p>
          <a:p>
            <a:r>
              <a:rPr lang="cs-CZ" sz="2400" dirty="0"/>
              <a:t>Inovace: </a:t>
            </a:r>
            <a:r>
              <a:rPr lang="cs-CZ" sz="2400" dirty="0" smtClean="0"/>
              <a:t>Interaktivní </a:t>
            </a:r>
            <a:r>
              <a:rPr lang="cs-CZ" sz="2400" dirty="0"/>
              <a:t>způsob </a:t>
            </a:r>
            <a:r>
              <a:rPr lang="cs-CZ" sz="2400" dirty="0" smtClean="0"/>
              <a:t>učení.</a:t>
            </a:r>
            <a:endParaRPr lang="cs-CZ" sz="2400" dirty="0"/>
          </a:p>
          <a:p>
            <a:r>
              <a:rPr lang="cs-CZ" sz="2400" dirty="0"/>
              <a:t>Metodické pokyny: </a:t>
            </a:r>
            <a:r>
              <a:rPr lang="cs-CZ" sz="2400" dirty="0" smtClean="0"/>
              <a:t>Sečti</a:t>
            </a:r>
            <a:r>
              <a:rPr lang="cs-CZ" sz="2400" dirty="0"/>
              <a:t>, odečti, vynásob, vyděl, </a:t>
            </a:r>
            <a:r>
              <a:rPr lang="cs-CZ" sz="2400" dirty="0" smtClean="0"/>
              <a:t>opakuj pojmy sčítanec, součet, ……, uvědom si liché a sudé </a:t>
            </a:r>
            <a:r>
              <a:rPr lang="cs-CZ" sz="2400" dirty="0" smtClean="0"/>
              <a:t>číslo. 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Čísla rozděl na sudá a lichá trojciferná.</a:t>
            </a:r>
            <a:endParaRPr lang="cs-CZ" sz="3200" b="1" dirty="0"/>
          </a:p>
        </p:txBody>
      </p:sp>
      <p:sp>
        <p:nvSpPr>
          <p:cNvPr id="3" name="Obdélník 2"/>
          <p:cNvSpPr/>
          <p:nvPr/>
        </p:nvSpPr>
        <p:spPr>
          <a:xfrm>
            <a:off x="467544" y="1722620"/>
            <a:ext cx="2448272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Lichá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156176" y="1722620"/>
            <a:ext cx="2448272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S</a:t>
            </a:r>
            <a:r>
              <a:rPr lang="cs-CZ" sz="2800" dirty="0" smtClean="0"/>
              <a:t>udá</a:t>
            </a:r>
            <a:endParaRPr lang="cs-CZ" sz="2800" dirty="0"/>
          </a:p>
        </p:txBody>
      </p:sp>
      <p:sp>
        <p:nvSpPr>
          <p:cNvPr id="6" name="Ovál 5"/>
          <p:cNvSpPr/>
          <p:nvPr/>
        </p:nvSpPr>
        <p:spPr>
          <a:xfrm>
            <a:off x="4108438" y="3589962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4 521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2647822" y="4042544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1331640" y="3743819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561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4737503" y="1789762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8 014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4139952" y="4518464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745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2171513" y="3023739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321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181788" y="1789762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258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1644902" y="5782708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984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4788024" y="5422668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1547664" y="4900743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3 210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5580112" y="3555147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567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3131840" y="5368985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4 238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4860032" y="2588211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742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3441359" y="2629456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1 254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5936209" y="4765359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709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6876256" y="5733256"/>
            <a:ext cx="1296144" cy="7200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608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957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Rozlož na dva sčítance tak, aby jeden byl trojciferný a druhý jednociferný.</a:t>
            </a:r>
            <a:endParaRPr lang="cs-CZ" sz="24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71230196"/>
              </p:ext>
            </p:extLst>
          </p:nvPr>
        </p:nvGraphicFramePr>
        <p:xfrm>
          <a:off x="539552" y="1916832"/>
          <a:ext cx="2111896" cy="1455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195142034"/>
              </p:ext>
            </p:extLst>
          </p:nvPr>
        </p:nvGraphicFramePr>
        <p:xfrm>
          <a:off x="539552" y="3501008"/>
          <a:ext cx="2111896" cy="1455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488917514"/>
              </p:ext>
            </p:extLst>
          </p:nvPr>
        </p:nvGraphicFramePr>
        <p:xfrm>
          <a:off x="3635896" y="3465004"/>
          <a:ext cx="2111896" cy="1455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097088169"/>
              </p:ext>
            </p:extLst>
          </p:nvPr>
        </p:nvGraphicFramePr>
        <p:xfrm>
          <a:off x="3635896" y="1916832"/>
          <a:ext cx="2111896" cy="1455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233704912"/>
              </p:ext>
            </p:extLst>
          </p:nvPr>
        </p:nvGraphicFramePr>
        <p:xfrm>
          <a:off x="3635896" y="5013176"/>
          <a:ext cx="2111896" cy="1455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153079666"/>
              </p:ext>
            </p:extLst>
          </p:nvPr>
        </p:nvGraphicFramePr>
        <p:xfrm>
          <a:off x="6732240" y="5013176"/>
          <a:ext cx="2111896" cy="1455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8" r:lo="rId29" r:qs="rId30" r:cs="rId31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918285239"/>
              </p:ext>
            </p:extLst>
          </p:nvPr>
        </p:nvGraphicFramePr>
        <p:xfrm>
          <a:off x="6732240" y="3501008"/>
          <a:ext cx="2111896" cy="1455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3" r:lo="rId34" r:qs="rId35" r:cs="rId36"/>
          </a:graphicData>
        </a:graphic>
      </p:graphicFrame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628161309"/>
              </p:ext>
            </p:extLst>
          </p:nvPr>
        </p:nvGraphicFramePr>
        <p:xfrm>
          <a:off x="6732240" y="1916832"/>
          <a:ext cx="2111896" cy="1455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8" r:lo="rId39" r:qs="rId40" r:cs="rId41"/>
          </a:graphicData>
        </a:graphic>
      </p:graphicFrame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2425118721"/>
              </p:ext>
            </p:extLst>
          </p:nvPr>
        </p:nvGraphicFramePr>
        <p:xfrm>
          <a:off x="539552" y="5013176"/>
          <a:ext cx="2111896" cy="1455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3" r:lo="rId44" r:qs="rId45" r:cs="rId46"/>
          </a:graphicData>
        </a:graphic>
      </p:graphicFrame>
    </p:spTree>
    <p:extLst>
      <p:ext uri="{BB962C8B-B14F-4D97-AF65-F5344CB8AC3E}">
        <p14:creationId xmlns:p14="http://schemas.microsoft.com/office/powerpoint/2010/main" val="2426069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4" grpId="0">
        <p:bldAsOne/>
      </p:bldGraphic>
      <p:bldGraphic spid="5" grpId="0">
        <p:bldAsOne/>
      </p:bldGraphic>
      <p:bldGraphic spid="6" grpId="0">
        <p:bldAsOne/>
      </p:bldGraphic>
      <p:bldGraphic spid="7" grpId="0">
        <p:bldAsOne/>
      </p:bldGraphic>
      <p:bldGraphic spid="8" grpId="0">
        <p:bldAsOne/>
      </p:bldGraphic>
      <p:bldGraphic spid="9" grpId="0">
        <p:bldAsOne/>
      </p:bldGraphic>
      <p:bldGraphic spid="10" grpId="0">
        <p:bldAsOne/>
      </p:bldGraphic>
      <p:bldGraphic spid="11" grpId="0">
        <p:bldAsOne/>
      </p:bldGraphic>
      <p:bldGraphic spid="1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Čti a plň úkoly.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685999"/>
            <a:ext cx="3410229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Urči podíl čísel   2 248 a 4.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492896"/>
            <a:ext cx="455009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Urči rozdíl čísel 548 714 a 987 521.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284984"/>
            <a:ext cx="432067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Urči součet čísel 5 688 a 125 509.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4005064"/>
            <a:ext cx="3451907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Urči součin čísel 2 507 a 9.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4941168"/>
            <a:ext cx="598926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Od součtu čísel 54 702 a 99 odečti jejich rozdíl.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5790455"/>
            <a:ext cx="571496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Od součinu čísel 63 a 85 odečti jejich součet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5248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Porovnej rozdílem a podílem. ( o kolik, kolikrát )</a:t>
            </a:r>
            <a:endParaRPr lang="cs-CZ" sz="3200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338448"/>
              </p:ext>
            </p:extLst>
          </p:nvPr>
        </p:nvGraphicFramePr>
        <p:xfrm>
          <a:off x="755576" y="2204864"/>
          <a:ext cx="6096000" cy="33375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2 700 a 30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2 670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90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krát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35 000 a 7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180 a 90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560 000 a 7 000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4 200 000 a 42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63 a 7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1 000 a 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15 000 a 30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700 000 a 7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7" name="Picture 3" descr="C:\Users\DykovaA\AppData\Local\Microsoft\Windows\Temporary Internet Files\Content.IE5\ITUKT1GT\MC9003433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69160"/>
            <a:ext cx="1797710" cy="179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ykovaA\AppData\Local\Microsoft\Windows\Temporary Internet Files\Content.IE5\AJXPIPX0\MP9004387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748" y="1628800"/>
            <a:ext cx="1512774" cy="211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991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Počítej.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Doplň závorky:</a:t>
            </a:r>
          </a:p>
          <a:p>
            <a:pPr marL="0" indent="0">
              <a:buNone/>
            </a:pPr>
            <a:r>
              <a:rPr lang="cs-CZ" dirty="0" smtClean="0"/>
              <a:t>1 000 + 500 : 100 = 15</a:t>
            </a:r>
          </a:p>
          <a:p>
            <a:pPr marL="0" indent="0">
              <a:buNone/>
            </a:pPr>
            <a:r>
              <a:rPr lang="cs-CZ" dirty="0" smtClean="0"/>
              <a:t>1 000 + 400 : 100 = 1 004</a:t>
            </a:r>
          </a:p>
          <a:p>
            <a:pPr marL="0" indent="0">
              <a:buNone/>
            </a:pPr>
            <a:r>
              <a:rPr lang="cs-CZ" dirty="0" smtClean="0"/>
              <a:t>5 000 – 300 . 10 = 2 000</a:t>
            </a:r>
          </a:p>
          <a:p>
            <a:pPr marL="0" indent="0">
              <a:buNone/>
            </a:pPr>
            <a:r>
              <a:rPr lang="cs-CZ" dirty="0" smtClean="0"/>
              <a:t>6 000 + 2 000 : 4 = 2 000</a:t>
            </a:r>
          </a:p>
          <a:p>
            <a:pPr marL="0" indent="0">
              <a:buNone/>
            </a:pPr>
            <a:r>
              <a:rPr lang="cs-CZ" dirty="0" smtClean="0"/>
              <a:t>25 . </a:t>
            </a:r>
            <a:r>
              <a:rPr lang="cs-CZ" dirty="0"/>
              <a:t>4</a:t>
            </a:r>
            <a:r>
              <a:rPr lang="cs-CZ" dirty="0" smtClean="0"/>
              <a:t> + 30 . 10 = 8 500</a:t>
            </a:r>
          </a:p>
          <a:p>
            <a:pPr marL="0" indent="0">
              <a:buNone/>
            </a:pPr>
            <a:r>
              <a:rPr lang="cs-CZ" dirty="0" smtClean="0"/>
              <a:t>25 . 4 + 30 . 10 = 400</a:t>
            </a:r>
          </a:p>
          <a:p>
            <a:pPr marL="0" indent="0">
              <a:buNone/>
            </a:pPr>
            <a:r>
              <a:rPr lang="cs-CZ" dirty="0" smtClean="0"/>
              <a:t>      6 + 6 . 6  = 72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6 + 6 + 6 . 6 = 108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Oprav chyby:</a:t>
            </a:r>
          </a:p>
          <a:p>
            <a:pPr marL="0" indent="0">
              <a:buNone/>
            </a:pPr>
            <a:r>
              <a:rPr lang="cs-CZ" dirty="0" smtClean="0"/>
              <a:t>9 . 5 . 2 . 3 = 280</a:t>
            </a:r>
          </a:p>
          <a:p>
            <a:pPr marL="0" indent="0">
              <a:buNone/>
            </a:pPr>
            <a:r>
              <a:rPr lang="cs-CZ" dirty="0" smtClean="0"/>
              <a:t>25 . 3 . 6 . 4 = 1 502</a:t>
            </a:r>
          </a:p>
          <a:p>
            <a:pPr marL="0" indent="0">
              <a:buNone/>
            </a:pPr>
            <a:r>
              <a:rPr lang="cs-CZ" dirty="0" smtClean="0"/>
              <a:t>8 . 8 . 4 . 5 = 1 280</a:t>
            </a:r>
          </a:p>
          <a:p>
            <a:pPr marL="0" indent="0">
              <a:buNone/>
            </a:pPr>
            <a:r>
              <a:rPr lang="cs-CZ" dirty="0" smtClean="0"/>
              <a:t>4 . 9 .25 . 8 = 7 400</a:t>
            </a:r>
          </a:p>
          <a:p>
            <a:pPr marL="0" indent="0">
              <a:buNone/>
            </a:pPr>
            <a:r>
              <a:rPr lang="cs-CZ" dirty="0" smtClean="0"/>
              <a:t>25 . 4 . 25 . 4 = 100 000</a:t>
            </a:r>
          </a:p>
          <a:p>
            <a:pPr marL="0" indent="0">
              <a:buNone/>
            </a:pPr>
            <a:r>
              <a:rPr lang="cs-CZ" dirty="0" smtClean="0"/>
              <a:t>10 . 6 . 5 . 2 = 660</a:t>
            </a:r>
          </a:p>
          <a:p>
            <a:pPr marL="0" indent="0">
              <a:buNone/>
            </a:pPr>
            <a:r>
              <a:rPr lang="cs-CZ" dirty="0" smtClean="0"/>
              <a:t>250 . 4 . 8 =  32 000</a:t>
            </a:r>
          </a:p>
          <a:p>
            <a:pPr marL="0" indent="0">
              <a:buNone/>
            </a:pPr>
            <a:r>
              <a:rPr lang="cs-CZ" dirty="0" smtClean="0"/>
              <a:t>3 . 3 . 5 . 20 = 9 000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170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POČÍTEJ</a:t>
            </a:r>
            <a:endParaRPr lang="cs-CZ" sz="3200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Doplň znaménka.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457200" indent="-457200">
              <a:buAutoNum type="arabicPlain" startAt="45"/>
            </a:pPr>
            <a:r>
              <a:rPr lang="cs-CZ" dirty="0" smtClean="0"/>
              <a:t>10      8   =  63</a:t>
            </a:r>
          </a:p>
          <a:p>
            <a:pPr marL="0" indent="0">
              <a:buNone/>
            </a:pPr>
            <a:r>
              <a:rPr lang="cs-CZ" dirty="0" smtClean="0"/>
              <a:t>36     6      5   =  11</a:t>
            </a:r>
          </a:p>
          <a:p>
            <a:pPr marL="0" indent="0">
              <a:buNone/>
            </a:pPr>
            <a:r>
              <a:rPr lang="cs-CZ" dirty="0" smtClean="0"/>
              <a:t>50     4    20   =  10</a:t>
            </a:r>
          </a:p>
          <a:p>
            <a:pPr marL="0" indent="0">
              <a:buNone/>
            </a:pPr>
            <a:r>
              <a:rPr lang="cs-CZ" dirty="0" smtClean="0"/>
              <a:t>240       3       =  80</a:t>
            </a:r>
          </a:p>
          <a:p>
            <a:pPr marL="0" indent="0">
              <a:buNone/>
            </a:pPr>
            <a:r>
              <a:rPr lang="cs-CZ" dirty="0" smtClean="0"/>
              <a:t>240       3       =237</a:t>
            </a:r>
          </a:p>
          <a:p>
            <a:pPr marL="0" indent="0">
              <a:buNone/>
            </a:pPr>
            <a:r>
              <a:rPr lang="cs-CZ" dirty="0" smtClean="0"/>
              <a:t>(120   50)    2 = 85</a:t>
            </a:r>
          </a:p>
          <a:p>
            <a:pPr marL="0" indent="0">
              <a:buNone/>
            </a:pPr>
            <a:r>
              <a:rPr lang="cs-CZ" dirty="0" smtClean="0"/>
              <a:t>(95    11)     2 = 42</a:t>
            </a:r>
          </a:p>
          <a:p>
            <a:pPr marL="0" indent="0">
              <a:buNone/>
            </a:pPr>
            <a:r>
              <a:rPr lang="cs-CZ" dirty="0" smtClean="0"/>
              <a:t>(88    20)     4 = 17</a:t>
            </a:r>
          </a:p>
          <a:p>
            <a:pPr marL="0" indent="0">
              <a:buNone/>
            </a:pPr>
            <a:r>
              <a:rPr lang="cs-CZ" dirty="0" smtClean="0"/>
              <a:t>80      10      5 = 40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cs-CZ" dirty="0" smtClean="0"/>
              <a:t>Přiřaď výsledek, ale nepočítej celý příklad.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372 . 3</a:t>
            </a:r>
          </a:p>
          <a:p>
            <a:pPr marL="0" indent="0">
              <a:buNone/>
            </a:pPr>
            <a:r>
              <a:rPr lang="cs-CZ" dirty="0" smtClean="0"/>
              <a:t>510 . 7</a:t>
            </a:r>
          </a:p>
          <a:p>
            <a:pPr marL="0" indent="0">
              <a:buNone/>
            </a:pPr>
            <a:r>
              <a:rPr lang="cs-CZ" dirty="0" smtClean="0"/>
              <a:t>455 . 5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21 . 4</a:t>
            </a:r>
          </a:p>
          <a:p>
            <a:pPr marL="0" indent="0">
              <a:buNone/>
            </a:pPr>
            <a:r>
              <a:rPr lang="cs-CZ" dirty="0" smtClean="0"/>
              <a:t>681 . 4</a:t>
            </a:r>
          </a:p>
          <a:p>
            <a:pPr marL="0" indent="0">
              <a:buNone/>
            </a:pPr>
            <a:r>
              <a:rPr lang="cs-CZ" dirty="0" smtClean="0"/>
              <a:t>  76 . 6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87 . 7</a:t>
            </a:r>
          </a:p>
          <a:p>
            <a:pPr marL="0" indent="0">
              <a:buNone/>
            </a:pPr>
            <a:r>
              <a:rPr lang="cs-CZ" dirty="0" smtClean="0"/>
              <a:t>954 . 3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6092552" y="2492896"/>
            <a:ext cx="1152128" cy="4320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2 275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7536110" y="2787799"/>
            <a:ext cx="1152128" cy="4320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1 116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078041" y="3270498"/>
            <a:ext cx="1152128" cy="4320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456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7494884" y="5407471"/>
            <a:ext cx="1152128" cy="4320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3 570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7494884" y="3521199"/>
            <a:ext cx="1152128" cy="4320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092552" y="4977333"/>
            <a:ext cx="1152128" cy="4320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2 724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7494884" y="4437112"/>
            <a:ext cx="1152128" cy="4320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609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092552" y="4077072"/>
            <a:ext cx="1152128" cy="4320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2 862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907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build="p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581</Words>
  <Application>Microsoft Office PowerPoint</Application>
  <PresentationFormat>Předvádění na obrazovce (4:3)</PresentationFormat>
  <Paragraphs>135</Paragraphs>
  <Slides>9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Čísla rozděl na sudá a lichá trojciferná.</vt:lpstr>
      <vt:lpstr>Rozlož na dva sčítance tak, aby jeden byl trojciferný a druhý jednociferný.</vt:lpstr>
      <vt:lpstr>Čti a plň úkoly.</vt:lpstr>
      <vt:lpstr>Porovnej rozdílem a podílem. ( o kolik, kolikrát )</vt:lpstr>
      <vt:lpstr>Počítej.</vt:lpstr>
      <vt:lpstr>POČÍTEJ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23</cp:revision>
  <dcterms:created xsi:type="dcterms:W3CDTF">2011-08-21T15:31:45Z</dcterms:created>
  <dcterms:modified xsi:type="dcterms:W3CDTF">2012-03-12T05:58:40Z</dcterms:modified>
</cp:coreProperties>
</file>