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20.xml"/><Relationship Id="rId3" Type="http://schemas.openxmlformats.org/officeDocument/2006/relationships/slide" Target="slide13.xml"/><Relationship Id="rId7" Type="http://schemas.openxmlformats.org/officeDocument/2006/relationships/slide" Target="slide9.xml"/><Relationship Id="rId12" Type="http://schemas.openxmlformats.org/officeDocument/2006/relationships/slide" Target="slide19.xml"/><Relationship Id="rId2" Type="http://schemas.openxmlformats.org/officeDocument/2006/relationships/slide" Target="slide12.xml"/><Relationship Id="rId16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11" Type="http://schemas.openxmlformats.org/officeDocument/2006/relationships/slide" Target="slide18.xml"/><Relationship Id="rId5" Type="http://schemas.openxmlformats.org/officeDocument/2006/relationships/slide" Target="slide15.xml"/><Relationship Id="rId15" Type="http://schemas.openxmlformats.org/officeDocument/2006/relationships/slide" Target="slide22.xml"/><Relationship Id="rId10" Type="http://schemas.openxmlformats.org/officeDocument/2006/relationships/slide" Target="slide17.xml"/><Relationship Id="rId4" Type="http://schemas.openxmlformats.org/officeDocument/2006/relationships/slide" Target="slide14.xml"/><Relationship Id="rId9" Type="http://schemas.openxmlformats.org/officeDocument/2006/relationships/slide" Target="slide11.xml"/><Relationship Id="rId14" Type="http://schemas.openxmlformats.org/officeDocument/2006/relationships/slide" Target="slide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VY_32_INOVACE_02_23_Opakování ryb, obojživelníků, plazů a ptáků </a:t>
            </a:r>
            <a:r>
              <a:rPr lang="cs-CZ" sz="1700" dirty="0" smtClean="0"/>
              <a:t>– druhy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>
              <a:buNone/>
              <a:defRPr/>
            </a:pPr>
            <a:r>
              <a:rPr lang="cs-CZ" sz="1700" dirty="0" smtClean="0"/>
              <a:t>Anotace: Formou hry riskuj procvičovaní</a:t>
            </a:r>
            <a:r>
              <a:rPr lang="cs-CZ" sz="1700" dirty="0"/>
              <a:t> </a:t>
            </a:r>
            <a:r>
              <a:rPr lang="cs-CZ" sz="1700" dirty="0" smtClean="0"/>
              <a:t>poznávání druhů obratlovců (ryb, obojživelníků, plazů a ptáků).  Žáky 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4924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2952327"/>
          </a:xfrm>
        </p:spPr>
        <p:txBody>
          <a:bodyPr>
            <a:normAutofit/>
          </a:bodyPr>
          <a:lstStyle/>
          <a:p>
            <a:r>
              <a:rPr lang="cs-CZ" dirty="0" smtClean="0"/>
              <a:t>Opakování živočišných tříd: </a:t>
            </a:r>
            <a:br>
              <a:rPr lang="cs-CZ" dirty="0" smtClean="0"/>
            </a:br>
            <a:r>
              <a:rPr lang="cs-CZ" dirty="0" smtClean="0"/>
              <a:t>RYBY, OBOJŽIVELNÍCI, PLAZI, PTÁCI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483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ámeček 12">
            <a:hlinkClick r:id="rId2" action="ppaction://hlinksldjump"/>
          </p:cNvPr>
          <p:cNvSpPr/>
          <p:nvPr/>
        </p:nvSpPr>
        <p:spPr>
          <a:xfrm>
            <a:off x="611560" y="1772816"/>
            <a:ext cx="1728192" cy="720080"/>
          </a:xfrm>
          <a:prstGeom prst="fram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Rámeček 13">
            <a:hlinkClick r:id="rId3" action="ppaction://hlinksldjump"/>
          </p:cNvPr>
          <p:cNvSpPr/>
          <p:nvPr/>
        </p:nvSpPr>
        <p:spPr>
          <a:xfrm>
            <a:off x="611560" y="2708920"/>
            <a:ext cx="1728192" cy="720080"/>
          </a:xfrm>
          <a:prstGeom prst="fram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Rámeček 14">
            <a:hlinkClick r:id="rId4" action="ppaction://hlinksldjump"/>
          </p:cNvPr>
          <p:cNvSpPr/>
          <p:nvPr/>
        </p:nvSpPr>
        <p:spPr>
          <a:xfrm>
            <a:off x="611560" y="3717032"/>
            <a:ext cx="1728192" cy="720080"/>
          </a:xfrm>
          <a:prstGeom prst="fram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Rámeček 15">
            <a:hlinkClick r:id="rId5" action="ppaction://hlinksldjump"/>
          </p:cNvPr>
          <p:cNvSpPr/>
          <p:nvPr/>
        </p:nvSpPr>
        <p:spPr>
          <a:xfrm>
            <a:off x="611560" y="4725144"/>
            <a:ext cx="1728192" cy="720080"/>
          </a:xfrm>
          <a:prstGeom prst="fram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Rámeček 16">
            <a:hlinkClick r:id="rId6" action="ppaction://hlinksldjump"/>
          </p:cNvPr>
          <p:cNvSpPr/>
          <p:nvPr/>
        </p:nvSpPr>
        <p:spPr>
          <a:xfrm>
            <a:off x="611560" y="5661248"/>
            <a:ext cx="1728192" cy="720080"/>
          </a:xfrm>
          <a:prstGeom prst="fram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Rámeček 26">
            <a:hlinkClick r:id="rId7" action="ppaction://hlinksldjump"/>
          </p:cNvPr>
          <p:cNvSpPr/>
          <p:nvPr/>
        </p:nvSpPr>
        <p:spPr>
          <a:xfrm>
            <a:off x="2771800" y="1772816"/>
            <a:ext cx="1728192" cy="720080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8" name="Rámeček 27">
            <a:hlinkClick r:id="rId8" action="ppaction://hlinksldjump"/>
          </p:cNvPr>
          <p:cNvSpPr/>
          <p:nvPr/>
        </p:nvSpPr>
        <p:spPr>
          <a:xfrm>
            <a:off x="2771800" y="2708920"/>
            <a:ext cx="1728192" cy="720080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Rámeček 28">
            <a:hlinkClick r:id="rId9" action="ppaction://hlinksldjump"/>
          </p:cNvPr>
          <p:cNvSpPr/>
          <p:nvPr/>
        </p:nvSpPr>
        <p:spPr>
          <a:xfrm>
            <a:off x="2771800" y="3645024"/>
            <a:ext cx="1728192" cy="720080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Rámeček 29">
            <a:hlinkClick r:id="rId2" action="ppaction://hlinksldjump"/>
          </p:cNvPr>
          <p:cNvSpPr/>
          <p:nvPr/>
        </p:nvSpPr>
        <p:spPr>
          <a:xfrm>
            <a:off x="2771800" y="4725144"/>
            <a:ext cx="1728192" cy="720080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1" name="Rámeček 30">
            <a:hlinkClick r:id="rId3" action="ppaction://hlinksldjump"/>
          </p:cNvPr>
          <p:cNvSpPr/>
          <p:nvPr/>
        </p:nvSpPr>
        <p:spPr>
          <a:xfrm>
            <a:off x="2771800" y="5733256"/>
            <a:ext cx="1728192" cy="720080"/>
          </a:xfrm>
          <a:prstGeom prst="fram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Rámeček 31">
            <a:hlinkClick r:id="rId4" action="ppaction://hlinksldjump"/>
          </p:cNvPr>
          <p:cNvSpPr/>
          <p:nvPr/>
        </p:nvSpPr>
        <p:spPr>
          <a:xfrm>
            <a:off x="5004048" y="1772816"/>
            <a:ext cx="1656184" cy="720080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3" name="Rámeček 32">
            <a:hlinkClick r:id="rId5" action="ppaction://hlinksldjump"/>
          </p:cNvPr>
          <p:cNvSpPr/>
          <p:nvPr/>
        </p:nvSpPr>
        <p:spPr>
          <a:xfrm>
            <a:off x="5076056" y="2708920"/>
            <a:ext cx="1584176" cy="720080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Rámeček 33">
            <a:hlinkClick r:id="rId6" action="ppaction://hlinksldjump"/>
          </p:cNvPr>
          <p:cNvSpPr/>
          <p:nvPr/>
        </p:nvSpPr>
        <p:spPr>
          <a:xfrm>
            <a:off x="5076056" y="3645024"/>
            <a:ext cx="1584176" cy="720080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Rámeček 34">
            <a:hlinkClick r:id="rId10" action="ppaction://hlinksldjump"/>
          </p:cNvPr>
          <p:cNvSpPr/>
          <p:nvPr/>
        </p:nvSpPr>
        <p:spPr>
          <a:xfrm>
            <a:off x="5076056" y="4725144"/>
            <a:ext cx="1584176" cy="720080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6" name="Rámeček 35">
            <a:hlinkClick r:id="rId11" action="ppaction://hlinksldjump"/>
          </p:cNvPr>
          <p:cNvSpPr/>
          <p:nvPr/>
        </p:nvSpPr>
        <p:spPr>
          <a:xfrm>
            <a:off x="5076056" y="5733256"/>
            <a:ext cx="1584176" cy="720080"/>
          </a:xfrm>
          <a:prstGeom prst="frame">
            <a:avLst/>
          </a:prstGeom>
          <a:solidFill>
            <a:srgbClr val="7030A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7" name="Rámeček 36">
            <a:hlinkClick r:id="rId12" action="ppaction://hlinksldjump"/>
          </p:cNvPr>
          <p:cNvSpPr/>
          <p:nvPr/>
        </p:nvSpPr>
        <p:spPr>
          <a:xfrm>
            <a:off x="7236296" y="1772816"/>
            <a:ext cx="1584176" cy="720080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8" name="Rámeček 37">
            <a:hlinkClick r:id="rId13" action="ppaction://hlinksldjump"/>
          </p:cNvPr>
          <p:cNvSpPr/>
          <p:nvPr/>
        </p:nvSpPr>
        <p:spPr>
          <a:xfrm>
            <a:off x="7236296" y="2708920"/>
            <a:ext cx="1584176" cy="720080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9" name="Rámeček 38">
            <a:hlinkClick r:id="rId14" action="ppaction://hlinksldjump"/>
          </p:cNvPr>
          <p:cNvSpPr/>
          <p:nvPr/>
        </p:nvSpPr>
        <p:spPr>
          <a:xfrm>
            <a:off x="7236296" y="3717032"/>
            <a:ext cx="1584176" cy="720080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0" name="Rámeček 39">
            <a:hlinkClick r:id="rId15" action="ppaction://hlinksldjump"/>
          </p:cNvPr>
          <p:cNvSpPr/>
          <p:nvPr/>
        </p:nvSpPr>
        <p:spPr>
          <a:xfrm>
            <a:off x="7236296" y="4797152"/>
            <a:ext cx="1584176" cy="720080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1" name="Rámeček 40">
            <a:hlinkClick r:id="rId16" action="ppaction://hlinksldjump"/>
          </p:cNvPr>
          <p:cNvSpPr/>
          <p:nvPr/>
        </p:nvSpPr>
        <p:spPr>
          <a:xfrm>
            <a:off x="7236296" y="5733256"/>
            <a:ext cx="1584176" cy="720080"/>
          </a:xfrm>
          <a:prstGeom prst="fram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2" name="Rámeček 41"/>
          <p:cNvSpPr/>
          <p:nvPr/>
        </p:nvSpPr>
        <p:spPr>
          <a:xfrm>
            <a:off x="158130" y="476672"/>
            <a:ext cx="8856984" cy="792088"/>
          </a:xfrm>
          <a:prstGeom prst="fram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RYBY     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0070C0"/>
                </a:solidFill>
              </a:rPr>
              <a:t>OBOJŽIVELNÍCI     </a:t>
            </a:r>
            <a:r>
              <a:rPr lang="cs-CZ" sz="3200" b="1" dirty="0" smtClean="0"/>
              <a:t>   </a:t>
            </a:r>
            <a:r>
              <a:rPr lang="cs-CZ" sz="3200" b="1" dirty="0" smtClean="0">
                <a:solidFill>
                  <a:srgbClr val="7030A0"/>
                </a:solidFill>
              </a:rPr>
              <a:t>PLAZI </a:t>
            </a:r>
            <a:r>
              <a:rPr lang="cs-CZ" sz="3200" b="1" dirty="0" smtClean="0"/>
              <a:t>         </a:t>
            </a:r>
            <a:r>
              <a:rPr lang="cs-CZ" sz="3200" b="1" dirty="0" smtClean="0">
                <a:solidFill>
                  <a:srgbClr val="00B050"/>
                </a:solidFill>
              </a:rPr>
              <a:t>PTÁCI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86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RYBY 100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k</a:t>
            </a:r>
            <a:r>
              <a:rPr lang="cs-CZ" sz="4000" dirty="0" smtClean="0"/>
              <a:t>apr obecný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670" b="7089"/>
          <a:stretch/>
        </p:blipFill>
        <p:spPr>
          <a:xfrm>
            <a:off x="827584" y="1988840"/>
            <a:ext cx="7318917" cy="2808312"/>
          </a:xfrm>
        </p:spPr>
      </p:pic>
    </p:spTree>
    <p:extLst>
      <p:ext uri="{BB962C8B-B14F-4D97-AF65-F5344CB8AC3E}">
        <p14:creationId xmlns:p14="http://schemas.microsoft.com/office/powerpoint/2010/main" xmlns="" val="35072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RYBY 200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o</a:t>
            </a:r>
            <a:r>
              <a:rPr lang="cs-CZ" sz="4000" dirty="0" smtClean="0"/>
              <a:t>koun říční 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8966" y="5171306"/>
            <a:ext cx="7200800" cy="633958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1" t="42239" r="-1421" b="3035"/>
          <a:stretch/>
        </p:blipFill>
        <p:spPr>
          <a:xfrm>
            <a:off x="1259632" y="1916832"/>
            <a:ext cx="6560935" cy="2692896"/>
          </a:xfrm>
        </p:spPr>
      </p:pic>
    </p:spTree>
    <p:extLst>
      <p:ext uri="{BB962C8B-B14F-4D97-AF65-F5344CB8AC3E}">
        <p14:creationId xmlns:p14="http://schemas.microsoft.com/office/powerpoint/2010/main" xmlns="" val="103461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RYBY 300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p</a:t>
            </a:r>
            <a:r>
              <a:rPr lang="cs-CZ" sz="4000" dirty="0" smtClean="0"/>
              <a:t>struh duhový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7478" y="5157192"/>
            <a:ext cx="7200800" cy="64807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910" b="25963"/>
          <a:stretch/>
        </p:blipFill>
        <p:spPr>
          <a:xfrm>
            <a:off x="1403648" y="2276872"/>
            <a:ext cx="6292087" cy="2271117"/>
          </a:xfrm>
        </p:spPr>
      </p:pic>
    </p:spTree>
    <p:extLst>
      <p:ext uri="{BB962C8B-B14F-4D97-AF65-F5344CB8AC3E}">
        <p14:creationId xmlns:p14="http://schemas.microsoft.com/office/powerpoint/2010/main" xmlns="" val="257052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RYBY 400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8647" y="1844824"/>
            <a:ext cx="3595441" cy="2692400"/>
          </a:xfrm>
        </p:spPr>
      </p:pic>
      <p:sp>
        <p:nvSpPr>
          <p:cNvPr id="4" name="Obdélník 3"/>
          <p:cNvSpPr/>
          <p:nvPr/>
        </p:nvSpPr>
        <p:spPr>
          <a:xfrm>
            <a:off x="1043608" y="5196010"/>
            <a:ext cx="7200800" cy="60925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ú</a:t>
            </a:r>
            <a:r>
              <a:rPr lang="cs-CZ" sz="4000" dirty="0" smtClean="0"/>
              <a:t>hoř říční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143026"/>
            <a:ext cx="7200800" cy="64807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8385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RYBY 500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095452"/>
            <a:ext cx="7200800" cy="70981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š</a:t>
            </a:r>
            <a:r>
              <a:rPr lang="cs-CZ" sz="4000" dirty="0" smtClean="0"/>
              <a:t>tika obecná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80270" y="5100761"/>
            <a:ext cx="7200800" cy="720080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831" b="29364"/>
          <a:stretch/>
        </p:blipFill>
        <p:spPr>
          <a:xfrm>
            <a:off x="830040" y="2132856"/>
            <a:ext cx="7558384" cy="2143100"/>
          </a:xfrm>
        </p:spPr>
      </p:pic>
    </p:spTree>
    <p:extLst>
      <p:ext uri="{BB962C8B-B14F-4D97-AF65-F5344CB8AC3E}">
        <p14:creationId xmlns:p14="http://schemas.microsoft.com/office/powerpoint/2010/main" xmlns="" val="401087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OBOJŽIVELNÍCI 100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143" b="23874"/>
          <a:stretch/>
        </p:blipFill>
        <p:spPr>
          <a:xfrm>
            <a:off x="1331640" y="2204864"/>
            <a:ext cx="6061793" cy="2223493"/>
          </a:xfrm>
        </p:spPr>
      </p:pic>
      <p:sp>
        <p:nvSpPr>
          <p:cNvPr id="4" name="Obdélník 3"/>
          <p:cNvSpPr/>
          <p:nvPr/>
        </p:nvSpPr>
        <p:spPr>
          <a:xfrm>
            <a:off x="1043608" y="5058494"/>
            <a:ext cx="7200800" cy="74677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m</a:t>
            </a:r>
            <a:r>
              <a:rPr lang="cs-CZ" sz="4000" dirty="0" smtClean="0"/>
              <a:t>lok skvrnitý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03588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7200" b="1" dirty="0">
                <a:solidFill>
                  <a:srgbClr val="0070C0"/>
                </a:solidFill>
              </a:rPr>
              <a:t>OBOJŽIVELNÍCI </a:t>
            </a:r>
            <a:r>
              <a:rPr lang="cs-CZ" sz="7200" b="1" dirty="0" smtClean="0">
                <a:solidFill>
                  <a:srgbClr val="0070C0"/>
                </a:solidFill>
              </a:rPr>
              <a:t>200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2993"/>
          <a:stretch/>
        </p:blipFill>
        <p:spPr>
          <a:xfrm>
            <a:off x="1907704" y="1772816"/>
            <a:ext cx="5096670" cy="2943597"/>
          </a:xfrm>
        </p:spPr>
      </p:pic>
      <p:sp>
        <p:nvSpPr>
          <p:cNvPr id="4" name="Obdélník 3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r</a:t>
            </a:r>
            <a:r>
              <a:rPr lang="cs-CZ" sz="4000" dirty="0" smtClean="0"/>
              <a:t>osnička zelená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85184"/>
            <a:ext cx="7200800" cy="714350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8795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OBOJŽIVELNÍCI 300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628800"/>
            <a:ext cx="4272562" cy="3196952"/>
          </a:xfrm>
        </p:spPr>
      </p:pic>
      <p:sp>
        <p:nvSpPr>
          <p:cNvPr id="4" name="Obdélník 3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kokan hnědý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85184"/>
            <a:ext cx="7200800" cy="693390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52479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OBOJŽIVELNÍCI 400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628800"/>
            <a:ext cx="4262602" cy="3196952"/>
          </a:xfrm>
        </p:spPr>
      </p:pic>
      <p:sp>
        <p:nvSpPr>
          <p:cNvPr id="4" name="Obdélník 3"/>
          <p:cNvSpPr/>
          <p:nvPr/>
        </p:nvSpPr>
        <p:spPr>
          <a:xfrm>
            <a:off x="1053158" y="5100786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r</a:t>
            </a:r>
            <a:r>
              <a:rPr lang="cs-CZ" sz="4000" dirty="0" smtClean="0"/>
              <a:t>opucha zelená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68810" y="5100786"/>
            <a:ext cx="7200800" cy="720080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00441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OBOJŽIVELNÍCI 500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1628800"/>
            <a:ext cx="5321158" cy="3196952"/>
          </a:xfrm>
        </p:spPr>
      </p:pic>
      <p:sp>
        <p:nvSpPr>
          <p:cNvPr id="4" name="Obdélník 3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č</a:t>
            </a:r>
            <a:r>
              <a:rPr lang="cs-CZ" sz="4000" dirty="0" smtClean="0"/>
              <a:t>olek horský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58713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PLAZI 100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628800"/>
            <a:ext cx="4261777" cy="3196952"/>
          </a:xfrm>
        </p:spPr>
      </p:pic>
      <p:sp>
        <p:nvSpPr>
          <p:cNvPr id="4" name="Obdélník 3"/>
          <p:cNvSpPr/>
          <p:nvPr/>
        </p:nvSpPr>
        <p:spPr>
          <a:xfrm>
            <a:off x="1043608" y="5085184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j</a:t>
            </a:r>
            <a:r>
              <a:rPr lang="cs-CZ" sz="4000" dirty="0" smtClean="0"/>
              <a:t>eštěrka obecná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58888" y="5085184"/>
            <a:ext cx="7200800" cy="720080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5474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PLAZI 200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03962" y="1844824"/>
            <a:ext cx="4080092" cy="3052936"/>
          </a:xfrm>
        </p:spPr>
      </p:pic>
      <p:sp>
        <p:nvSpPr>
          <p:cNvPr id="4" name="Obdélník 3"/>
          <p:cNvSpPr/>
          <p:nvPr/>
        </p:nvSpPr>
        <p:spPr>
          <a:xfrm>
            <a:off x="1043608" y="5065736"/>
            <a:ext cx="7200800" cy="73952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lepýš křehký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6312" y="5065737"/>
            <a:ext cx="7200800" cy="720080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84186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PLAZI 300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2208" y="5100017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u</a:t>
            </a:r>
            <a:r>
              <a:rPr lang="cs-CZ" sz="4000" dirty="0" smtClean="0"/>
              <a:t>žovka obojková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2208" y="5100017"/>
            <a:ext cx="7200800" cy="720080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628800"/>
            <a:ext cx="4529476" cy="3397107"/>
          </a:xfrm>
        </p:spPr>
      </p:pic>
    </p:spTree>
    <p:extLst>
      <p:ext uri="{BB962C8B-B14F-4D97-AF65-F5344CB8AC3E}">
        <p14:creationId xmlns:p14="http://schemas.microsoft.com/office/powerpoint/2010/main" xmlns="" val="77742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PLAZI 400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155"/>
          <a:stretch/>
        </p:blipFill>
        <p:spPr>
          <a:xfrm>
            <a:off x="1979712" y="1772816"/>
            <a:ext cx="4855997" cy="3052936"/>
          </a:xfrm>
        </p:spPr>
      </p:pic>
      <p:sp>
        <p:nvSpPr>
          <p:cNvPr id="4" name="Obdélník 3"/>
          <p:cNvSpPr/>
          <p:nvPr/>
        </p:nvSpPr>
        <p:spPr>
          <a:xfrm>
            <a:off x="1043608" y="5085182"/>
            <a:ext cx="7200800" cy="72008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k</a:t>
            </a:r>
            <a:r>
              <a:rPr lang="cs-CZ" sz="4000" dirty="0" smtClean="0"/>
              <a:t>rajta královská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85183"/>
            <a:ext cx="7200800" cy="715491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03082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PLAZI 500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059634"/>
            <a:ext cx="7200800" cy="7456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ž</a:t>
            </a:r>
            <a:r>
              <a:rPr lang="cs-CZ" sz="4000" dirty="0" smtClean="0"/>
              <a:t>elva žlutohnědá</a:t>
            </a:r>
            <a:endParaRPr lang="cs-CZ" sz="40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61542" y="5059635"/>
            <a:ext cx="7200800" cy="720080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226" t="30936" r="5736" b="25357"/>
          <a:stretch/>
        </p:blipFill>
        <p:spPr>
          <a:xfrm>
            <a:off x="2411760" y="1772816"/>
            <a:ext cx="3953619" cy="2942925"/>
          </a:xfrm>
        </p:spPr>
      </p:pic>
    </p:spTree>
    <p:extLst>
      <p:ext uri="{BB962C8B-B14F-4D97-AF65-F5344CB8AC3E}">
        <p14:creationId xmlns:p14="http://schemas.microsoft.com/office/powerpoint/2010/main" xmlns="" val="252626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PTÁCI 100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118" r="20687" b="8019"/>
          <a:stretch/>
        </p:blipFill>
        <p:spPr>
          <a:xfrm>
            <a:off x="3059831" y="1628800"/>
            <a:ext cx="2876083" cy="3240360"/>
          </a:xfrm>
        </p:spPr>
      </p:pic>
      <p:sp>
        <p:nvSpPr>
          <p:cNvPr id="4" name="Obdélník 3"/>
          <p:cNvSpPr/>
          <p:nvPr/>
        </p:nvSpPr>
        <p:spPr>
          <a:xfrm>
            <a:off x="1043608" y="5071442"/>
            <a:ext cx="7200800" cy="73382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p</a:t>
            </a:r>
            <a:r>
              <a:rPr lang="cs-CZ" sz="4000" dirty="0" smtClean="0"/>
              <a:t>oštolka obecná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071442"/>
            <a:ext cx="7200800" cy="720080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13474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PTÁCI 200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26" t="8491" r="21226" b="23585"/>
          <a:stretch/>
        </p:blipFill>
        <p:spPr>
          <a:xfrm>
            <a:off x="3634445" y="1844824"/>
            <a:ext cx="1949177" cy="3067557"/>
          </a:xfrm>
        </p:spPr>
      </p:pic>
      <p:sp>
        <p:nvSpPr>
          <p:cNvPr id="4" name="Obdélník 3"/>
          <p:cNvSpPr/>
          <p:nvPr/>
        </p:nvSpPr>
        <p:spPr>
          <a:xfrm>
            <a:off x="1032223" y="5147642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v</a:t>
            </a:r>
            <a:r>
              <a:rPr lang="cs-CZ" sz="4000" dirty="0" smtClean="0"/>
              <a:t>olavka popelavá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08634" y="5147642"/>
            <a:ext cx="7200800" cy="720080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9477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PTÁCI 300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77" t="22995" r="30859" b="30306"/>
          <a:stretch/>
        </p:blipFill>
        <p:spPr>
          <a:xfrm>
            <a:off x="2483768" y="1772816"/>
            <a:ext cx="3712815" cy="3006697"/>
          </a:xfrm>
        </p:spPr>
      </p:pic>
      <p:sp>
        <p:nvSpPr>
          <p:cNvPr id="4" name="Obdélník 3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ž</a:t>
            </a:r>
            <a:r>
              <a:rPr lang="cs-CZ" sz="4000" dirty="0" smtClean="0"/>
              <a:t>luna zelená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157192"/>
            <a:ext cx="7200800" cy="653008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47704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PTÁCI 400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629" t="20165" r="15772" b="18632"/>
          <a:stretch/>
        </p:blipFill>
        <p:spPr>
          <a:xfrm>
            <a:off x="2483768" y="1916832"/>
            <a:ext cx="4031349" cy="2778581"/>
          </a:xfrm>
        </p:spPr>
      </p:pic>
      <p:sp>
        <p:nvSpPr>
          <p:cNvPr id="4" name="Obdélník 3"/>
          <p:cNvSpPr/>
          <p:nvPr/>
        </p:nvSpPr>
        <p:spPr>
          <a:xfrm>
            <a:off x="1043608" y="5157192"/>
            <a:ext cx="7200800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ojka obecná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5157192"/>
            <a:ext cx="7200800" cy="720080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75739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PTÁCI 500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772816"/>
            <a:ext cx="4069828" cy="3052936"/>
          </a:xfrm>
        </p:spPr>
      </p:pic>
      <p:sp>
        <p:nvSpPr>
          <p:cNvPr id="4" name="Obdélník 3"/>
          <p:cNvSpPr/>
          <p:nvPr/>
        </p:nvSpPr>
        <p:spPr>
          <a:xfrm>
            <a:off x="1070695" y="5085184"/>
            <a:ext cx="720080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h</a:t>
            </a:r>
            <a:r>
              <a:rPr lang="cs-CZ" sz="4000" dirty="0" smtClean="0"/>
              <a:t>usa velká</a:t>
            </a:r>
            <a:endParaRPr lang="cs-CZ" sz="4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0695" y="5085184"/>
            <a:ext cx="7200800" cy="712068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68760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Není-li uvedeno jinak, vlastní práce autora.</a:t>
            </a:r>
          </a:p>
          <a:p>
            <a:r>
              <a:rPr lang="cs-CZ" sz="1600" dirty="0" smtClean="0"/>
              <a:t>Obrázky se souhlasem Renaty Daňkové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48349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479</Words>
  <Application>Microsoft Office PowerPoint</Application>
  <PresentationFormat>Předvádění na obrazovce (4:3)</PresentationFormat>
  <Paragraphs>137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živočišných tříd:  RYBY, OBOJŽIVELNÍCI, PLAZI, PTÁCI</vt:lpstr>
      <vt:lpstr>Snímek 3</vt:lpstr>
      <vt:lpstr>RYBY 100</vt:lpstr>
      <vt:lpstr>RYBY 200</vt:lpstr>
      <vt:lpstr>RYBY 300</vt:lpstr>
      <vt:lpstr>RYBY 400</vt:lpstr>
      <vt:lpstr>RYBY 500</vt:lpstr>
      <vt:lpstr>OBOJŽIVELNÍCI 100</vt:lpstr>
      <vt:lpstr>OBOJŽIVELNÍCI 200</vt:lpstr>
      <vt:lpstr>OBOJŽIVELNÍCI 300</vt:lpstr>
      <vt:lpstr>OBOJŽIVELNÍCI 400</vt:lpstr>
      <vt:lpstr>OBOJŽIVELNÍCI 500</vt:lpstr>
      <vt:lpstr>PLAZI 100</vt:lpstr>
      <vt:lpstr>PLAZI 200</vt:lpstr>
      <vt:lpstr>PLAZI 300</vt:lpstr>
      <vt:lpstr>PLAZI 400</vt:lpstr>
      <vt:lpstr>PLAZI 500</vt:lpstr>
      <vt:lpstr>PTÁCI 100</vt:lpstr>
      <vt:lpstr>PTÁCI 200</vt:lpstr>
      <vt:lpstr>PTÁCI 300</vt:lpstr>
      <vt:lpstr>PTÁCI 400</vt:lpstr>
      <vt:lpstr>PTÁCI 500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1</cp:revision>
  <dcterms:modified xsi:type="dcterms:W3CDTF">2012-12-15T09:15:08Z</dcterms:modified>
</cp:coreProperties>
</file>