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70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56" r:id="rId12"/>
    <p:sldId id="258" r:id="rId13"/>
    <p:sldId id="259" r:id="rId14"/>
    <p:sldId id="260" r:id="rId15"/>
    <p:sldId id="263" r:id="rId16"/>
    <p:sldId id="261" r:id="rId17"/>
    <p:sldId id="262" r:id="rId18"/>
    <p:sldId id="265" r:id="rId19"/>
    <p:sldId id="266" r:id="rId20"/>
    <p:sldId id="267" r:id="rId21"/>
    <p:sldId id="268" r:id="rId22"/>
    <p:sldId id="269" r:id="rId23"/>
    <p:sldId id="25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FDFBA0-2F0E-4644-AC77-F5E0E0318F70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A534296-A33F-4A98-BE3E-FE4DA93C2C88}">
      <dgm:prSet phldrT="[Text]" custT="1"/>
      <dgm:spPr/>
      <dgm:t>
        <a:bodyPr/>
        <a:lstStyle/>
        <a:p>
          <a:r>
            <a:rPr lang="cs-CZ" sz="2000" b="1" dirty="0" smtClean="0"/>
            <a:t>VAJÍČKO</a:t>
          </a:r>
          <a:r>
            <a:rPr lang="cs-CZ" sz="2000" dirty="0" smtClean="0"/>
            <a:t> SE VÝKALY DOSTANE VEN Z TĚLA ČLOVĚKA</a:t>
          </a:r>
          <a:endParaRPr lang="cs-CZ" sz="2000" dirty="0"/>
        </a:p>
      </dgm:t>
    </dgm:pt>
    <dgm:pt modelId="{1C4067BD-0A14-40E8-BE91-81DBB33D6C37}" type="parTrans" cxnId="{54DDDBA5-BE03-40CF-A466-FEE8C7868BEF}">
      <dgm:prSet/>
      <dgm:spPr/>
      <dgm:t>
        <a:bodyPr/>
        <a:lstStyle/>
        <a:p>
          <a:endParaRPr lang="cs-CZ"/>
        </a:p>
      </dgm:t>
    </dgm:pt>
    <dgm:pt modelId="{48F0D83D-C2CB-48A3-A5E6-ED1A6C198B87}" type="sibTrans" cxnId="{54DDDBA5-BE03-40CF-A466-FEE8C7868BEF}">
      <dgm:prSet/>
      <dgm:spPr/>
      <dgm:t>
        <a:bodyPr/>
        <a:lstStyle/>
        <a:p>
          <a:endParaRPr lang="cs-CZ"/>
        </a:p>
      </dgm:t>
    </dgm:pt>
    <dgm:pt modelId="{056FA0F6-7FAC-4C80-8C46-6076C1DAB587}">
      <dgm:prSet phldrT="[Text]" custT="1"/>
      <dgm:spPr/>
      <dgm:t>
        <a:bodyPr/>
        <a:lstStyle/>
        <a:p>
          <a:r>
            <a:rPr lang="cs-CZ" sz="2000" dirty="0" smtClean="0"/>
            <a:t>POTRAVOU SE DOSTANE DO ŽALUDKU PRASETE</a:t>
          </a:r>
          <a:endParaRPr lang="cs-CZ" sz="2000" dirty="0"/>
        </a:p>
      </dgm:t>
    </dgm:pt>
    <dgm:pt modelId="{DF0CB086-4F00-49D0-B557-707B5C0282DD}" type="parTrans" cxnId="{45224FFA-B4B9-4C9D-B7FA-A26B0C80C926}">
      <dgm:prSet/>
      <dgm:spPr/>
      <dgm:t>
        <a:bodyPr/>
        <a:lstStyle/>
        <a:p>
          <a:endParaRPr lang="cs-CZ"/>
        </a:p>
      </dgm:t>
    </dgm:pt>
    <dgm:pt modelId="{9506A51A-A90F-445C-9B23-7EF0DFF16B38}" type="sibTrans" cxnId="{45224FFA-B4B9-4C9D-B7FA-A26B0C80C926}">
      <dgm:prSet/>
      <dgm:spPr/>
      <dgm:t>
        <a:bodyPr/>
        <a:lstStyle/>
        <a:p>
          <a:endParaRPr lang="cs-CZ"/>
        </a:p>
      </dgm:t>
    </dgm:pt>
    <dgm:pt modelId="{08A200A0-FE3B-442A-B85C-90FBE7B00CE5}">
      <dgm:prSet phldrT="[Text]" custT="1"/>
      <dgm:spPr/>
      <dgm:t>
        <a:bodyPr/>
        <a:lstStyle/>
        <a:p>
          <a:r>
            <a:rPr lang="cs-CZ" sz="2000" dirty="0" smtClean="0"/>
            <a:t>Z VAJÍČKA SE VYVINE </a:t>
          </a:r>
          <a:r>
            <a:rPr lang="cs-CZ" sz="2000" b="1" dirty="0" smtClean="0"/>
            <a:t>LARVA</a:t>
          </a:r>
          <a:endParaRPr lang="cs-CZ" sz="2000" b="1" dirty="0"/>
        </a:p>
      </dgm:t>
    </dgm:pt>
    <dgm:pt modelId="{C6F8A8BA-4035-46F8-BDDB-CCB5E8944B2E}" type="parTrans" cxnId="{D5922C94-E0AE-48F3-BBE0-9BB6B77504C1}">
      <dgm:prSet/>
      <dgm:spPr/>
      <dgm:t>
        <a:bodyPr/>
        <a:lstStyle/>
        <a:p>
          <a:endParaRPr lang="cs-CZ"/>
        </a:p>
      </dgm:t>
    </dgm:pt>
    <dgm:pt modelId="{120013FB-9D98-4FAC-AEDC-4CA8478C6E68}" type="sibTrans" cxnId="{D5922C94-E0AE-48F3-BBE0-9BB6B77504C1}">
      <dgm:prSet/>
      <dgm:spPr/>
      <dgm:t>
        <a:bodyPr/>
        <a:lstStyle/>
        <a:p>
          <a:endParaRPr lang="cs-CZ"/>
        </a:p>
      </dgm:t>
    </dgm:pt>
    <dgm:pt modelId="{AA780868-FF77-4F25-81CD-606CA5530CC4}">
      <dgm:prSet phldrT="[Text]" custT="1"/>
      <dgm:spPr/>
      <dgm:t>
        <a:bodyPr/>
        <a:lstStyle/>
        <a:p>
          <a:r>
            <a:rPr lang="cs-CZ" sz="2000" dirty="0" smtClean="0"/>
            <a:t>KTERÁ </a:t>
          </a:r>
          <a:r>
            <a:rPr lang="cs-CZ" sz="2000" dirty="0" smtClean="0"/>
            <a:t>PRONIKNE </a:t>
          </a:r>
          <a:r>
            <a:rPr lang="cs-CZ" sz="2000" dirty="0" smtClean="0"/>
            <a:t>KRVÍ </a:t>
          </a:r>
          <a:r>
            <a:rPr lang="cs-CZ" sz="2000" dirty="0" smtClean="0"/>
            <a:t>                               DO </a:t>
          </a:r>
          <a:r>
            <a:rPr lang="cs-CZ" sz="2000" dirty="0" smtClean="0"/>
            <a:t>SVALOVINY PRASETE</a:t>
          </a:r>
          <a:endParaRPr lang="cs-CZ" sz="2000" dirty="0"/>
        </a:p>
      </dgm:t>
    </dgm:pt>
    <dgm:pt modelId="{73167EEA-B7CD-420E-8BA1-513426DDA789}" type="parTrans" cxnId="{38F42AD2-E790-466D-B950-F927A0FC6D2D}">
      <dgm:prSet/>
      <dgm:spPr/>
      <dgm:t>
        <a:bodyPr/>
        <a:lstStyle/>
        <a:p>
          <a:endParaRPr lang="cs-CZ"/>
        </a:p>
      </dgm:t>
    </dgm:pt>
    <dgm:pt modelId="{35CA4B6A-2077-45FE-9C2D-220800694AF1}" type="sibTrans" cxnId="{38F42AD2-E790-466D-B950-F927A0FC6D2D}">
      <dgm:prSet/>
      <dgm:spPr/>
      <dgm:t>
        <a:bodyPr/>
        <a:lstStyle/>
        <a:p>
          <a:endParaRPr lang="cs-CZ"/>
        </a:p>
      </dgm:t>
    </dgm:pt>
    <dgm:pt modelId="{4AD64AE1-6183-4D25-AC6B-F30F5DF90D00}">
      <dgm:prSet phldrT="[Text]" custT="1"/>
      <dgm:spPr/>
      <dgm:t>
        <a:bodyPr/>
        <a:lstStyle/>
        <a:p>
          <a:r>
            <a:rPr lang="cs-CZ" sz="2000" dirty="0" smtClean="0"/>
            <a:t>NEDOSTATEČNĚ TEPELNĚ UPRAVENÝM MASEM SE BOUBEL DOSTANE </a:t>
          </a:r>
          <a:r>
            <a:rPr lang="cs-CZ" sz="2000" dirty="0" smtClean="0"/>
            <a:t>DO TENKÉHO </a:t>
          </a:r>
          <a:r>
            <a:rPr lang="cs-CZ" sz="2000" dirty="0" smtClean="0"/>
            <a:t>STŘEVA ČLOVĚKA</a:t>
          </a:r>
          <a:endParaRPr lang="cs-CZ" sz="2000" dirty="0"/>
        </a:p>
      </dgm:t>
    </dgm:pt>
    <dgm:pt modelId="{9CA9497B-9488-4A01-BAF1-B931E543A5AC}" type="parTrans" cxnId="{B5053867-0A1A-4B69-B73D-120DF6C78518}">
      <dgm:prSet/>
      <dgm:spPr/>
      <dgm:t>
        <a:bodyPr/>
        <a:lstStyle/>
        <a:p>
          <a:endParaRPr lang="cs-CZ"/>
        </a:p>
      </dgm:t>
    </dgm:pt>
    <dgm:pt modelId="{5A652FFE-CEBA-4CC9-B3A8-A0304FF40000}" type="sibTrans" cxnId="{B5053867-0A1A-4B69-B73D-120DF6C78518}">
      <dgm:prSet/>
      <dgm:spPr/>
      <dgm:t>
        <a:bodyPr/>
        <a:lstStyle/>
        <a:p>
          <a:endParaRPr lang="cs-CZ"/>
        </a:p>
      </dgm:t>
    </dgm:pt>
    <dgm:pt modelId="{36BAAEDB-7823-4FA2-873B-A8DD0A535FAC}">
      <dgm:prSet custT="1"/>
      <dgm:spPr/>
      <dgm:t>
        <a:bodyPr/>
        <a:lstStyle/>
        <a:p>
          <a:r>
            <a:rPr lang="cs-CZ" sz="2000" dirty="0" smtClean="0"/>
            <a:t>LARVA KOLEM SEBE VYTVOŘÍ OCHRANNÝ OBAL = </a:t>
          </a:r>
          <a:r>
            <a:rPr lang="cs-CZ" sz="2000" b="1" dirty="0" smtClean="0"/>
            <a:t>BOUBEL</a:t>
          </a:r>
          <a:endParaRPr lang="cs-CZ" sz="2000" b="1" dirty="0"/>
        </a:p>
      </dgm:t>
    </dgm:pt>
    <dgm:pt modelId="{BEF6D7A1-81D5-4FC8-BECA-E5DBE12932E5}" type="parTrans" cxnId="{EF3CE275-DABB-40C5-8563-B66F536DCC24}">
      <dgm:prSet/>
      <dgm:spPr/>
      <dgm:t>
        <a:bodyPr/>
        <a:lstStyle/>
        <a:p>
          <a:endParaRPr lang="cs-CZ"/>
        </a:p>
      </dgm:t>
    </dgm:pt>
    <dgm:pt modelId="{173D182A-1FA9-4819-BCBF-A662685B7AF9}" type="sibTrans" cxnId="{EF3CE275-DABB-40C5-8563-B66F536DCC24}">
      <dgm:prSet/>
      <dgm:spPr/>
      <dgm:t>
        <a:bodyPr/>
        <a:lstStyle/>
        <a:p>
          <a:endParaRPr lang="cs-CZ"/>
        </a:p>
      </dgm:t>
    </dgm:pt>
    <dgm:pt modelId="{3E7F0BD0-8D1E-48CB-B6DB-15EADCB50149}" type="pres">
      <dgm:prSet presAssocID="{DFFDFBA0-2F0E-4644-AC77-F5E0E0318F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8DC029B-CC88-4326-8754-D37351E26023}" type="pres">
      <dgm:prSet presAssocID="{2A534296-A33F-4A98-BE3E-FE4DA93C2C88}" presName="dummy" presStyleCnt="0"/>
      <dgm:spPr/>
    </dgm:pt>
    <dgm:pt modelId="{8E0332E8-6FFC-431C-8908-F8F82945A8E2}" type="pres">
      <dgm:prSet presAssocID="{2A534296-A33F-4A98-BE3E-FE4DA93C2C88}" presName="node" presStyleLbl="revTx" presStyleIdx="0" presStyleCnt="6" custScaleX="206116" custRadScaleRad="126676" custRadScaleInc="658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4DC0D2-3A78-4398-9EE6-7012C6F6D14F}" type="pres">
      <dgm:prSet presAssocID="{48F0D83D-C2CB-48A3-A5E6-ED1A6C198B87}" presName="sibTrans" presStyleLbl="node1" presStyleIdx="0" presStyleCnt="6" custLinFactNeighborX="14408" custLinFactNeighborY="-4340"/>
      <dgm:spPr/>
      <dgm:t>
        <a:bodyPr/>
        <a:lstStyle/>
        <a:p>
          <a:endParaRPr lang="cs-CZ"/>
        </a:p>
      </dgm:t>
    </dgm:pt>
    <dgm:pt modelId="{8074EABB-38BE-4462-A84C-F209B139BC15}" type="pres">
      <dgm:prSet presAssocID="{056FA0F6-7FAC-4C80-8C46-6076C1DAB587}" presName="dummy" presStyleCnt="0"/>
      <dgm:spPr/>
    </dgm:pt>
    <dgm:pt modelId="{72EEBD40-04D1-449F-991D-711FC6C9EFAC}" type="pres">
      <dgm:prSet presAssocID="{056FA0F6-7FAC-4C80-8C46-6076C1DAB587}" presName="node" presStyleLbl="revTx" presStyleIdx="1" presStyleCnt="6" custScaleX="281344" custRadScaleRad="136166" custRadScaleInc="-63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CE606E-1752-4439-87D6-F0C8D421A642}" type="pres">
      <dgm:prSet presAssocID="{9506A51A-A90F-445C-9B23-7EF0DFF16B38}" presName="sibTrans" presStyleLbl="node1" presStyleIdx="1" presStyleCnt="6" custLinFactNeighborX="16799" custLinFactNeighborY="6348"/>
      <dgm:spPr/>
      <dgm:t>
        <a:bodyPr/>
        <a:lstStyle/>
        <a:p>
          <a:endParaRPr lang="cs-CZ"/>
        </a:p>
      </dgm:t>
    </dgm:pt>
    <dgm:pt modelId="{5FB85E93-89ED-4EB5-B2F5-69CA47D1D878}" type="pres">
      <dgm:prSet presAssocID="{08A200A0-FE3B-442A-B85C-90FBE7B00CE5}" presName="dummy" presStyleCnt="0"/>
      <dgm:spPr/>
    </dgm:pt>
    <dgm:pt modelId="{0092FD5D-A12B-42CF-BBD7-5A24EEADB418}" type="pres">
      <dgm:prSet presAssocID="{08A200A0-FE3B-442A-B85C-90FBE7B00CE5}" presName="node" presStyleLbl="revTx" presStyleIdx="2" presStyleCnt="6" custScaleX="240261" custScaleY="137882" custRadScaleRad="129929" custRadScaleInc="-931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08826C-A9DE-4D1D-A800-EDC6B0DDF96B}" type="pres">
      <dgm:prSet presAssocID="{120013FB-9D98-4FAC-AEDC-4CA8478C6E68}" presName="sibTrans" presStyleLbl="node1" presStyleIdx="2" presStyleCnt="6" custLinFactNeighborX="-4724" custLinFactNeighborY="-3738"/>
      <dgm:spPr/>
      <dgm:t>
        <a:bodyPr/>
        <a:lstStyle/>
        <a:p>
          <a:endParaRPr lang="cs-CZ"/>
        </a:p>
      </dgm:t>
    </dgm:pt>
    <dgm:pt modelId="{AAA65EC5-EF4A-4446-815A-212889EAFC2E}" type="pres">
      <dgm:prSet presAssocID="{AA780868-FF77-4F25-81CD-606CA5530CC4}" presName="dummy" presStyleCnt="0"/>
      <dgm:spPr/>
    </dgm:pt>
    <dgm:pt modelId="{D7DAAB48-6B01-42D1-8F86-BB0B5FD8BB8B}" type="pres">
      <dgm:prSet presAssocID="{AA780868-FF77-4F25-81CD-606CA5530CC4}" presName="node" presStyleLbl="revTx" presStyleIdx="3" presStyleCnt="6" custScaleX="267940" custScaleY="119813" custRadScaleRad="126240" custRadScaleInc="341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70B782-AFAF-4CE4-B6ED-402043376A88}" type="pres">
      <dgm:prSet presAssocID="{35CA4B6A-2077-45FE-9C2D-220800694AF1}" presName="sibTrans" presStyleLbl="node1" presStyleIdx="3" presStyleCnt="6" custLinFactNeighborX="-5667" custLinFactNeighborY="-364"/>
      <dgm:spPr/>
      <dgm:t>
        <a:bodyPr/>
        <a:lstStyle/>
        <a:p>
          <a:endParaRPr lang="cs-CZ"/>
        </a:p>
      </dgm:t>
    </dgm:pt>
    <dgm:pt modelId="{03F55266-7054-4D89-A83F-118BF4A471E3}" type="pres">
      <dgm:prSet presAssocID="{36BAAEDB-7823-4FA2-873B-A8DD0A535FAC}" presName="dummy" presStyleCnt="0"/>
      <dgm:spPr/>
    </dgm:pt>
    <dgm:pt modelId="{CAFAF915-394C-414B-A860-5468EE24888E}" type="pres">
      <dgm:prSet presAssocID="{36BAAEDB-7823-4FA2-873B-A8DD0A535FAC}" presName="node" presStyleLbl="revTx" presStyleIdx="4" presStyleCnt="6" custScaleX="315937" custRadScaleRad="125863" custRadScaleInc="-3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2F0AB6-2258-4814-83D5-E716E18143E0}" type="pres">
      <dgm:prSet presAssocID="{173D182A-1FA9-4819-BCBF-A662685B7AF9}" presName="sibTrans" presStyleLbl="node1" presStyleIdx="4" presStyleCnt="6" custLinFactNeighborX="-10058" custLinFactNeighborY="-1617"/>
      <dgm:spPr/>
      <dgm:t>
        <a:bodyPr/>
        <a:lstStyle/>
        <a:p>
          <a:endParaRPr lang="cs-CZ"/>
        </a:p>
      </dgm:t>
    </dgm:pt>
    <dgm:pt modelId="{325F32A9-F2DE-42F7-9BBB-68AB3B9A0A91}" type="pres">
      <dgm:prSet presAssocID="{4AD64AE1-6183-4D25-AC6B-F30F5DF90D00}" presName="dummy" presStyleCnt="0"/>
      <dgm:spPr/>
    </dgm:pt>
    <dgm:pt modelId="{1AC2337B-75A9-4445-8BA6-391FEC3A9202}" type="pres">
      <dgm:prSet presAssocID="{4AD64AE1-6183-4D25-AC6B-F30F5DF90D00}" presName="node" presStyleLbl="revTx" presStyleIdx="5" presStyleCnt="6" custScaleX="399857" custScaleY="127389" custRadScaleRad="138930" custRadScaleInc="-72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54E05C-7C76-46A4-B281-99FE49E78269}" type="pres">
      <dgm:prSet presAssocID="{5A652FFE-CEBA-4CC9-B3A8-A0304FF40000}" presName="sibTrans" presStyleLbl="node1" presStyleIdx="5" presStyleCnt="6" custScaleX="135297" custLinFactNeighborX="-1131" custLinFactNeighborY="-3825"/>
      <dgm:spPr/>
      <dgm:t>
        <a:bodyPr/>
        <a:lstStyle/>
        <a:p>
          <a:endParaRPr lang="cs-CZ"/>
        </a:p>
      </dgm:t>
    </dgm:pt>
  </dgm:ptLst>
  <dgm:cxnLst>
    <dgm:cxn modelId="{B5053867-0A1A-4B69-B73D-120DF6C78518}" srcId="{DFFDFBA0-2F0E-4644-AC77-F5E0E0318F70}" destId="{4AD64AE1-6183-4D25-AC6B-F30F5DF90D00}" srcOrd="5" destOrd="0" parTransId="{9CA9497B-9488-4A01-BAF1-B931E543A5AC}" sibTransId="{5A652FFE-CEBA-4CC9-B3A8-A0304FF40000}"/>
    <dgm:cxn modelId="{7FBABFD6-6656-4987-9ECB-23D0705535CC}" type="presOf" srcId="{35CA4B6A-2077-45FE-9C2D-220800694AF1}" destId="{0370B782-AFAF-4CE4-B6ED-402043376A88}" srcOrd="0" destOrd="0" presId="urn:microsoft.com/office/officeart/2005/8/layout/cycle1"/>
    <dgm:cxn modelId="{8A0FEE1C-9D92-4E82-AA6F-66979237D99A}" type="presOf" srcId="{08A200A0-FE3B-442A-B85C-90FBE7B00CE5}" destId="{0092FD5D-A12B-42CF-BBD7-5A24EEADB418}" srcOrd="0" destOrd="0" presId="urn:microsoft.com/office/officeart/2005/8/layout/cycle1"/>
    <dgm:cxn modelId="{45224FFA-B4B9-4C9D-B7FA-A26B0C80C926}" srcId="{DFFDFBA0-2F0E-4644-AC77-F5E0E0318F70}" destId="{056FA0F6-7FAC-4C80-8C46-6076C1DAB587}" srcOrd="1" destOrd="0" parTransId="{DF0CB086-4F00-49D0-B557-707B5C0282DD}" sibTransId="{9506A51A-A90F-445C-9B23-7EF0DFF16B38}"/>
    <dgm:cxn modelId="{54DDDBA5-BE03-40CF-A466-FEE8C7868BEF}" srcId="{DFFDFBA0-2F0E-4644-AC77-F5E0E0318F70}" destId="{2A534296-A33F-4A98-BE3E-FE4DA93C2C88}" srcOrd="0" destOrd="0" parTransId="{1C4067BD-0A14-40E8-BE91-81DBB33D6C37}" sibTransId="{48F0D83D-C2CB-48A3-A5E6-ED1A6C198B87}"/>
    <dgm:cxn modelId="{38F42AD2-E790-466D-B950-F927A0FC6D2D}" srcId="{DFFDFBA0-2F0E-4644-AC77-F5E0E0318F70}" destId="{AA780868-FF77-4F25-81CD-606CA5530CC4}" srcOrd="3" destOrd="0" parTransId="{73167EEA-B7CD-420E-8BA1-513426DDA789}" sibTransId="{35CA4B6A-2077-45FE-9C2D-220800694AF1}"/>
    <dgm:cxn modelId="{AE0F5813-4B8F-4F09-BA75-EA76657F51BC}" type="presOf" srcId="{4AD64AE1-6183-4D25-AC6B-F30F5DF90D00}" destId="{1AC2337B-75A9-4445-8BA6-391FEC3A9202}" srcOrd="0" destOrd="0" presId="urn:microsoft.com/office/officeart/2005/8/layout/cycle1"/>
    <dgm:cxn modelId="{B5EF3714-19B5-4B68-B1B0-742F56FAB895}" type="presOf" srcId="{AA780868-FF77-4F25-81CD-606CA5530CC4}" destId="{D7DAAB48-6B01-42D1-8F86-BB0B5FD8BB8B}" srcOrd="0" destOrd="0" presId="urn:microsoft.com/office/officeart/2005/8/layout/cycle1"/>
    <dgm:cxn modelId="{3AFB1B7D-FD7A-4F50-8AF5-C451A57193F6}" type="presOf" srcId="{36BAAEDB-7823-4FA2-873B-A8DD0A535FAC}" destId="{CAFAF915-394C-414B-A860-5468EE24888E}" srcOrd="0" destOrd="0" presId="urn:microsoft.com/office/officeart/2005/8/layout/cycle1"/>
    <dgm:cxn modelId="{E42A6564-F14A-4949-91F2-2E15B0E6F897}" type="presOf" srcId="{056FA0F6-7FAC-4C80-8C46-6076C1DAB587}" destId="{72EEBD40-04D1-449F-991D-711FC6C9EFAC}" srcOrd="0" destOrd="0" presId="urn:microsoft.com/office/officeart/2005/8/layout/cycle1"/>
    <dgm:cxn modelId="{021251FA-2844-4623-B87A-087CF5248A10}" type="presOf" srcId="{173D182A-1FA9-4819-BCBF-A662685B7AF9}" destId="{C82F0AB6-2258-4814-83D5-E716E18143E0}" srcOrd="0" destOrd="0" presId="urn:microsoft.com/office/officeart/2005/8/layout/cycle1"/>
    <dgm:cxn modelId="{D5922C94-E0AE-48F3-BBE0-9BB6B77504C1}" srcId="{DFFDFBA0-2F0E-4644-AC77-F5E0E0318F70}" destId="{08A200A0-FE3B-442A-B85C-90FBE7B00CE5}" srcOrd="2" destOrd="0" parTransId="{C6F8A8BA-4035-46F8-BDDB-CCB5E8944B2E}" sibTransId="{120013FB-9D98-4FAC-AEDC-4CA8478C6E68}"/>
    <dgm:cxn modelId="{3E4E6B7C-FB03-43EA-BFFF-47CB7D9357D5}" type="presOf" srcId="{2A534296-A33F-4A98-BE3E-FE4DA93C2C88}" destId="{8E0332E8-6FFC-431C-8908-F8F82945A8E2}" srcOrd="0" destOrd="0" presId="urn:microsoft.com/office/officeart/2005/8/layout/cycle1"/>
    <dgm:cxn modelId="{EF3CE275-DABB-40C5-8563-B66F536DCC24}" srcId="{DFFDFBA0-2F0E-4644-AC77-F5E0E0318F70}" destId="{36BAAEDB-7823-4FA2-873B-A8DD0A535FAC}" srcOrd="4" destOrd="0" parTransId="{BEF6D7A1-81D5-4FC8-BECA-E5DBE12932E5}" sibTransId="{173D182A-1FA9-4819-BCBF-A662685B7AF9}"/>
    <dgm:cxn modelId="{E4D7A131-FB9F-4780-896A-98E8EE6817B6}" type="presOf" srcId="{48F0D83D-C2CB-48A3-A5E6-ED1A6C198B87}" destId="{C64DC0D2-3A78-4398-9EE6-7012C6F6D14F}" srcOrd="0" destOrd="0" presId="urn:microsoft.com/office/officeart/2005/8/layout/cycle1"/>
    <dgm:cxn modelId="{13EE20AA-9D19-41C1-817C-426B48910228}" type="presOf" srcId="{9506A51A-A90F-445C-9B23-7EF0DFF16B38}" destId="{B9CE606E-1752-4439-87D6-F0C8D421A642}" srcOrd="0" destOrd="0" presId="urn:microsoft.com/office/officeart/2005/8/layout/cycle1"/>
    <dgm:cxn modelId="{A3FC1940-DF61-4434-BCA5-F74D28F9E679}" type="presOf" srcId="{DFFDFBA0-2F0E-4644-AC77-F5E0E0318F70}" destId="{3E7F0BD0-8D1E-48CB-B6DB-15EADCB50149}" srcOrd="0" destOrd="0" presId="urn:microsoft.com/office/officeart/2005/8/layout/cycle1"/>
    <dgm:cxn modelId="{06E72ECA-2B8E-439D-8373-ADE6D33C687E}" type="presOf" srcId="{5A652FFE-CEBA-4CC9-B3A8-A0304FF40000}" destId="{7054E05C-7C76-46A4-B281-99FE49E78269}" srcOrd="0" destOrd="0" presId="urn:microsoft.com/office/officeart/2005/8/layout/cycle1"/>
    <dgm:cxn modelId="{DC7F02C6-7193-4D9A-89C0-71FDDBF4F62B}" type="presOf" srcId="{120013FB-9D98-4FAC-AEDC-4CA8478C6E68}" destId="{1A08826C-A9DE-4D1D-A800-EDC6B0DDF96B}" srcOrd="0" destOrd="0" presId="urn:microsoft.com/office/officeart/2005/8/layout/cycle1"/>
    <dgm:cxn modelId="{0A2722A6-0BCA-4DE5-ADF3-D054251CD1FB}" type="presParOf" srcId="{3E7F0BD0-8D1E-48CB-B6DB-15EADCB50149}" destId="{D8DC029B-CC88-4326-8754-D37351E26023}" srcOrd="0" destOrd="0" presId="urn:microsoft.com/office/officeart/2005/8/layout/cycle1"/>
    <dgm:cxn modelId="{AADA3510-B935-4AD8-BDBF-DB4F224615E5}" type="presParOf" srcId="{3E7F0BD0-8D1E-48CB-B6DB-15EADCB50149}" destId="{8E0332E8-6FFC-431C-8908-F8F82945A8E2}" srcOrd="1" destOrd="0" presId="urn:microsoft.com/office/officeart/2005/8/layout/cycle1"/>
    <dgm:cxn modelId="{F9999BF7-19FE-4119-AC3B-64EDB3E164F0}" type="presParOf" srcId="{3E7F0BD0-8D1E-48CB-B6DB-15EADCB50149}" destId="{C64DC0D2-3A78-4398-9EE6-7012C6F6D14F}" srcOrd="2" destOrd="0" presId="urn:microsoft.com/office/officeart/2005/8/layout/cycle1"/>
    <dgm:cxn modelId="{801F5491-C450-4B20-A844-FA980DC661CA}" type="presParOf" srcId="{3E7F0BD0-8D1E-48CB-B6DB-15EADCB50149}" destId="{8074EABB-38BE-4462-A84C-F209B139BC15}" srcOrd="3" destOrd="0" presId="urn:microsoft.com/office/officeart/2005/8/layout/cycle1"/>
    <dgm:cxn modelId="{1DBD6AA1-9171-4C18-AA29-0570F2F10E5D}" type="presParOf" srcId="{3E7F0BD0-8D1E-48CB-B6DB-15EADCB50149}" destId="{72EEBD40-04D1-449F-991D-711FC6C9EFAC}" srcOrd="4" destOrd="0" presId="urn:microsoft.com/office/officeart/2005/8/layout/cycle1"/>
    <dgm:cxn modelId="{4A07877B-2907-4B03-872C-249A10153C23}" type="presParOf" srcId="{3E7F0BD0-8D1E-48CB-B6DB-15EADCB50149}" destId="{B9CE606E-1752-4439-87D6-F0C8D421A642}" srcOrd="5" destOrd="0" presId="urn:microsoft.com/office/officeart/2005/8/layout/cycle1"/>
    <dgm:cxn modelId="{4E6E6567-CDB8-4271-8AB4-FEF4306AAED8}" type="presParOf" srcId="{3E7F0BD0-8D1E-48CB-B6DB-15EADCB50149}" destId="{5FB85E93-89ED-4EB5-B2F5-69CA47D1D878}" srcOrd="6" destOrd="0" presId="urn:microsoft.com/office/officeart/2005/8/layout/cycle1"/>
    <dgm:cxn modelId="{E04BFDBA-D168-4C43-BEEB-72E1AC356DBE}" type="presParOf" srcId="{3E7F0BD0-8D1E-48CB-B6DB-15EADCB50149}" destId="{0092FD5D-A12B-42CF-BBD7-5A24EEADB418}" srcOrd="7" destOrd="0" presId="urn:microsoft.com/office/officeart/2005/8/layout/cycle1"/>
    <dgm:cxn modelId="{FA0769BA-E727-48D1-BB5B-86E733D3EF80}" type="presParOf" srcId="{3E7F0BD0-8D1E-48CB-B6DB-15EADCB50149}" destId="{1A08826C-A9DE-4D1D-A800-EDC6B0DDF96B}" srcOrd="8" destOrd="0" presId="urn:microsoft.com/office/officeart/2005/8/layout/cycle1"/>
    <dgm:cxn modelId="{783F644A-6B12-4BC5-84EE-179C16790EEA}" type="presParOf" srcId="{3E7F0BD0-8D1E-48CB-B6DB-15EADCB50149}" destId="{AAA65EC5-EF4A-4446-815A-212889EAFC2E}" srcOrd="9" destOrd="0" presId="urn:microsoft.com/office/officeart/2005/8/layout/cycle1"/>
    <dgm:cxn modelId="{F347DC77-A2A5-45E8-9F88-2439EA33D6A3}" type="presParOf" srcId="{3E7F0BD0-8D1E-48CB-B6DB-15EADCB50149}" destId="{D7DAAB48-6B01-42D1-8F86-BB0B5FD8BB8B}" srcOrd="10" destOrd="0" presId="urn:microsoft.com/office/officeart/2005/8/layout/cycle1"/>
    <dgm:cxn modelId="{E336E8AA-0850-444F-887B-B1E1B63A8448}" type="presParOf" srcId="{3E7F0BD0-8D1E-48CB-B6DB-15EADCB50149}" destId="{0370B782-AFAF-4CE4-B6ED-402043376A88}" srcOrd="11" destOrd="0" presId="urn:microsoft.com/office/officeart/2005/8/layout/cycle1"/>
    <dgm:cxn modelId="{748B9D13-BEC3-4A0E-9396-83A0CB520835}" type="presParOf" srcId="{3E7F0BD0-8D1E-48CB-B6DB-15EADCB50149}" destId="{03F55266-7054-4D89-A83F-118BF4A471E3}" srcOrd="12" destOrd="0" presId="urn:microsoft.com/office/officeart/2005/8/layout/cycle1"/>
    <dgm:cxn modelId="{948BEBBD-3A86-467D-AB38-5B80DCB1286B}" type="presParOf" srcId="{3E7F0BD0-8D1E-48CB-B6DB-15EADCB50149}" destId="{CAFAF915-394C-414B-A860-5468EE24888E}" srcOrd="13" destOrd="0" presId="urn:microsoft.com/office/officeart/2005/8/layout/cycle1"/>
    <dgm:cxn modelId="{D2B51ED3-4D61-45D3-B9D2-30990CDFDC21}" type="presParOf" srcId="{3E7F0BD0-8D1E-48CB-B6DB-15EADCB50149}" destId="{C82F0AB6-2258-4814-83D5-E716E18143E0}" srcOrd="14" destOrd="0" presId="urn:microsoft.com/office/officeart/2005/8/layout/cycle1"/>
    <dgm:cxn modelId="{4931ACA3-A234-4C65-AF72-285671B0217E}" type="presParOf" srcId="{3E7F0BD0-8D1E-48CB-B6DB-15EADCB50149}" destId="{325F32A9-F2DE-42F7-9BBB-68AB3B9A0A91}" srcOrd="15" destOrd="0" presId="urn:microsoft.com/office/officeart/2005/8/layout/cycle1"/>
    <dgm:cxn modelId="{837DA91F-13A2-4D58-8EF2-0C6A98A29092}" type="presParOf" srcId="{3E7F0BD0-8D1E-48CB-B6DB-15EADCB50149}" destId="{1AC2337B-75A9-4445-8BA6-391FEC3A9202}" srcOrd="16" destOrd="0" presId="urn:microsoft.com/office/officeart/2005/8/layout/cycle1"/>
    <dgm:cxn modelId="{A895411F-7B5C-46A3-BB94-FCC144E9F8C4}" type="presParOf" srcId="{3E7F0BD0-8D1E-48CB-B6DB-15EADCB50149}" destId="{7054E05C-7C76-46A4-B281-99FE49E78269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FDFBA0-2F0E-4644-AC77-F5E0E0318F70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A534296-A33F-4A98-BE3E-FE4DA93C2C88}">
      <dgm:prSet phldrT="[Text]" custT="1"/>
      <dgm:spPr/>
      <dgm:t>
        <a:bodyPr/>
        <a:lstStyle/>
        <a:p>
          <a:r>
            <a:rPr lang="cs-CZ" sz="2000" b="1" dirty="0" smtClean="0"/>
            <a:t>VAJÍČKO</a:t>
          </a:r>
          <a:r>
            <a:rPr lang="cs-CZ" sz="2000" dirty="0" smtClean="0"/>
            <a:t> SE VÝKALY DOSTANE VEN </a:t>
          </a:r>
          <a:r>
            <a:rPr lang="cs-CZ" sz="2000" dirty="0" smtClean="0"/>
            <a:t>Z </a:t>
          </a:r>
          <a:r>
            <a:rPr lang="cs-CZ" sz="2000" dirty="0" smtClean="0"/>
            <a:t>TĚLA ČLOVĚKA</a:t>
          </a:r>
          <a:endParaRPr lang="cs-CZ" sz="2000" dirty="0"/>
        </a:p>
      </dgm:t>
    </dgm:pt>
    <dgm:pt modelId="{1C4067BD-0A14-40E8-BE91-81DBB33D6C37}" type="parTrans" cxnId="{54DDDBA5-BE03-40CF-A466-FEE8C7868BEF}">
      <dgm:prSet/>
      <dgm:spPr/>
      <dgm:t>
        <a:bodyPr/>
        <a:lstStyle/>
        <a:p>
          <a:endParaRPr lang="cs-CZ"/>
        </a:p>
      </dgm:t>
    </dgm:pt>
    <dgm:pt modelId="{48F0D83D-C2CB-48A3-A5E6-ED1A6C198B87}" type="sibTrans" cxnId="{54DDDBA5-BE03-40CF-A466-FEE8C7868BEF}">
      <dgm:prSet/>
      <dgm:spPr/>
      <dgm:t>
        <a:bodyPr/>
        <a:lstStyle/>
        <a:p>
          <a:endParaRPr lang="cs-CZ"/>
        </a:p>
      </dgm:t>
    </dgm:pt>
    <dgm:pt modelId="{056FA0F6-7FAC-4C80-8C46-6076C1DAB587}">
      <dgm:prSet phldrT="[Text]" custT="1"/>
      <dgm:spPr/>
      <dgm:t>
        <a:bodyPr/>
        <a:lstStyle/>
        <a:p>
          <a:r>
            <a:rPr lang="cs-CZ" sz="2000" dirty="0" smtClean="0"/>
            <a:t>POTRAVOU SE DOSTANE DO ŽALUDKU KRÁVY</a:t>
          </a:r>
          <a:endParaRPr lang="cs-CZ" sz="2000" dirty="0"/>
        </a:p>
      </dgm:t>
    </dgm:pt>
    <dgm:pt modelId="{DF0CB086-4F00-49D0-B557-707B5C0282DD}" type="parTrans" cxnId="{45224FFA-B4B9-4C9D-B7FA-A26B0C80C926}">
      <dgm:prSet/>
      <dgm:spPr/>
      <dgm:t>
        <a:bodyPr/>
        <a:lstStyle/>
        <a:p>
          <a:endParaRPr lang="cs-CZ"/>
        </a:p>
      </dgm:t>
    </dgm:pt>
    <dgm:pt modelId="{9506A51A-A90F-445C-9B23-7EF0DFF16B38}" type="sibTrans" cxnId="{45224FFA-B4B9-4C9D-B7FA-A26B0C80C926}">
      <dgm:prSet/>
      <dgm:spPr/>
      <dgm:t>
        <a:bodyPr/>
        <a:lstStyle/>
        <a:p>
          <a:endParaRPr lang="cs-CZ"/>
        </a:p>
      </dgm:t>
    </dgm:pt>
    <dgm:pt modelId="{08A200A0-FE3B-442A-B85C-90FBE7B00CE5}">
      <dgm:prSet phldrT="[Text]" custT="1"/>
      <dgm:spPr/>
      <dgm:t>
        <a:bodyPr/>
        <a:lstStyle/>
        <a:p>
          <a:r>
            <a:rPr lang="cs-CZ" sz="2000" dirty="0" smtClean="0"/>
            <a:t>Z VAJÍČKA SE VYVINE LARVA</a:t>
          </a:r>
          <a:endParaRPr lang="cs-CZ" sz="2000" dirty="0"/>
        </a:p>
      </dgm:t>
    </dgm:pt>
    <dgm:pt modelId="{C6F8A8BA-4035-46F8-BDDB-CCB5E8944B2E}" type="parTrans" cxnId="{D5922C94-E0AE-48F3-BBE0-9BB6B77504C1}">
      <dgm:prSet/>
      <dgm:spPr/>
      <dgm:t>
        <a:bodyPr/>
        <a:lstStyle/>
        <a:p>
          <a:endParaRPr lang="cs-CZ"/>
        </a:p>
      </dgm:t>
    </dgm:pt>
    <dgm:pt modelId="{120013FB-9D98-4FAC-AEDC-4CA8478C6E68}" type="sibTrans" cxnId="{D5922C94-E0AE-48F3-BBE0-9BB6B77504C1}">
      <dgm:prSet/>
      <dgm:spPr/>
      <dgm:t>
        <a:bodyPr/>
        <a:lstStyle/>
        <a:p>
          <a:endParaRPr lang="cs-CZ"/>
        </a:p>
      </dgm:t>
    </dgm:pt>
    <dgm:pt modelId="{AA780868-FF77-4F25-81CD-606CA5530CC4}">
      <dgm:prSet phldrT="[Text]" custT="1"/>
      <dgm:spPr/>
      <dgm:t>
        <a:bodyPr/>
        <a:lstStyle/>
        <a:p>
          <a:r>
            <a:rPr lang="cs-CZ" sz="2000" dirty="0" smtClean="0"/>
            <a:t>KTERÁ PRONIKNE KRVÍ DO SVALOVINY KRÁVY</a:t>
          </a:r>
          <a:endParaRPr lang="cs-CZ" sz="2000" dirty="0"/>
        </a:p>
      </dgm:t>
    </dgm:pt>
    <dgm:pt modelId="{73167EEA-B7CD-420E-8BA1-513426DDA789}" type="parTrans" cxnId="{38F42AD2-E790-466D-B950-F927A0FC6D2D}">
      <dgm:prSet/>
      <dgm:spPr/>
      <dgm:t>
        <a:bodyPr/>
        <a:lstStyle/>
        <a:p>
          <a:endParaRPr lang="cs-CZ"/>
        </a:p>
      </dgm:t>
    </dgm:pt>
    <dgm:pt modelId="{35CA4B6A-2077-45FE-9C2D-220800694AF1}" type="sibTrans" cxnId="{38F42AD2-E790-466D-B950-F927A0FC6D2D}">
      <dgm:prSet/>
      <dgm:spPr/>
      <dgm:t>
        <a:bodyPr/>
        <a:lstStyle/>
        <a:p>
          <a:endParaRPr lang="cs-CZ"/>
        </a:p>
      </dgm:t>
    </dgm:pt>
    <dgm:pt modelId="{4AD64AE1-6183-4D25-AC6B-F30F5DF90D00}">
      <dgm:prSet phldrT="[Text]" custT="1"/>
      <dgm:spPr/>
      <dgm:t>
        <a:bodyPr/>
        <a:lstStyle/>
        <a:p>
          <a:r>
            <a:rPr lang="cs-CZ" sz="2000" dirty="0" smtClean="0"/>
            <a:t>NEDOSTATEČNĚ TEPELNĚ UPRAVENÝM MASEM SE BOUBEL DOSTANE </a:t>
          </a:r>
          <a:r>
            <a:rPr lang="cs-CZ" sz="2000" dirty="0" smtClean="0"/>
            <a:t>DO TENKÉHO </a:t>
          </a:r>
          <a:r>
            <a:rPr lang="cs-CZ" sz="2000" dirty="0" smtClean="0"/>
            <a:t>STŘEVA ČLOVĚKA</a:t>
          </a:r>
          <a:endParaRPr lang="cs-CZ" sz="2000" dirty="0"/>
        </a:p>
      </dgm:t>
    </dgm:pt>
    <dgm:pt modelId="{9CA9497B-9488-4A01-BAF1-B931E543A5AC}" type="parTrans" cxnId="{B5053867-0A1A-4B69-B73D-120DF6C78518}">
      <dgm:prSet/>
      <dgm:spPr/>
      <dgm:t>
        <a:bodyPr/>
        <a:lstStyle/>
        <a:p>
          <a:endParaRPr lang="cs-CZ"/>
        </a:p>
      </dgm:t>
    </dgm:pt>
    <dgm:pt modelId="{5A652FFE-CEBA-4CC9-B3A8-A0304FF40000}" type="sibTrans" cxnId="{B5053867-0A1A-4B69-B73D-120DF6C78518}">
      <dgm:prSet/>
      <dgm:spPr/>
      <dgm:t>
        <a:bodyPr/>
        <a:lstStyle/>
        <a:p>
          <a:endParaRPr lang="cs-CZ"/>
        </a:p>
      </dgm:t>
    </dgm:pt>
    <dgm:pt modelId="{36BAAEDB-7823-4FA2-873B-A8DD0A535FAC}">
      <dgm:prSet custT="1"/>
      <dgm:spPr/>
      <dgm:t>
        <a:bodyPr/>
        <a:lstStyle/>
        <a:p>
          <a:r>
            <a:rPr lang="cs-CZ" sz="2000" dirty="0" smtClean="0"/>
            <a:t>LARVA KOLEM SEBE VYTVOŘÍ OCHRANNÝ OBAL = </a:t>
          </a:r>
          <a:r>
            <a:rPr lang="cs-CZ" sz="2000" b="1" dirty="0" smtClean="0"/>
            <a:t>BOUBE</a:t>
          </a:r>
          <a:r>
            <a:rPr lang="cs-CZ" sz="2000" dirty="0" smtClean="0"/>
            <a:t>L</a:t>
          </a:r>
          <a:endParaRPr lang="cs-CZ" sz="2000" dirty="0"/>
        </a:p>
      </dgm:t>
    </dgm:pt>
    <dgm:pt modelId="{BEF6D7A1-81D5-4FC8-BECA-E5DBE12932E5}" type="parTrans" cxnId="{EF3CE275-DABB-40C5-8563-B66F536DCC24}">
      <dgm:prSet/>
      <dgm:spPr/>
      <dgm:t>
        <a:bodyPr/>
        <a:lstStyle/>
        <a:p>
          <a:endParaRPr lang="cs-CZ"/>
        </a:p>
      </dgm:t>
    </dgm:pt>
    <dgm:pt modelId="{173D182A-1FA9-4819-BCBF-A662685B7AF9}" type="sibTrans" cxnId="{EF3CE275-DABB-40C5-8563-B66F536DCC24}">
      <dgm:prSet/>
      <dgm:spPr/>
      <dgm:t>
        <a:bodyPr/>
        <a:lstStyle/>
        <a:p>
          <a:endParaRPr lang="cs-CZ"/>
        </a:p>
      </dgm:t>
    </dgm:pt>
    <dgm:pt modelId="{3E7F0BD0-8D1E-48CB-B6DB-15EADCB50149}" type="pres">
      <dgm:prSet presAssocID="{DFFDFBA0-2F0E-4644-AC77-F5E0E0318F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8DC029B-CC88-4326-8754-D37351E26023}" type="pres">
      <dgm:prSet presAssocID="{2A534296-A33F-4A98-BE3E-FE4DA93C2C88}" presName="dummy" presStyleCnt="0"/>
      <dgm:spPr/>
    </dgm:pt>
    <dgm:pt modelId="{8E0332E8-6FFC-431C-8908-F8F82945A8E2}" type="pres">
      <dgm:prSet presAssocID="{2A534296-A33F-4A98-BE3E-FE4DA93C2C88}" presName="node" presStyleLbl="revTx" presStyleIdx="0" presStyleCnt="6" custScaleX="206116" custRadScaleRad="126676" custRadScaleInc="658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4DC0D2-3A78-4398-9EE6-7012C6F6D14F}" type="pres">
      <dgm:prSet presAssocID="{48F0D83D-C2CB-48A3-A5E6-ED1A6C198B87}" presName="sibTrans" presStyleLbl="node1" presStyleIdx="0" presStyleCnt="6" custLinFactNeighborX="13623" custLinFactNeighborY="-1600"/>
      <dgm:spPr/>
      <dgm:t>
        <a:bodyPr/>
        <a:lstStyle/>
        <a:p>
          <a:endParaRPr lang="cs-CZ"/>
        </a:p>
      </dgm:t>
    </dgm:pt>
    <dgm:pt modelId="{8074EABB-38BE-4462-A84C-F209B139BC15}" type="pres">
      <dgm:prSet presAssocID="{056FA0F6-7FAC-4C80-8C46-6076C1DAB587}" presName="dummy" presStyleCnt="0"/>
      <dgm:spPr/>
    </dgm:pt>
    <dgm:pt modelId="{72EEBD40-04D1-449F-991D-711FC6C9EFAC}" type="pres">
      <dgm:prSet presAssocID="{056FA0F6-7FAC-4C80-8C46-6076C1DAB587}" presName="node" presStyleLbl="revTx" presStyleIdx="1" presStyleCnt="6" custScaleX="281344" custRadScaleRad="136166" custRadScaleInc="-63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CE606E-1752-4439-87D6-F0C8D421A642}" type="pres">
      <dgm:prSet presAssocID="{9506A51A-A90F-445C-9B23-7EF0DFF16B38}" presName="sibTrans" presStyleLbl="node1" presStyleIdx="1" presStyleCnt="6" custLinFactNeighborX="10785" custLinFactNeighborY="3860"/>
      <dgm:spPr/>
      <dgm:t>
        <a:bodyPr/>
        <a:lstStyle/>
        <a:p>
          <a:endParaRPr lang="cs-CZ"/>
        </a:p>
      </dgm:t>
    </dgm:pt>
    <dgm:pt modelId="{5FB85E93-89ED-4EB5-B2F5-69CA47D1D878}" type="pres">
      <dgm:prSet presAssocID="{08A200A0-FE3B-442A-B85C-90FBE7B00CE5}" presName="dummy" presStyleCnt="0"/>
      <dgm:spPr/>
    </dgm:pt>
    <dgm:pt modelId="{0092FD5D-A12B-42CF-BBD7-5A24EEADB418}" type="pres">
      <dgm:prSet presAssocID="{08A200A0-FE3B-442A-B85C-90FBE7B00CE5}" presName="node" presStyleLbl="revTx" presStyleIdx="2" presStyleCnt="6" custScaleX="240261" custScaleY="137882" custRadScaleRad="129929" custRadScaleInc="-931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08826C-A9DE-4D1D-A800-EDC6B0DDF96B}" type="pres">
      <dgm:prSet presAssocID="{120013FB-9D98-4FAC-AEDC-4CA8478C6E68}" presName="sibTrans" presStyleLbl="node1" presStyleIdx="2" presStyleCnt="6" custLinFactNeighborX="5362" custLinFactNeighborY="-4149"/>
      <dgm:spPr/>
      <dgm:t>
        <a:bodyPr/>
        <a:lstStyle/>
        <a:p>
          <a:endParaRPr lang="cs-CZ"/>
        </a:p>
      </dgm:t>
    </dgm:pt>
    <dgm:pt modelId="{AAA65EC5-EF4A-4446-815A-212889EAFC2E}" type="pres">
      <dgm:prSet presAssocID="{AA780868-FF77-4F25-81CD-606CA5530CC4}" presName="dummy" presStyleCnt="0"/>
      <dgm:spPr/>
    </dgm:pt>
    <dgm:pt modelId="{D7DAAB48-6B01-42D1-8F86-BB0B5FD8BB8B}" type="pres">
      <dgm:prSet presAssocID="{AA780868-FF77-4F25-81CD-606CA5530CC4}" presName="node" presStyleLbl="revTx" presStyleIdx="3" presStyleCnt="6" custScaleX="267940" custScaleY="119813" custRadScaleRad="126240" custRadScaleInc="341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70B782-AFAF-4CE4-B6ED-402043376A88}" type="pres">
      <dgm:prSet presAssocID="{35CA4B6A-2077-45FE-9C2D-220800694AF1}" presName="sibTrans" presStyleLbl="node1" presStyleIdx="3" presStyleCnt="6" custLinFactNeighborX="-2507" custLinFactNeighborY="-748"/>
      <dgm:spPr/>
      <dgm:t>
        <a:bodyPr/>
        <a:lstStyle/>
        <a:p>
          <a:endParaRPr lang="cs-CZ"/>
        </a:p>
      </dgm:t>
    </dgm:pt>
    <dgm:pt modelId="{03F55266-7054-4D89-A83F-118BF4A471E3}" type="pres">
      <dgm:prSet presAssocID="{36BAAEDB-7823-4FA2-873B-A8DD0A535FAC}" presName="dummy" presStyleCnt="0"/>
      <dgm:spPr/>
    </dgm:pt>
    <dgm:pt modelId="{CAFAF915-394C-414B-A860-5468EE24888E}" type="pres">
      <dgm:prSet presAssocID="{36BAAEDB-7823-4FA2-873B-A8DD0A535FAC}" presName="node" presStyleLbl="revTx" presStyleIdx="4" presStyleCnt="6" custScaleX="315937" custRadScaleRad="125863" custRadScaleInc="-3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2F0AB6-2258-4814-83D5-E716E18143E0}" type="pres">
      <dgm:prSet presAssocID="{173D182A-1FA9-4819-BCBF-A662685B7AF9}" presName="sibTrans" presStyleLbl="node1" presStyleIdx="4" presStyleCnt="6"/>
      <dgm:spPr/>
      <dgm:t>
        <a:bodyPr/>
        <a:lstStyle/>
        <a:p>
          <a:endParaRPr lang="cs-CZ"/>
        </a:p>
      </dgm:t>
    </dgm:pt>
    <dgm:pt modelId="{325F32A9-F2DE-42F7-9BBB-68AB3B9A0A91}" type="pres">
      <dgm:prSet presAssocID="{4AD64AE1-6183-4D25-AC6B-F30F5DF90D00}" presName="dummy" presStyleCnt="0"/>
      <dgm:spPr/>
    </dgm:pt>
    <dgm:pt modelId="{1AC2337B-75A9-4445-8BA6-391FEC3A9202}" type="pres">
      <dgm:prSet presAssocID="{4AD64AE1-6183-4D25-AC6B-F30F5DF90D00}" presName="node" presStyleLbl="revTx" presStyleIdx="5" presStyleCnt="6" custScaleX="399857" custScaleY="127389" custRadScaleRad="138930" custRadScaleInc="-72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54E05C-7C76-46A4-B281-99FE49E78269}" type="pres">
      <dgm:prSet presAssocID="{5A652FFE-CEBA-4CC9-B3A8-A0304FF40000}" presName="sibTrans" presStyleLbl="node1" presStyleIdx="5" presStyleCnt="6" custScaleX="135297" custLinFactNeighborX="-374" custLinFactNeighborY="-1084"/>
      <dgm:spPr/>
      <dgm:t>
        <a:bodyPr/>
        <a:lstStyle/>
        <a:p>
          <a:endParaRPr lang="cs-CZ"/>
        </a:p>
      </dgm:t>
    </dgm:pt>
  </dgm:ptLst>
  <dgm:cxnLst>
    <dgm:cxn modelId="{B5053867-0A1A-4B69-B73D-120DF6C78518}" srcId="{DFFDFBA0-2F0E-4644-AC77-F5E0E0318F70}" destId="{4AD64AE1-6183-4D25-AC6B-F30F5DF90D00}" srcOrd="5" destOrd="0" parTransId="{9CA9497B-9488-4A01-BAF1-B931E543A5AC}" sibTransId="{5A652FFE-CEBA-4CC9-B3A8-A0304FF40000}"/>
    <dgm:cxn modelId="{B961553E-9599-4133-8D63-B79114B39014}" type="presOf" srcId="{9506A51A-A90F-445C-9B23-7EF0DFF16B38}" destId="{B9CE606E-1752-4439-87D6-F0C8D421A642}" srcOrd="0" destOrd="0" presId="urn:microsoft.com/office/officeart/2005/8/layout/cycle1"/>
    <dgm:cxn modelId="{5E28631D-DE77-4D34-9811-2BFF9AB02E93}" type="presOf" srcId="{DFFDFBA0-2F0E-4644-AC77-F5E0E0318F70}" destId="{3E7F0BD0-8D1E-48CB-B6DB-15EADCB50149}" srcOrd="0" destOrd="0" presId="urn:microsoft.com/office/officeart/2005/8/layout/cycle1"/>
    <dgm:cxn modelId="{375CC67D-350E-4682-980E-39E4E00EF171}" type="presOf" srcId="{056FA0F6-7FAC-4C80-8C46-6076C1DAB587}" destId="{72EEBD40-04D1-449F-991D-711FC6C9EFAC}" srcOrd="0" destOrd="0" presId="urn:microsoft.com/office/officeart/2005/8/layout/cycle1"/>
    <dgm:cxn modelId="{45224FFA-B4B9-4C9D-B7FA-A26B0C80C926}" srcId="{DFFDFBA0-2F0E-4644-AC77-F5E0E0318F70}" destId="{056FA0F6-7FAC-4C80-8C46-6076C1DAB587}" srcOrd="1" destOrd="0" parTransId="{DF0CB086-4F00-49D0-B557-707B5C0282DD}" sibTransId="{9506A51A-A90F-445C-9B23-7EF0DFF16B38}"/>
    <dgm:cxn modelId="{B54E5CA1-CB4B-44C1-BEB9-11E5B0DC27D3}" type="presOf" srcId="{5A652FFE-CEBA-4CC9-B3A8-A0304FF40000}" destId="{7054E05C-7C76-46A4-B281-99FE49E78269}" srcOrd="0" destOrd="0" presId="urn:microsoft.com/office/officeart/2005/8/layout/cycle1"/>
    <dgm:cxn modelId="{54DDDBA5-BE03-40CF-A466-FEE8C7868BEF}" srcId="{DFFDFBA0-2F0E-4644-AC77-F5E0E0318F70}" destId="{2A534296-A33F-4A98-BE3E-FE4DA93C2C88}" srcOrd="0" destOrd="0" parTransId="{1C4067BD-0A14-40E8-BE91-81DBB33D6C37}" sibTransId="{48F0D83D-C2CB-48A3-A5E6-ED1A6C198B87}"/>
    <dgm:cxn modelId="{4BC84C43-5F7E-49EB-93CB-3CA7A130D84D}" type="presOf" srcId="{08A200A0-FE3B-442A-B85C-90FBE7B00CE5}" destId="{0092FD5D-A12B-42CF-BBD7-5A24EEADB418}" srcOrd="0" destOrd="0" presId="urn:microsoft.com/office/officeart/2005/8/layout/cycle1"/>
    <dgm:cxn modelId="{CD62637F-1291-42E1-A6E3-7C8346F1E8BF}" type="presOf" srcId="{48F0D83D-C2CB-48A3-A5E6-ED1A6C198B87}" destId="{C64DC0D2-3A78-4398-9EE6-7012C6F6D14F}" srcOrd="0" destOrd="0" presId="urn:microsoft.com/office/officeart/2005/8/layout/cycle1"/>
    <dgm:cxn modelId="{38F42AD2-E790-466D-B950-F927A0FC6D2D}" srcId="{DFFDFBA0-2F0E-4644-AC77-F5E0E0318F70}" destId="{AA780868-FF77-4F25-81CD-606CA5530CC4}" srcOrd="3" destOrd="0" parTransId="{73167EEA-B7CD-420E-8BA1-513426DDA789}" sibTransId="{35CA4B6A-2077-45FE-9C2D-220800694AF1}"/>
    <dgm:cxn modelId="{6B69010C-5781-4C84-8E38-3EF01A2C680C}" type="presOf" srcId="{35CA4B6A-2077-45FE-9C2D-220800694AF1}" destId="{0370B782-AFAF-4CE4-B6ED-402043376A88}" srcOrd="0" destOrd="0" presId="urn:microsoft.com/office/officeart/2005/8/layout/cycle1"/>
    <dgm:cxn modelId="{5C572D60-9E9C-49EA-B5F9-572E502A9223}" type="presOf" srcId="{120013FB-9D98-4FAC-AEDC-4CA8478C6E68}" destId="{1A08826C-A9DE-4D1D-A800-EDC6B0DDF96B}" srcOrd="0" destOrd="0" presId="urn:microsoft.com/office/officeart/2005/8/layout/cycle1"/>
    <dgm:cxn modelId="{EA0D8834-D856-4BF3-A97B-DF76464B67CF}" type="presOf" srcId="{AA780868-FF77-4F25-81CD-606CA5530CC4}" destId="{D7DAAB48-6B01-42D1-8F86-BB0B5FD8BB8B}" srcOrd="0" destOrd="0" presId="urn:microsoft.com/office/officeart/2005/8/layout/cycle1"/>
    <dgm:cxn modelId="{60A7BE0F-CE36-481B-A719-8DD9C07447FD}" type="presOf" srcId="{173D182A-1FA9-4819-BCBF-A662685B7AF9}" destId="{C82F0AB6-2258-4814-83D5-E716E18143E0}" srcOrd="0" destOrd="0" presId="urn:microsoft.com/office/officeart/2005/8/layout/cycle1"/>
    <dgm:cxn modelId="{D5922C94-E0AE-48F3-BBE0-9BB6B77504C1}" srcId="{DFFDFBA0-2F0E-4644-AC77-F5E0E0318F70}" destId="{08A200A0-FE3B-442A-B85C-90FBE7B00CE5}" srcOrd="2" destOrd="0" parTransId="{C6F8A8BA-4035-46F8-BDDB-CCB5E8944B2E}" sibTransId="{120013FB-9D98-4FAC-AEDC-4CA8478C6E68}"/>
    <dgm:cxn modelId="{EF3CE275-DABB-40C5-8563-B66F536DCC24}" srcId="{DFFDFBA0-2F0E-4644-AC77-F5E0E0318F70}" destId="{36BAAEDB-7823-4FA2-873B-A8DD0A535FAC}" srcOrd="4" destOrd="0" parTransId="{BEF6D7A1-81D5-4FC8-BECA-E5DBE12932E5}" sibTransId="{173D182A-1FA9-4819-BCBF-A662685B7AF9}"/>
    <dgm:cxn modelId="{4633667D-ED70-47F0-9A81-2CE2F35C5A7F}" type="presOf" srcId="{4AD64AE1-6183-4D25-AC6B-F30F5DF90D00}" destId="{1AC2337B-75A9-4445-8BA6-391FEC3A9202}" srcOrd="0" destOrd="0" presId="urn:microsoft.com/office/officeart/2005/8/layout/cycle1"/>
    <dgm:cxn modelId="{C0D8B215-C45C-41EC-A472-E7064318CF7C}" type="presOf" srcId="{36BAAEDB-7823-4FA2-873B-A8DD0A535FAC}" destId="{CAFAF915-394C-414B-A860-5468EE24888E}" srcOrd="0" destOrd="0" presId="urn:microsoft.com/office/officeart/2005/8/layout/cycle1"/>
    <dgm:cxn modelId="{BEB67AC9-D873-48FC-9DB9-598946465256}" type="presOf" srcId="{2A534296-A33F-4A98-BE3E-FE4DA93C2C88}" destId="{8E0332E8-6FFC-431C-8908-F8F82945A8E2}" srcOrd="0" destOrd="0" presId="urn:microsoft.com/office/officeart/2005/8/layout/cycle1"/>
    <dgm:cxn modelId="{B71EE18B-A7AF-42C6-9A1D-8E9C889B7AAF}" type="presParOf" srcId="{3E7F0BD0-8D1E-48CB-B6DB-15EADCB50149}" destId="{D8DC029B-CC88-4326-8754-D37351E26023}" srcOrd="0" destOrd="0" presId="urn:microsoft.com/office/officeart/2005/8/layout/cycle1"/>
    <dgm:cxn modelId="{4035EA17-4842-43F4-9021-09A9D9E13E99}" type="presParOf" srcId="{3E7F0BD0-8D1E-48CB-B6DB-15EADCB50149}" destId="{8E0332E8-6FFC-431C-8908-F8F82945A8E2}" srcOrd="1" destOrd="0" presId="urn:microsoft.com/office/officeart/2005/8/layout/cycle1"/>
    <dgm:cxn modelId="{EC54064E-9D7C-4DD2-B730-2BF2FDF7B9D8}" type="presParOf" srcId="{3E7F0BD0-8D1E-48CB-B6DB-15EADCB50149}" destId="{C64DC0D2-3A78-4398-9EE6-7012C6F6D14F}" srcOrd="2" destOrd="0" presId="urn:microsoft.com/office/officeart/2005/8/layout/cycle1"/>
    <dgm:cxn modelId="{99E8B67A-9CB3-4D64-B223-F8A4A2F70CF5}" type="presParOf" srcId="{3E7F0BD0-8D1E-48CB-B6DB-15EADCB50149}" destId="{8074EABB-38BE-4462-A84C-F209B139BC15}" srcOrd="3" destOrd="0" presId="urn:microsoft.com/office/officeart/2005/8/layout/cycle1"/>
    <dgm:cxn modelId="{55D351C5-C790-4D54-8994-BBF26AEE316B}" type="presParOf" srcId="{3E7F0BD0-8D1E-48CB-B6DB-15EADCB50149}" destId="{72EEBD40-04D1-449F-991D-711FC6C9EFAC}" srcOrd="4" destOrd="0" presId="urn:microsoft.com/office/officeart/2005/8/layout/cycle1"/>
    <dgm:cxn modelId="{954115BE-8DEF-48B1-B8CE-BF7E9686CB29}" type="presParOf" srcId="{3E7F0BD0-8D1E-48CB-B6DB-15EADCB50149}" destId="{B9CE606E-1752-4439-87D6-F0C8D421A642}" srcOrd="5" destOrd="0" presId="urn:microsoft.com/office/officeart/2005/8/layout/cycle1"/>
    <dgm:cxn modelId="{A62C0CF6-FBFC-4718-8F44-09A0443D9ED1}" type="presParOf" srcId="{3E7F0BD0-8D1E-48CB-B6DB-15EADCB50149}" destId="{5FB85E93-89ED-4EB5-B2F5-69CA47D1D878}" srcOrd="6" destOrd="0" presId="urn:microsoft.com/office/officeart/2005/8/layout/cycle1"/>
    <dgm:cxn modelId="{71AD2FCE-2708-48C1-B8EA-A9F6E7D6FF65}" type="presParOf" srcId="{3E7F0BD0-8D1E-48CB-B6DB-15EADCB50149}" destId="{0092FD5D-A12B-42CF-BBD7-5A24EEADB418}" srcOrd="7" destOrd="0" presId="urn:microsoft.com/office/officeart/2005/8/layout/cycle1"/>
    <dgm:cxn modelId="{9F3E6484-3F7D-49CE-95BB-668867914167}" type="presParOf" srcId="{3E7F0BD0-8D1E-48CB-B6DB-15EADCB50149}" destId="{1A08826C-A9DE-4D1D-A800-EDC6B0DDF96B}" srcOrd="8" destOrd="0" presId="urn:microsoft.com/office/officeart/2005/8/layout/cycle1"/>
    <dgm:cxn modelId="{A2D3B8C0-00A5-4BE9-8545-7506094BD468}" type="presParOf" srcId="{3E7F0BD0-8D1E-48CB-B6DB-15EADCB50149}" destId="{AAA65EC5-EF4A-4446-815A-212889EAFC2E}" srcOrd="9" destOrd="0" presId="urn:microsoft.com/office/officeart/2005/8/layout/cycle1"/>
    <dgm:cxn modelId="{7EFC1ACC-187F-4FE3-800A-FDE3C0B1ADDE}" type="presParOf" srcId="{3E7F0BD0-8D1E-48CB-B6DB-15EADCB50149}" destId="{D7DAAB48-6B01-42D1-8F86-BB0B5FD8BB8B}" srcOrd="10" destOrd="0" presId="urn:microsoft.com/office/officeart/2005/8/layout/cycle1"/>
    <dgm:cxn modelId="{DE0A9AB4-6390-4802-8110-30DAACC7AFE3}" type="presParOf" srcId="{3E7F0BD0-8D1E-48CB-B6DB-15EADCB50149}" destId="{0370B782-AFAF-4CE4-B6ED-402043376A88}" srcOrd="11" destOrd="0" presId="urn:microsoft.com/office/officeart/2005/8/layout/cycle1"/>
    <dgm:cxn modelId="{7DA6C8D3-B11C-44EA-8E9C-8B92FD7FFE24}" type="presParOf" srcId="{3E7F0BD0-8D1E-48CB-B6DB-15EADCB50149}" destId="{03F55266-7054-4D89-A83F-118BF4A471E3}" srcOrd="12" destOrd="0" presId="urn:microsoft.com/office/officeart/2005/8/layout/cycle1"/>
    <dgm:cxn modelId="{4D51B232-F2B0-47A6-9CE6-70722B738298}" type="presParOf" srcId="{3E7F0BD0-8D1E-48CB-B6DB-15EADCB50149}" destId="{CAFAF915-394C-414B-A860-5468EE24888E}" srcOrd="13" destOrd="0" presId="urn:microsoft.com/office/officeart/2005/8/layout/cycle1"/>
    <dgm:cxn modelId="{3A9EDA0A-4C29-4338-8ECF-E8690CA942AA}" type="presParOf" srcId="{3E7F0BD0-8D1E-48CB-B6DB-15EADCB50149}" destId="{C82F0AB6-2258-4814-83D5-E716E18143E0}" srcOrd="14" destOrd="0" presId="urn:microsoft.com/office/officeart/2005/8/layout/cycle1"/>
    <dgm:cxn modelId="{F5AE8890-2270-4874-ACDF-99CF5FAC2E76}" type="presParOf" srcId="{3E7F0BD0-8D1E-48CB-B6DB-15EADCB50149}" destId="{325F32A9-F2DE-42F7-9BBB-68AB3B9A0A91}" srcOrd="15" destOrd="0" presId="urn:microsoft.com/office/officeart/2005/8/layout/cycle1"/>
    <dgm:cxn modelId="{9CAC420B-2543-40E0-8467-C4B9FA3B4A4E}" type="presParOf" srcId="{3E7F0BD0-8D1E-48CB-B6DB-15EADCB50149}" destId="{1AC2337B-75A9-4445-8BA6-391FEC3A9202}" srcOrd="16" destOrd="0" presId="urn:microsoft.com/office/officeart/2005/8/layout/cycle1"/>
    <dgm:cxn modelId="{C6F9272B-65BB-4130-9ADA-12863666DD53}" type="presParOf" srcId="{3E7F0BD0-8D1E-48CB-B6DB-15EADCB50149}" destId="{7054E05C-7C76-46A4-B281-99FE49E78269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484045-1305-42BA-90FF-76EB9D51D8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05D7A8E-DB10-4DB1-8896-51348BD6E4D6}">
      <dgm:prSet phldrT="[Text]"/>
      <dgm:spPr/>
      <dgm:t>
        <a:bodyPr/>
        <a:lstStyle/>
        <a:p>
          <a:r>
            <a:rPr lang="cs-CZ" dirty="0" smtClean="0"/>
            <a:t>TASEMNICE DLOUHOČLENNÁ</a:t>
          </a:r>
          <a:endParaRPr lang="cs-CZ" dirty="0"/>
        </a:p>
      </dgm:t>
    </dgm:pt>
    <dgm:pt modelId="{32AE4585-C852-4E29-B118-FCE5CEA20A73}" type="parTrans" cxnId="{4C249B20-5396-4241-8726-63EEC8253471}">
      <dgm:prSet/>
      <dgm:spPr/>
      <dgm:t>
        <a:bodyPr/>
        <a:lstStyle/>
        <a:p>
          <a:endParaRPr lang="cs-CZ"/>
        </a:p>
      </dgm:t>
    </dgm:pt>
    <dgm:pt modelId="{870714E9-6F9A-47FC-BA89-591DF15A2F62}" type="sibTrans" cxnId="{4C249B20-5396-4241-8726-63EEC8253471}">
      <dgm:prSet/>
      <dgm:spPr/>
      <dgm:t>
        <a:bodyPr/>
        <a:lstStyle/>
        <a:p>
          <a:endParaRPr lang="cs-CZ"/>
        </a:p>
      </dgm:t>
    </dgm:pt>
    <dgm:pt modelId="{F9236FC8-BB53-4DA1-B399-921C16F86A47}">
      <dgm:prSet phldrT="[Text]"/>
      <dgm:spPr/>
      <dgm:t>
        <a:bodyPr/>
        <a:lstStyle/>
        <a:p>
          <a:r>
            <a:rPr lang="cs-CZ" dirty="0" smtClean="0"/>
            <a:t>v dospělosti dorůstá délky až 3 metry</a:t>
          </a:r>
          <a:endParaRPr lang="cs-CZ" dirty="0"/>
        </a:p>
      </dgm:t>
    </dgm:pt>
    <dgm:pt modelId="{6A73974F-82E7-4CA7-A3CD-2FF27872228B}" type="parTrans" cxnId="{D5E2F287-FF9B-4216-A716-6913F8BAC4DF}">
      <dgm:prSet/>
      <dgm:spPr/>
      <dgm:t>
        <a:bodyPr/>
        <a:lstStyle/>
        <a:p>
          <a:endParaRPr lang="cs-CZ"/>
        </a:p>
      </dgm:t>
    </dgm:pt>
    <dgm:pt modelId="{ADFC1145-4B80-49C8-9D21-25E03CB87056}" type="sibTrans" cxnId="{D5E2F287-FF9B-4216-A716-6913F8BAC4DF}">
      <dgm:prSet/>
      <dgm:spPr/>
      <dgm:t>
        <a:bodyPr/>
        <a:lstStyle/>
        <a:p>
          <a:endParaRPr lang="cs-CZ"/>
        </a:p>
      </dgm:t>
    </dgm:pt>
    <dgm:pt modelId="{E255F954-C792-48D7-8DC9-717884387F6E}">
      <dgm:prSet phldrT="[Text]"/>
      <dgm:spPr/>
      <dgm:t>
        <a:bodyPr/>
        <a:lstStyle/>
        <a:p>
          <a:r>
            <a:rPr lang="cs-CZ" dirty="0" smtClean="0"/>
            <a:t>TSEMNICE BEZBRANNÁ</a:t>
          </a:r>
          <a:endParaRPr lang="cs-CZ" dirty="0"/>
        </a:p>
      </dgm:t>
    </dgm:pt>
    <dgm:pt modelId="{7D2FA4B6-60D7-403A-B004-149BE05C4814}" type="parTrans" cxnId="{C3A1EC73-4443-4905-96E6-B12F46FD081C}">
      <dgm:prSet/>
      <dgm:spPr/>
      <dgm:t>
        <a:bodyPr/>
        <a:lstStyle/>
        <a:p>
          <a:endParaRPr lang="cs-CZ"/>
        </a:p>
      </dgm:t>
    </dgm:pt>
    <dgm:pt modelId="{EE59A143-7C7D-4CFF-9B87-FACF5A5C7F50}" type="sibTrans" cxnId="{C3A1EC73-4443-4905-96E6-B12F46FD081C}">
      <dgm:prSet/>
      <dgm:spPr/>
      <dgm:t>
        <a:bodyPr/>
        <a:lstStyle/>
        <a:p>
          <a:endParaRPr lang="cs-CZ"/>
        </a:p>
      </dgm:t>
    </dgm:pt>
    <dgm:pt modelId="{5B28CA09-3637-4896-95E8-DB7010705AF0}">
      <dgm:prSet phldrT="[Text]"/>
      <dgm:spPr/>
      <dgm:t>
        <a:bodyPr/>
        <a:lstStyle/>
        <a:p>
          <a:r>
            <a:rPr lang="cs-CZ" dirty="0" smtClean="0"/>
            <a:t>v dospělosti dorůstá až 10 metrů</a:t>
          </a:r>
          <a:endParaRPr lang="cs-CZ" dirty="0"/>
        </a:p>
      </dgm:t>
    </dgm:pt>
    <dgm:pt modelId="{B09277F6-5858-476C-ACDD-8894DD100AB3}" type="parTrans" cxnId="{580A9A3E-BECA-44BD-914A-E0BB1E8C6DFB}">
      <dgm:prSet/>
      <dgm:spPr/>
      <dgm:t>
        <a:bodyPr/>
        <a:lstStyle/>
        <a:p>
          <a:endParaRPr lang="cs-CZ"/>
        </a:p>
      </dgm:t>
    </dgm:pt>
    <dgm:pt modelId="{B87763E8-F630-4963-BFB0-ECC2526309CA}" type="sibTrans" cxnId="{580A9A3E-BECA-44BD-914A-E0BB1E8C6DFB}">
      <dgm:prSet/>
      <dgm:spPr/>
      <dgm:t>
        <a:bodyPr/>
        <a:lstStyle/>
        <a:p>
          <a:endParaRPr lang="cs-CZ"/>
        </a:p>
      </dgm:t>
    </dgm:pt>
    <dgm:pt modelId="{0196D402-C8C6-4773-A238-3387D8E5662E}">
      <dgm:prSet phldrT="[Text]"/>
      <dgm:spPr/>
      <dgm:t>
        <a:bodyPr/>
        <a:lstStyle/>
        <a:p>
          <a:r>
            <a:rPr lang="cs-CZ" dirty="0" smtClean="0"/>
            <a:t>mezihostitelem je prase domácí</a:t>
          </a:r>
          <a:endParaRPr lang="cs-CZ" dirty="0"/>
        </a:p>
      </dgm:t>
    </dgm:pt>
    <dgm:pt modelId="{E486DB28-B883-4D8A-887C-62CB1ABFB0BE}" type="parTrans" cxnId="{A3C6A46D-58FB-478C-96DB-B2856BCD80B4}">
      <dgm:prSet/>
      <dgm:spPr/>
    </dgm:pt>
    <dgm:pt modelId="{07D8F1A4-4049-4391-95B5-17BF8190C8F9}" type="sibTrans" cxnId="{A3C6A46D-58FB-478C-96DB-B2856BCD80B4}">
      <dgm:prSet/>
      <dgm:spPr/>
    </dgm:pt>
    <dgm:pt modelId="{6C390C2E-07BE-4D8E-AC95-3224F73F17D5}">
      <dgm:prSet phldrT="[Text]"/>
      <dgm:spPr/>
      <dgm:t>
        <a:bodyPr/>
        <a:lstStyle/>
        <a:p>
          <a:r>
            <a:rPr lang="cs-CZ" dirty="0" smtClean="0"/>
            <a:t>mezihostitelem je tur domácí</a:t>
          </a:r>
          <a:endParaRPr lang="cs-CZ" dirty="0"/>
        </a:p>
      </dgm:t>
    </dgm:pt>
    <dgm:pt modelId="{0F03F940-B5DC-446E-BB2F-D80D5BE8D2AE}" type="parTrans" cxnId="{D3070619-7E45-40BE-BBC0-391B015ED15A}">
      <dgm:prSet/>
      <dgm:spPr/>
    </dgm:pt>
    <dgm:pt modelId="{2FD78638-BDC5-4AF7-9A11-6D9751EAA1F7}" type="sibTrans" cxnId="{D3070619-7E45-40BE-BBC0-391B015ED15A}">
      <dgm:prSet/>
      <dgm:spPr/>
    </dgm:pt>
    <dgm:pt modelId="{B1CFFE46-9F4E-429B-B541-850F3BB41E26}" type="pres">
      <dgm:prSet presAssocID="{58484045-1305-42BA-90FF-76EB9D51D8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A2D8F38-1415-4355-9F0B-148DB2DA7CB1}" type="pres">
      <dgm:prSet presAssocID="{005D7A8E-DB10-4DB1-8896-51348BD6E4D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3910E1-93DC-40FB-97FD-F45B18046554}" type="pres">
      <dgm:prSet presAssocID="{005D7A8E-DB10-4DB1-8896-51348BD6E4D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E7F09D-CE55-41C9-9EF3-7783EF5AB511}" type="pres">
      <dgm:prSet presAssocID="{E255F954-C792-48D7-8DC9-717884387F6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BB32D8-4C96-4871-B59B-71147770FD94}" type="pres">
      <dgm:prSet presAssocID="{E255F954-C792-48D7-8DC9-717884387F6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48E429-F9A3-45EE-AAAF-F15E8738A3E7}" type="presOf" srcId="{6C390C2E-07BE-4D8E-AC95-3224F73F17D5}" destId="{EEBB32D8-4C96-4871-B59B-71147770FD94}" srcOrd="0" destOrd="1" presId="urn:microsoft.com/office/officeart/2005/8/layout/vList2"/>
    <dgm:cxn modelId="{580A9A3E-BECA-44BD-914A-E0BB1E8C6DFB}" srcId="{E255F954-C792-48D7-8DC9-717884387F6E}" destId="{5B28CA09-3637-4896-95E8-DB7010705AF0}" srcOrd="0" destOrd="0" parTransId="{B09277F6-5858-476C-ACDD-8894DD100AB3}" sibTransId="{B87763E8-F630-4963-BFB0-ECC2526309CA}"/>
    <dgm:cxn modelId="{6EC7DF18-2EBB-449C-B597-D7EBAAB6C816}" type="presOf" srcId="{E255F954-C792-48D7-8DC9-717884387F6E}" destId="{E2E7F09D-CE55-41C9-9EF3-7783EF5AB511}" srcOrd="0" destOrd="0" presId="urn:microsoft.com/office/officeart/2005/8/layout/vList2"/>
    <dgm:cxn modelId="{375049CD-386D-45F5-9D08-A741DC549CF3}" type="presOf" srcId="{58484045-1305-42BA-90FF-76EB9D51D870}" destId="{B1CFFE46-9F4E-429B-B541-850F3BB41E26}" srcOrd="0" destOrd="0" presId="urn:microsoft.com/office/officeart/2005/8/layout/vList2"/>
    <dgm:cxn modelId="{D3070619-7E45-40BE-BBC0-391B015ED15A}" srcId="{E255F954-C792-48D7-8DC9-717884387F6E}" destId="{6C390C2E-07BE-4D8E-AC95-3224F73F17D5}" srcOrd="1" destOrd="0" parTransId="{0F03F940-B5DC-446E-BB2F-D80D5BE8D2AE}" sibTransId="{2FD78638-BDC5-4AF7-9A11-6D9751EAA1F7}"/>
    <dgm:cxn modelId="{0BB161AD-B4E1-43D2-89B3-19C067D9C0E6}" type="presOf" srcId="{005D7A8E-DB10-4DB1-8896-51348BD6E4D6}" destId="{CA2D8F38-1415-4355-9F0B-148DB2DA7CB1}" srcOrd="0" destOrd="0" presId="urn:microsoft.com/office/officeart/2005/8/layout/vList2"/>
    <dgm:cxn modelId="{F44F7F52-B780-4EFF-AF1F-81ED20C0C24E}" type="presOf" srcId="{F9236FC8-BB53-4DA1-B399-921C16F86A47}" destId="{F53910E1-93DC-40FB-97FD-F45B18046554}" srcOrd="0" destOrd="0" presId="urn:microsoft.com/office/officeart/2005/8/layout/vList2"/>
    <dgm:cxn modelId="{C3A1EC73-4443-4905-96E6-B12F46FD081C}" srcId="{58484045-1305-42BA-90FF-76EB9D51D870}" destId="{E255F954-C792-48D7-8DC9-717884387F6E}" srcOrd="1" destOrd="0" parTransId="{7D2FA4B6-60D7-403A-B004-149BE05C4814}" sibTransId="{EE59A143-7C7D-4CFF-9B87-FACF5A5C7F50}"/>
    <dgm:cxn modelId="{493DEED2-43FB-4A65-84CD-54B4E4C79399}" type="presOf" srcId="{0196D402-C8C6-4773-A238-3387D8E5662E}" destId="{F53910E1-93DC-40FB-97FD-F45B18046554}" srcOrd="0" destOrd="1" presId="urn:microsoft.com/office/officeart/2005/8/layout/vList2"/>
    <dgm:cxn modelId="{A3D695BE-CF70-4328-A59B-8F86B7A6374F}" type="presOf" srcId="{5B28CA09-3637-4896-95E8-DB7010705AF0}" destId="{EEBB32D8-4C96-4871-B59B-71147770FD94}" srcOrd="0" destOrd="0" presId="urn:microsoft.com/office/officeart/2005/8/layout/vList2"/>
    <dgm:cxn modelId="{D5E2F287-FF9B-4216-A716-6913F8BAC4DF}" srcId="{005D7A8E-DB10-4DB1-8896-51348BD6E4D6}" destId="{F9236FC8-BB53-4DA1-B399-921C16F86A47}" srcOrd="0" destOrd="0" parTransId="{6A73974F-82E7-4CA7-A3CD-2FF27872228B}" sibTransId="{ADFC1145-4B80-49C8-9D21-25E03CB87056}"/>
    <dgm:cxn modelId="{4C249B20-5396-4241-8726-63EEC8253471}" srcId="{58484045-1305-42BA-90FF-76EB9D51D870}" destId="{005D7A8E-DB10-4DB1-8896-51348BD6E4D6}" srcOrd="0" destOrd="0" parTransId="{32AE4585-C852-4E29-B118-FCE5CEA20A73}" sibTransId="{870714E9-6F9A-47FC-BA89-591DF15A2F62}"/>
    <dgm:cxn modelId="{A3C6A46D-58FB-478C-96DB-B2856BCD80B4}" srcId="{005D7A8E-DB10-4DB1-8896-51348BD6E4D6}" destId="{0196D402-C8C6-4773-A238-3387D8E5662E}" srcOrd="1" destOrd="0" parTransId="{E486DB28-B883-4D8A-887C-62CB1ABFB0BE}" sibTransId="{07D8F1A4-4049-4391-95B5-17BF8190C8F9}"/>
    <dgm:cxn modelId="{EE3BF9DB-4830-45C1-819E-7A762674AEBF}" type="presParOf" srcId="{B1CFFE46-9F4E-429B-B541-850F3BB41E26}" destId="{CA2D8F38-1415-4355-9F0B-148DB2DA7CB1}" srcOrd="0" destOrd="0" presId="urn:microsoft.com/office/officeart/2005/8/layout/vList2"/>
    <dgm:cxn modelId="{E5EDB69F-4E0E-4AA2-94EB-4B272D5EFB51}" type="presParOf" srcId="{B1CFFE46-9F4E-429B-B541-850F3BB41E26}" destId="{F53910E1-93DC-40FB-97FD-F45B18046554}" srcOrd="1" destOrd="0" presId="urn:microsoft.com/office/officeart/2005/8/layout/vList2"/>
    <dgm:cxn modelId="{BC756FD7-43E3-4E0F-8B26-5B3279CB90BF}" type="presParOf" srcId="{B1CFFE46-9F4E-429B-B541-850F3BB41E26}" destId="{E2E7F09D-CE55-41C9-9EF3-7783EF5AB511}" srcOrd="2" destOrd="0" presId="urn:microsoft.com/office/officeart/2005/8/layout/vList2"/>
    <dgm:cxn modelId="{04098DDF-8526-48F3-9CCE-DFA8BE65B864}" type="presParOf" srcId="{B1CFFE46-9F4E-429B-B541-850F3BB41E26}" destId="{EEBB32D8-4C96-4871-B59B-71147770FD9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0332E8-6FFC-431C-8908-F8F82945A8E2}">
      <dsp:nvSpPr>
        <dsp:cNvPr id="0" name=""/>
        <dsp:cNvSpPr/>
      </dsp:nvSpPr>
      <dsp:spPr>
        <a:xfrm>
          <a:off x="4942228" y="-11567"/>
          <a:ext cx="1972851" cy="957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VAJÍČKO</a:t>
          </a:r>
          <a:r>
            <a:rPr lang="cs-CZ" sz="2000" kern="1200" dirty="0" smtClean="0"/>
            <a:t> SE VÝKALY DOSTANE VEN Z TĚLA ČLOVĚKA</a:t>
          </a:r>
          <a:endParaRPr lang="cs-CZ" sz="2000" kern="1200" dirty="0"/>
        </a:p>
      </dsp:txBody>
      <dsp:txXfrm>
        <a:off x="4942228" y="-11567"/>
        <a:ext cx="1972851" cy="957156"/>
      </dsp:txXfrm>
    </dsp:sp>
    <dsp:sp modelId="{C64DC0D2-3A78-4398-9EE6-7012C6F6D14F}">
      <dsp:nvSpPr>
        <dsp:cNvPr id="0" name=""/>
        <dsp:cNvSpPr/>
      </dsp:nvSpPr>
      <dsp:spPr>
        <a:xfrm>
          <a:off x="2808310" y="-504070"/>
          <a:ext cx="4672496" cy="4672496"/>
        </a:xfrm>
        <a:prstGeom prst="circularArrow">
          <a:avLst>
            <a:gd name="adj1" fmla="val 3995"/>
            <a:gd name="adj2" fmla="val 250612"/>
            <a:gd name="adj3" fmla="val 20924166"/>
            <a:gd name="adj4" fmla="val 19758279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EBD40-04D1-449F-991D-711FC6C9EFAC}">
      <dsp:nvSpPr>
        <dsp:cNvPr id="0" name=""/>
        <dsp:cNvSpPr/>
      </dsp:nvSpPr>
      <dsp:spPr>
        <a:xfrm>
          <a:off x="5299986" y="1771671"/>
          <a:ext cx="2692901" cy="957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POTRAVOU SE DOSTANE DO ŽALUDKU PRASETE</a:t>
          </a:r>
          <a:endParaRPr lang="cs-CZ" sz="2000" kern="1200" dirty="0"/>
        </a:p>
      </dsp:txBody>
      <dsp:txXfrm>
        <a:off x="5299986" y="1771671"/>
        <a:ext cx="2692901" cy="957156"/>
      </dsp:txXfrm>
    </dsp:sp>
    <dsp:sp modelId="{B9CE606E-1752-4439-87D6-F0C8D421A642}">
      <dsp:nvSpPr>
        <dsp:cNvPr id="0" name=""/>
        <dsp:cNvSpPr/>
      </dsp:nvSpPr>
      <dsp:spPr>
        <a:xfrm>
          <a:off x="2952318" y="1008097"/>
          <a:ext cx="4672496" cy="4672496"/>
        </a:xfrm>
        <a:prstGeom prst="circularArrow">
          <a:avLst>
            <a:gd name="adj1" fmla="val 3995"/>
            <a:gd name="adj2" fmla="val 250612"/>
            <a:gd name="adj3" fmla="val 463276"/>
            <a:gd name="adj4" fmla="val 21084339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92FD5D-A12B-42CF-BBD7-5A24EEADB418}">
      <dsp:nvSpPr>
        <dsp:cNvPr id="0" name=""/>
        <dsp:cNvSpPr/>
      </dsp:nvSpPr>
      <dsp:spPr>
        <a:xfrm>
          <a:off x="5010322" y="3487717"/>
          <a:ext cx="2299672" cy="1319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 VAJÍČKA SE VYVINE </a:t>
          </a:r>
          <a:r>
            <a:rPr lang="cs-CZ" sz="2000" b="1" kern="1200" dirty="0" smtClean="0"/>
            <a:t>LARVA</a:t>
          </a:r>
          <a:endParaRPr lang="cs-CZ" sz="2000" b="1" kern="1200" dirty="0"/>
        </a:p>
      </dsp:txBody>
      <dsp:txXfrm>
        <a:off x="5010322" y="3487717"/>
        <a:ext cx="2299672" cy="1319746"/>
      </dsp:txXfrm>
    </dsp:sp>
    <dsp:sp modelId="{1A08826C-A9DE-4D1D-A800-EDC6B0DDF96B}">
      <dsp:nvSpPr>
        <dsp:cNvPr id="0" name=""/>
        <dsp:cNvSpPr/>
      </dsp:nvSpPr>
      <dsp:spPr>
        <a:xfrm>
          <a:off x="2016226" y="288043"/>
          <a:ext cx="4672496" cy="4672496"/>
        </a:xfrm>
        <a:prstGeom prst="circularArrow">
          <a:avLst>
            <a:gd name="adj1" fmla="val 3995"/>
            <a:gd name="adj2" fmla="val 250612"/>
            <a:gd name="adj3" fmla="val 6635470"/>
            <a:gd name="adj4" fmla="val 4214988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AAB48-6B01-42D1-8F86-BB0B5FD8BB8B}">
      <dsp:nvSpPr>
        <dsp:cNvPr id="0" name=""/>
        <dsp:cNvSpPr/>
      </dsp:nvSpPr>
      <dsp:spPr>
        <a:xfrm>
          <a:off x="1181900" y="3589893"/>
          <a:ext cx="2564604" cy="114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KTERÁ </a:t>
          </a:r>
          <a:r>
            <a:rPr lang="cs-CZ" sz="2000" kern="1200" dirty="0" smtClean="0"/>
            <a:t>PRONIKNE </a:t>
          </a:r>
          <a:r>
            <a:rPr lang="cs-CZ" sz="2000" kern="1200" dirty="0" smtClean="0"/>
            <a:t>KRVÍ </a:t>
          </a:r>
          <a:r>
            <a:rPr lang="cs-CZ" sz="2000" kern="1200" dirty="0" smtClean="0"/>
            <a:t>                               DO </a:t>
          </a:r>
          <a:r>
            <a:rPr lang="cs-CZ" sz="2000" kern="1200" dirty="0" smtClean="0"/>
            <a:t>SVALOVINY PRASETE</a:t>
          </a:r>
          <a:endParaRPr lang="cs-CZ" sz="2000" kern="1200" dirty="0"/>
        </a:p>
      </dsp:txBody>
      <dsp:txXfrm>
        <a:off x="1181900" y="3589893"/>
        <a:ext cx="2564604" cy="1146797"/>
      </dsp:txXfrm>
    </dsp:sp>
    <dsp:sp modelId="{0370B782-AFAF-4CE4-B6ED-402043376A88}">
      <dsp:nvSpPr>
        <dsp:cNvPr id="0" name=""/>
        <dsp:cNvSpPr/>
      </dsp:nvSpPr>
      <dsp:spPr>
        <a:xfrm>
          <a:off x="1008089" y="-143997"/>
          <a:ext cx="4672496" cy="4672496"/>
        </a:xfrm>
        <a:prstGeom prst="circularArrow">
          <a:avLst>
            <a:gd name="adj1" fmla="val 3995"/>
            <a:gd name="adj2" fmla="val 250612"/>
            <a:gd name="adj3" fmla="val 9589879"/>
            <a:gd name="adj4" fmla="val 8381253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AF915-394C-414B-A860-5468EE24888E}">
      <dsp:nvSpPr>
        <dsp:cNvPr id="0" name=""/>
        <dsp:cNvSpPr/>
      </dsp:nvSpPr>
      <dsp:spPr>
        <a:xfrm>
          <a:off x="0" y="1840033"/>
          <a:ext cx="3024010" cy="957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LARVA KOLEM SEBE VYTVOŘÍ OCHRANNÝ OBAL = </a:t>
          </a:r>
          <a:r>
            <a:rPr lang="cs-CZ" sz="2000" b="1" kern="1200" dirty="0" smtClean="0"/>
            <a:t>BOUBEL</a:t>
          </a:r>
          <a:endParaRPr lang="cs-CZ" sz="2000" b="1" kern="1200" dirty="0"/>
        </a:p>
      </dsp:txBody>
      <dsp:txXfrm>
        <a:off x="0" y="1840033"/>
        <a:ext cx="3024010" cy="957156"/>
      </dsp:txXfrm>
    </dsp:sp>
    <dsp:sp modelId="{C82F0AB6-2258-4814-83D5-E716E18143E0}">
      <dsp:nvSpPr>
        <dsp:cNvPr id="0" name=""/>
        <dsp:cNvSpPr/>
      </dsp:nvSpPr>
      <dsp:spPr>
        <a:xfrm>
          <a:off x="864073" y="-864111"/>
          <a:ext cx="4672496" cy="4672496"/>
        </a:xfrm>
        <a:prstGeom prst="circularArrow">
          <a:avLst>
            <a:gd name="adj1" fmla="val 3995"/>
            <a:gd name="adj2" fmla="val 250612"/>
            <a:gd name="adj3" fmla="val 11314463"/>
            <a:gd name="adj4" fmla="val 10327580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C2337B-75A9-4445-8BA6-391FEC3A9202}">
      <dsp:nvSpPr>
        <dsp:cNvPr id="0" name=""/>
        <dsp:cNvSpPr/>
      </dsp:nvSpPr>
      <dsp:spPr>
        <a:xfrm>
          <a:off x="87107" y="-142644"/>
          <a:ext cx="3827255" cy="12193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NEDOSTATEČNĚ TEPELNĚ UPRAVENÝM MASEM SE BOUBEL DOSTANE </a:t>
          </a:r>
          <a:r>
            <a:rPr lang="cs-CZ" sz="2000" kern="1200" dirty="0" smtClean="0"/>
            <a:t>DO TENKÉHO </a:t>
          </a:r>
          <a:r>
            <a:rPr lang="cs-CZ" sz="2000" kern="1200" dirty="0" smtClean="0"/>
            <a:t>STŘEVA ČLOVĚKA</a:t>
          </a:r>
          <a:endParaRPr lang="cs-CZ" sz="2000" kern="1200" dirty="0"/>
        </a:p>
      </dsp:txBody>
      <dsp:txXfrm>
        <a:off x="87107" y="-142644"/>
        <a:ext cx="3827255" cy="1219311"/>
      </dsp:txXfrm>
    </dsp:sp>
    <dsp:sp modelId="{7054E05C-7C76-46A4-B281-99FE49E78269}">
      <dsp:nvSpPr>
        <dsp:cNvPr id="0" name=""/>
        <dsp:cNvSpPr/>
      </dsp:nvSpPr>
      <dsp:spPr>
        <a:xfrm>
          <a:off x="720074" y="-864094"/>
          <a:ext cx="6321747" cy="4672496"/>
        </a:xfrm>
        <a:prstGeom prst="circularArrow">
          <a:avLst>
            <a:gd name="adj1" fmla="val 3995"/>
            <a:gd name="adj2" fmla="val 250612"/>
            <a:gd name="adj3" fmla="val 18279191"/>
            <a:gd name="adj4" fmla="val 14231141"/>
            <a:gd name="adj5" fmla="val 46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0332E8-6FFC-431C-8908-F8F82945A8E2}">
      <dsp:nvSpPr>
        <dsp:cNvPr id="0" name=""/>
        <dsp:cNvSpPr/>
      </dsp:nvSpPr>
      <dsp:spPr>
        <a:xfrm>
          <a:off x="5342863" y="-16956"/>
          <a:ext cx="2109588" cy="102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VAJÍČKO</a:t>
          </a:r>
          <a:r>
            <a:rPr lang="cs-CZ" sz="2000" kern="1200" dirty="0" smtClean="0"/>
            <a:t> SE VÝKALY DOSTANE VEN </a:t>
          </a:r>
          <a:r>
            <a:rPr lang="cs-CZ" sz="2000" kern="1200" dirty="0" smtClean="0"/>
            <a:t>Z </a:t>
          </a:r>
          <a:r>
            <a:rPr lang="cs-CZ" sz="2000" kern="1200" dirty="0" smtClean="0"/>
            <a:t>TĚLA ČLOVĚKA</a:t>
          </a:r>
          <a:endParaRPr lang="cs-CZ" sz="2000" kern="1200" dirty="0"/>
        </a:p>
      </dsp:txBody>
      <dsp:txXfrm>
        <a:off x="5342863" y="-16956"/>
        <a:ext cx="2109588" cy="1023495"/>
      </dsp:txXfrm>
    </dsp:sp>
    <dsp:sp modelId="{C64DC0D2-3A78-4398-9EE6-7012C6F6D14F}">
      <dsp:nvSpPr>
        <dsp:cNvPr id="0" name=""/>
        <dsp:cNvSpPr/>
      </dsp:nvSpPr>
      <dsp:spPr>
        <a:xfrm>
          <a:off x="3096338" y="-288031"/>
          <a:ext cx="4997964" cy="4997964"/>
        </a:xfrm>
        <a:prstGeom prst="circularArrow">
          <a:avLst>
            <a:gd name="adj1" fmla="val 3993"/>
            <a:gd name="adj2" fmla="val 250523"/>
            <a:gd name="adj3" fmla="val 20743413"/>
            <a:gd name="adj4" fmla="val 19545682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EBD40-04D1-449F-991D-711FC6C9EFAC}">
      <dsp:nvSpPr>
        <dsp:cNvPr id="0" name=""/>
        <dsp:cNvSpPr/>
      </dsp:nvSpPr>
      <dsp:spPr>
        <a:xfrm>
          <a:off x="5782104" y="1890554"/>
          <a:ext cx="2879543" cy="102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POTRAVOU SE DOSTANE DO ŽALUDKU KRÁVY</a:t>
          </a:r>
          <a:endParaRPr lang="cs-CZ" sz="2000" kern="1200" dirty="0"/>
        </a:p>
      </dsp:txBody>
      <dsp:txXfrm>
        <a:off x="5782104" y="1890554"/>
        <a:ext cx="2879543" cy="1023495"/>
      </dsp:txXfrm>
    </dsp:sp>
    <dsp:sp modelId="{B9CE606E-1752-4439-87D6-F0C8D421A642}">
      <dsp:nvSpPr>
        <dsp:cNvPr id="0" name=""/>
        <dsp:cNvSpPr/>
      </dsp:nvSpPr>
      <dsp:spPr>
        <a:xfrm>
          <a:off x="2952334" y="792068"/>
          <a:ext cx="4997964" cy="4997964"/>
        </a:xfrm>
        <a:prstGeom prst="circularArrow">
          <a:avLst>
            <a:gd name="adj1" fmla="val 3993"/>
            <a:gd name="adj2" fmla="val 250523"/>
            <a:gd name="adj3" fmla="val 707775"/>
            <a:gd name="adj4" fmla="val 21322485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92FD5D-A12B-42CF-BBD7-5A24EEADB418}">
      <dsp:nvSpPr>
        <dsp:cNvPr id="0" name=""/>
        <dsp:cNvSpPr/>
      </dsp:nvSpPr>
      <dsp:spPr>
        <a:xfrm>
          <a:off x="5415764" y="3726258"/>
          <a:ext cx="2459060" cy="14112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 VAJÍČKA SE VYVINE LARVA</a:t>
          </a:r>
          <a:endParaRPr lang="cs-CZ" sz="2000" kern="1200" dirty="0"/>
        </a:p>
      </dsp:txBody>
      <dsp:txXfrm>
        <a:off x="5415764" y="3726258"/>
        <a:ext cx="2459060" cy="1411216"/>
      </dsp:txXfrm>
    </dsp:sp>
    <dsp:sp modelId="{1A08826C-A9DE-4D1D-A800-EDC6B0DDF96B}">
      <dsp:nvSpPr>
        <dsp:cNvPr id="0" name=""/>
        <dsp:cNvSpPr/>
      </dsp:nvSpPr>
      <dsp:spPr>
        <a:xfrm>
          <a:off x="2716198" y="283027"/>
          <a:ext cx="4997964" cy="4997964"/>
        </a:xfrm>
        <a:prstGeom prst="circularArrow">
          <a:avLst>
            <a:gd name="adj1" fmla="val 3993"/>
            <a:gd name="adj2" fmla="val 250523"/>
            <a:gd name="adj3" fmla="val 6636823"/>
            <a:gd name="adj4" fmla="val 4213275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AAB48-6B01-42D1-8F86-BB0B5FD8BB8B}">
      <dsp:nvSpPr>
        <dsp:cNvPr id="0" name=""/>
        <dsp:cNvSpPr/>
      </dsp:nvSpPr>
      <dsp:spPr>
        <a:xfrm>
          <a:off x="1320594" y="3835522"/>
          <a:ext cx="2742353" cy="1226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KTERÁ PRONIKNE KRVÍ DO SVALOVINY KRÁVY</a:t>
          </a:r>
          <a:endParaRPr lang="cs-CZ" sz="2000" kern="1200" dirty="0"/>
        </a:p>
      </dsp:txBody>
      <dsp:txXfrm>
        <a:off x="1320594" y="3835522"/>
        <a:ext cx="2742353" cy="1226280"/>
      </dsp:txXfrm>
    </dsp:sp>
    <dsp:sp modelId="{0370B782-AFAF-4CE4-B6ED-402043376A88}">
      <dsp:nvSpPr>
        <dsp:cNvPr id="0" name=""/>
        <dsp:cNvSpPr/>
      </dsp:nvSpPr>
      <dsp:spPr>
        <a:xfrm>
          <a:off x="1204512" y="-275365"/>
          <a:ext cx="4997964" cy="4997964"/>
        </a:xfrm>
        <a:prstGeom prst="circularArrow">
          <a:avLst>
            <a:gd name="adj1" fmla="val 3993"/>
            <a:gd name="adj2" fmla="val 250523"/>
            <a:gd name="adj3" fmla="val 9436554"/>
            <a:gd name="adj4" fmla="val 8183420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AF915-394C-414B-A860-5468EE24888E}">
      <dsp:nvSpPr>
        <dsp:cNvPr id="0" name=""/>
        <dsp:cNvSpPr/>
      </dsp:nvSpPr>
      <dsp:spPr>
        <a:xfrm>
          <a:off x="0" y="1963680"/>
          <a:ext cx="3233601" cy="102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LARVA KOLEM SEBE VYTVOŘÍ OCHRANNÝ OBAL = </a:t>
          </a:r>
          <a:r>
            <a:rPr lang="cs-CZ" sz="2000" b="1" kern="1200" dirty="0" smtClean="0"/>
            <a:t>BOUBE</a:t>
          </a:r>
          <a:r>
            <a:rPr lang="cs-CZ" sz="2000" kern="1200" dirty="0" smtClean="0"/>
            <a:t>L</a:t>
          </a:r>
          <a:endParaRPr lang="cs-CZ" sz="2000" kern="1200" dirty="0"/>
        </a:p>
      </dsp:txBody>
      <dsp:txXfrm>
        <a:off x="0" y="1963680"/>
        <a:ext cx="3233601" cy="1023495"/>
      </dsp:txXfrm>
    </dsp:sp>
    <dsp:sp modelId="{C82F0AB6-2258-4814-83D5-E716E18143E0}">
      <dsp:nvSpPr>
        <dsp:cNvPr id="0" name=""/>
        <dsp:cNvSpPr/>
      </dsp:nvSpPr>
      <dsp:spPr>
        <a:xfrm>
          <a:off x="1441656" y="-691675"/>
          <a:ext cx="4997964" cy="4997964"/>
        </a:xfrm>
        <a:prstGeom prst="circularArrow">
          <a:avLst>
            <a:gd name="adj1" fmla="val 3993"/>
            <a:gd name="adj2" fmla="val 250523"/>
            <a:gd name="adj3" fmla="val 11558755"/>
            <a:gd name="adj4" fmla="val 10564325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C2337B-75A9-4445-8BA6-391FEC3A9202}">
      <dsp:nvSpPr>
        <dsp:cNvPr id="0" name=""/>
        <dsp:cNvSpPr/>
      </dsp:nvSpPr>
      <dsp:spPr>
        <a:xfrm>
          <a:off x="149745" y="-157118"/>
          <a:ext cx="4092518" cy="1303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NEDOSTATEČNĚ TEPELNĚ UPRAVENÝM MASEM SE BOUBEL DOSTANE </a:t>
          </a:r>
          <a:r>
            <a:rPr lang="cs-CZ" sz="2000" kern="1200" dirty="0" smtClean="0"/>
            <a:t>DO TENKÉHO </a:t>
          </a:r>
          <a:r>
            <a:rPr lang="cs-CZ" sz="2000" kern="1200" dirty="0" smtClean="0"/>
            <a:t>STŘEVA ČLOVĚKA</a:t>
          </a:r>
          <a:endParaRPr lang="cs-CZ" sz="2000" kern="1200" dirty="0"/>
        </a:p>
      </dsp:txBody>
      <dsp:txXfrm>
        <a:off x="149745" y="-157118"/>
        <a:ext cx="4092518" cy="1303820"/>
      </dsp:txXfrm>
    </dsp:sp>
    <dsp:sp modelId="{7054E05C-7C76-46A4-B281-99FE49E78269}">
      <dsp:nvSpPr>
        <dsp:cNvPr id="0" name=""/>
        <dsp:cNvSpPr/>
      </dsp:nvSpPr>
      <dsp:spPr>
        <a:xfrm>
          <a:off x="864072" y="-792074"/>
          <a:ext cx="6762095" cy="4997964"/>
        </a:xfrm>
        <a:prstGeom prst="circularArrow">
          <a:avLst>
            <a:gd name="adj1" fmla="val 3993"/>
            <a:gd name="adj2" fmla="val 250523"/>
            <a:gd name="adj3" fmla="val 18279895"/>
            <a:gd name="adj4" fmla="val 14230291"/>
            <a:gd name="adj5" fmla="val 46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2D8F38-1415-4355-9F0B-148DB2DA7CB1}">
      <dsp:nvSpPr>
        <dsp:cNvPr id="0" name=""/>
        <dsp:cNvSpPr/>
      </dsp:nvSpPr>
      <dsp:spPr>
        <a:xfrm>
          <a:off x="0" y="390531"/>
          <a:ext cx="7467600" cy="88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TASEMNICE DLOUHOČLENNÁ</a:t>
          </a:r>
          <a:endParaRPr lang="cs-CZ" sz="3800" kern="1200" dirty="0"/>
        </a:p>
      </dsp:txBody>
      <dsp:txXfrm>
        <a:off x="0" y="390531"/>
        <a:ext cx="7467600" cy="889200"/>
      </dsp:txXfrm>
    </dsp:sp>
    <dsp:sp modelId="{F53910E1-93DC-40FB-97FD-F45B18046554}">
      <dsp:nvSpPr>
        <dsp:cNvPr id="0" name=""/>
        <dsp:cNvSpPr/>
      </dsp:nvSpPr>
      <dsp:spPr>
        <a:xfrm>
          <a:off x="0" y="1279731"/>
          <a:ext cx="7467600" cy="983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096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kern="1200" dirty="0" smtClean="0"/>
            <a:t>v dospělosti dorůstá délky až 3 metry</a:t>
          </a:r>
          <a:endParaRPr lang="cs-CZ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kern="1200" dirty="0" smtClean="0"/>
            <a:t>mezihostitelem je prase domácí</a:t>
          </a:r>
          <a:endParaRPr lang="cs-CZ" sz="3000" kern="1200" dirty="0"/>
        </a:p>
      </dsp:txBody>
      <dsp:txXfrm>
        <a:off x="0" y="1279731"/>
        <a:ext cx="7467600" cy="983250"/>
      </dsp:txXfrm>
    </dsp:sp>
    <dsp:sp modelId="{E2E7F09D-CE55-41C9-9EF3-7783EF5AB511}">
      <dsp:nvSpPr>
        <dsp:cNvPr id="0" name=""/>
        <dsp:cNvSpPr/>
      </dsp:nvSpPr>
      <dsp:spPr>
        <a:xfrm>
          <a:off x="0" y="2262981"/>
          <a:ext cx="7467600" cy="88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TSEMNICE BEZBRANNÁ</a:t>
          </a:r>
          <a:endParaRPr lang="cs-CZ" sz="3800" kern="1200" dirty="0"/>
        </a:p>
      </dsp:txBody>
      <dsp:txXfrm>
        <a:off x="0" y="2262981"/>
        <a:ext cx="7467600" cy="889200"/>
      </dsp:txXfrm>
    </dsp:sp>
    <dsp:sp modelId="{EEBB32D8-4C96-4871-B59B-71147770FD94}">
      <dsp:nvSpPr>
        <dsp:cNvPr id="0" name=""/>
        <dsp:cNvSpPr/>
      </dsp:nvSpPr>
      <dsp:spPr>
        <a:xfrm>
          <a:off x="0" y="3152181"/>
          <a:ext cx="7467600" cy="983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096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kern="1200" dirty="0" smtClean="0"/>
            <a:t>v dospělosti dorůstá až 10 metrů</a:t>
          </a:r>
          <a:endParaRPr lang="cs-CZ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000" kern="1200" dirty="0" smtClean="0"/>
            <a:t>mezihostitelem je tur domácí</a:t>
          </a:r>
          <a:endParaRPr lang="cs-CZ" sz="3000" kern="1200" dirty="0"/>
        </a:p>
      </dsp:txBody>
      <dsp:txXfrm>
        <a:off x="0" y="3152181"/>
        <a:ext cx="7467600" cy="983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9185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300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25636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7199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49997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74259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79699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85673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84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8506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755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Kopf_bewaffneter_Bandwurm-drawing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 VY_32_INOVACE_06_23_Tasemnice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PŘÍRODA/ PŘÍRODOPIS 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UČEBNÍHO MATERIÁLU: 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452438" algn="l"/>
              </a:tabLst>
              <a:defRPr/>
            </a:pPr>
            <a:r>
              <a:rPr lang="cs-CZ" sz="1700" dirty="0" smtClean="0"/>
              <a:t>Anotace: Zopakování již osvojených pojmů pomocí křížovky. Tajenkou je boubel – pojem, který bude vysvětlen ve výkladu. Pomocí prezentace popisování těla , životního cyklu a druhů tasemnic. </a:t>
            </a:r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452438" algn="l"/>
              </a:tabLst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21.1.2013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</a:t>
            </a:r>
            <a:r>
              <a:rPr lang="cs-CZ" sz="1700" dirty="0" smtClean="0"/>
              <a:t>hudebním a </a:t>
            </a:r>
            <a:r>
              <a:rPr lang="cs-CZ" sz="1700" dirty="0" smtClean="0"/>
              <a:t>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15.2.2013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815269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Zopakuje předchozí pojmy křížovkou: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52658391"/>
              </p:ext>
            </p:extLst>
          </p:nvPr>
        </p:nvGraphicFramePr>
        <p:xfrm>
          <a:off x="899592" y="1526301"/>
          <a:ext cx="8077025" cy="374442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34275"/>
                <a:gridCol w="734275"/>
                <a:gridCol w="734275"/>
                <a:gridCol w="734275"/>
                <a:gridCol w="734275"/>
                <a:gridCol w="734275"/>
                <a:gridCol w="734275"/>
                <a:gridCol w="734275"/>
                <a:gridCol w="734275"/>
                <a:gridCol w="734275"/>
                <a:gridCol w="734275"/>
              </a:tblGrid>
              <a:tr h="624070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07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2407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24070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07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24070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1403648" y="1695021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83568" y="2204864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73499" y="2924944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1459895" y="3531182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4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86101" y="4221088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Obdélník 8">
            <a:hlinkClick r:id="rId7" action="ppaction://hlinksldjump"/>
          </p:cNvPr>
          <p:cNvSpPr/>
          <p:nvPr/>
        </p:nvSpPr>
        <p:spPr>
          <a:xfrm>
            <a:off x="1403648" y="4866039"/>
            <a:ext cx="72008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1619672" y="5445224"/>
            <a:ext cx="5328592" cy="93610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řešení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73909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jak se označuje oživený obal Země.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087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jak se označuje člen potravního řetězce, který přijímá hotové ústrojné látky.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726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jak se nazývá říše organismů</a:t>
            </a:r>
            <a:r>
              <a:rPr lang="cs-CZ" dirty="0" smtClean="0"/>
              <a:t>, kam </a:t>
            </a:r>
            <a:r>
              <a:rPr lang="cs-CZ" dirty="0" smtClean="0"/>
              <a:t>patří například kvasinky a </a:t>
            </a:r>
            <a:r>
              <a:rPr lang="cs-CZ" dirty="0" err="1" smtClean="0"/>
              <a:t>štětičkovec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732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co způsobuje angínu.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803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jak se označuje vztah lovce </a:t>
            </a:r>
            <a:r>
              <a:rPr lang="cs-CZ" dirty="0" smtClean="0"/>
              <a:t>                   a </a:t>
            </a:r>
            <a:r>
              <a:rPr lang="cs-CZ" dirty="0" smtClean="0"/>
              <a:t>kořisti.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063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číslo 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algn="ctr">
              <a:buNone/>
            </a:pPr>
            <a:endParaRPr lang="cs-CZ" dirty="0" smtClean="0"/>
          </a:p>
          <a:p>
            <a:pPr marL="36576" indent="0" algn="ctr">
              <a:buNone/>
            </a:pPr>
            <a:r>
              <a:rPr lang="cs-CZ" dirty="0" smtClean="0"/>
              <a:t>Napiš, jak se označuje kamenný obal Země.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lastslideviewed" highlightClick="1"/>
          </p:cNvPr>
          <p:cNvSpPr/>
          <p:nvPr/>
        </p:nvSpPr>
        <p:spPr>
          <a:xfrm>
            <a:off x="1979712" y="3645024"/>
            <a:ext cx="4680520" cy="172819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037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Křížovka - 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27551381"/>
              </p:ext>
            </p:extLst>
          </p:nvPr>
        </p:nvGraphicFramePr>
        <p:xfrm>
          <a:off x="539552" y="1844824"/>
          <a:ext cx="7745287" cy="2628486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04117"/>
                <a:gridCol w="704117"/>
                <a:gridCol w="704117"/>
                <a:gridCol w="704117"/>
                <a:gridCol w="704117"/>
                <a:gridCol w="704117"/>
                <a:gridCol w="704117"/>
                <a:gridCol w="704117"/>
                <a:gridCol w="704117"/>
                <a:gridCol w="704117"/>
                <a:gridCol w="704117"/>
              </a:tblGrid>
              <a:tr h="438081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08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8081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808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081"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808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383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Tasemnice, motolice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c</a:t>
            </a:r>
            <a:r>
              <a:rPr lang="cs-CZ" sz="3600" dirty="0" smtClean="0"/>
              <a:t>izopasní ploštěnci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UŽ ZNÁME?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988840"/>
            <a:ext cx="8147248" cy="12527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/>
              <a:t>Vysvětli pojem parazit.</a:t>
            </a:r>
            <a:endParaRPr lang="cs-CZ" sz="6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1547664" y="3284984"/>
            <a:ext cx="6048672" cy="2337123"/>
          </a:xfrm>
        </p:spPr>
        <p:txBody>
          <a:bodyPr/>
          <a:lstStyle/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Parazit je organismus, který žije </a:t>
            </a:r>
            <a:r>
              <a:rPr lang="cs-CZ" dirty="0" smtClean="0"/>
              <a:t>                na </a:t>
            </a:r>
            <a:r>
              <a:rPr lang="cs-CZ" dirty="0" smtClean="0"/>
              <a:t>úkor jiného organismu.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mezi cizopasné ploštěnce patří například TASEMNICE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68759"/>
          </a:xfrm>
        </p:spPr>
        <p:txBody>
          <a:bodyPr/>
          <a:lstStyle/>
          <a:p>
            <a:pPr algn="ctr"/>
            <a:r>
              <a:rPr lang="cs-CZ" dirty="0" smtClean="0"/>
              <a:t>Tasemnice je </a:t>
            </a:r>
            <a:r>
              <a:rPr lang="cs-CZ" b="1" dirty="0" smtClean="0"/>
              <a:t>vnitřní cizopasník</a:t>
            </a:r>
          </a:p>
          <a:p>
            <a:pPr algn="ctr">
              <a:buNone/>
            </a:pPr>
            <a:r>
              <a:rPr lang="cs-CZ" b="1" dirty="0" smtClean="0"/>
              <a:t>Tělo tvoří:</a:t>
            </a:r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7" name="Obrázek 6" descr="800px-Kopf_bewaffneter_Bandwurm-drawing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89849" l="1375" r="39875"/>
                    </a14:imgEffect>
                  </a14:imgLayer>
                </a14:imgProps>
              </a:ext>
            </a:extLst>
          </a:blip>
          <a:srcRect r="55629"/>
          <a:stretch>
            <a:fillRect/>
          </a:stretch>
        </p:blipFill>
        <p:spPr>
          <a:xfrm>
            <a:off x="1401248" y="2924944"/>
            <a:ext cx="2594688" cy="3384376"/>
          </a:xfrm>
          <a:prstGeom prst="rect">
            <a:avLst/>
          </a:prstGeom>
        </p:spPr>
      </p:pic>
      <p:sp>
        <p:nvSpPr>
          <p:cNvPr id="8" name="Obdélník 7">
            <a:hlinkClick r:id="rId4" action="ppaction://hlinksldjump"/>
          </p:cNvPr>
          <p:cNvSpPr/>
          <p:nvPr/>
        </p:nvSpPr>
        <p:spPr>
          <a:xfrm>
            <a:off x="3563888" y="3429000"/>
            <a:ext cx="230425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hlavička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131840" y="4365104"/>
            <a:ext cx="230425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krček</a:t>
            </a:r>
            <a:endParaRPr lang="cs-CZ" sz="2400" dirty="0"/>
          </a:p>
        </p:txBody>
      </p:sp>
      <p:sp>
        <p:nvSpPr>
          <p:cNvPr id="10" name="Obdélník 9">
            <a:hlinkClick r:id="rId5" action="ppaction://hlinksldjump"/>
          </p:cNvPr>
          <p:cNvSpPr/>
          <p:nvPr/>
        </p:nvSpPr>
        <p:spPr>
          <a:xfrm>
            <a:off x="3419872" y="5373216"/>
            <a:ext cx="230425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ploché články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Hlavička je velikosti makového zrna.</a:t>
            </a:r>
            <a:br>
              <a:rPr lang="cs-CZ" dirty="0" smtClean="0"/>
            </a:br>
            <a:r>
              <a:rPr lang="cs-CZ" dirty="0" smtClean="0"/>
              <a:t>Rozeznáváme na ní:</a:t>
            </a:r>
            <a:endParaRPr lang="cs-CZ" dirty="0"/>
          </a:p>
        </p:txBody>
      </p:sp>
      <p:pic>
        <p:nvPicPr>
          <p:cNvPr id="4" name="Zástupný symbol pro obsah 3" descr="800px-Kopf_bewaffneter_Bandwurm-drawing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35" b="100000" l="49625" r="100000"/>
                    </a14:imgEffect>
                  </a14:imgLayer>
                </a14:imgProps>
              </a:ext>
            </a:extLst>
          </a:blip>
          <a:srcRect l="44094"/>
          <a:stretch>
            <a:fillRect/>
          </a:stretch>
        </p:blipFill>
        <p:spPr>
          <a:xfrm>
            <a:off x="395536" y="2060848"/>
            <a:ext cx="3451448" cy="3572997"/>
          </a:xfrm>
        </p:spPr>
      </p:pic>
      <p:sp>
        <p:nvSpPr>
          <p:cNvPr id="5" name="Obdélník 4"/>
          <p:cNvSpPr/>
          <p:nvPr/>
        </p:nvSpPr>
        <p:spPr>
          <a:xfrm>
            <a:off x="4211960" y="2708920"/>
            <a:ext cx="3240360" cy="12241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 okrouhlé přísavky</a:t>
            </a:r>
            <a:endParaRPr lang="cs-CZ" sz="2800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3347864" y="3068960"/>
            <a:ext cx="864096" cy="18002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1187624" y="3068960"/>
            <a:ext cx="2952328" cy="50405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1403648" y="3429000"/>
            <a:ext cx="2736304" cy="158417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3131840" y="3645024"/>
            <a:ext cx="1008112" cy="129614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4283968" y="4581128"/>
            <a:ext cx="3096344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věnec háčků</a:t>
            </a:r>
            <a:endParaRPr lang="cs-CZ" sz="2800" dirty="0"/>
          </a:p>
        </p:txBody>
      </p:sp>
      <p:cxnSp>
        <p:nvCxnSpPr>
          <p:cNvPr id="16" name="Přímá spojovací šipka 15"/>
          <p:cNvCxnSpPr/>
          <p:nvPr/>
        </p:nvCxnSpPr>
        <p:spPr>
          <a:xfrm>
            <a:off x="2195736" y="4005064"/>
            <a:ext cx="2088232" cy="1008112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lačítko akce: Dopředu nebo Další 16">
            <a:hlinkClick r:id="" action="ppaction://hlinkshowjump?jump=previousslide" highlightClick="1"/>
          </p:cNvPr>
          <p:cNvSpPr/>
          <p:nvPr/>
        </p:nvSpPr>
        <p:spPr>
          <a:xfrm>
            <a:off x="7236296" y="6093296"/>
            <a:ext cx="1440160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Nové články přirůstají od krčku.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 fontScale="92500"/>
          </a:bodyPr>
          <a:lstStyle/>
          <a:p>
            <a:pPr algn="ctr"/>
            <a:r>
              <a:rPr lang="cs-CZ" sz="4000" dirty="0" smtClean="0"/>
              <a:t>Kde jsou tedy uloženy nejstarší články?</a:t>
            </a:r>
          </a:p>
          <a:p>
            <a:pPr algn="ctr"/>
            <a:r>
              <a:rPr lang="cs-CZ" sz="4000" dirty="0" smtClean="0"/>
              <a:t>Nejstarší články jsou na konci těla tasemnice.</a:t>
            </a:r>
          </a:p>
          <a:p>
            <a:pPr algn="ctr"/>
            <a:r>
              <a:rPr lang="cs-CZ" sz="4000" dirty="0" smtClean="0"/>
              <a:t>Článků má tasemnice kolem 50 000.</a:t>
            </a:r>
          </a:p>
          <a:p>
            <a:pPr algn="ctr"/>
            <a:r>
              <a:rPr lang="cs-CZ" sz="4000" dirty="0" smtClean="0"/>
              <a:t>Poslední články jsou naplněny vajíčky.</a:t>
            </a:r>
          </a:p>
          <a:p>
            <a:pPr algn="ctr"/>
            <a:endParaRPr lang="cs-CZ" sz="4000" dirty="0"/>
          </a:p>
        </p:txBody>
      </p:sp>
      <p:sp>
        <p:nvSpPr>
          <p:cNvPr id="5" name="Šipka nahoru 4">
            <a:hlinkClick r:id="rId2" action="ppaction://hlinksldjump"/>
          </p:cNvPr>
          <p:cNvSpPr/>
          <p:nvPr/>
        </p:nvSpPr>
        <p:spPr>
          <a:xfrm>
            <a:off x="7740352" y="5805264"/>
            <a:ext cx="936104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Tělo tasemnice je přizpůsobeno </a:t>
            </a:r>
            <a:r>
              <a:rPr lang="cs-CZ" dirty="0" smtClean="0"/>
              <a:t>            k </a:t>
            </a:r>
            <a:r>
              <a:rPr lang="cs-CZ" dirty="0" smtClean="0"/>
              <a:t>životu uvnitř těla hostitele.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algn="ctr"/>
            <a:r>
              <a:rPr lang="cs-CZ" dirty="0" smtClean="0"/>
              <a:t>Nemají vyvinutou dýchací, cévní ani trávicí soustavu.</a:t>
            </a:r>
          </a:p>
          <a:p>
            <a:pPr algn="ctr"/>
            <a:r>
              <a:rPr lang="cs-CZ" dirty="0" smtClean="0"/>
              <a:t>Živiny přijímají celým povrchem těla</a:t>
            </a:r>
          </a:p>
          <a:p>
            <a:pPr algn="ctr"/>
            <a:r>
              <a:rPr lang="cs-CZ" dirty="0" smtClean="0"/>
              <a:t>Nemají smyslové orgány</a:t>
            </a:r>
          </a:p>
          <a:p>
            <a:pPr algn="ctr"/>
            <a:r>
              <a:rPr lang="cs-CZ" dirty="0" smtClean="0"/>
              <a:t>Velice dobře mají vyvinutou rozmnožovací soustavu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ROZMNOŽOVÁNÍ TASEMNICE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 tasemnice je </a:t>
            </a:r>
            <a:r>
              <a:rPr lang="cs-CZ" b="1" dirty="0" smtClean="0"/>
              <a:t>OBOJETNÍK</a:t>
            </a:r>
            <a:r>
              <a:rPr lang="cs-CZ" dirty="0" smtClean="0"/>
              <a:t> neboli hermafrodit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vývin tasemnice je </a:t>
            </a:r>
            <a:r>
              <a:rPr lang="cs-CZ" b="1" dirty="0" smtClean="0"/>
              <a:t>NEPŘÍMÝ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vyvíjí se přes </a:t>
            </a:r>
            <a:r>
              <a:rPr lang="cs-CZ" b="1" dirty="0" smtClean="0"/>
              <a:t>larvu</a:t>
            </a:r>
            <a:r>
              <a:rPr lang="cs-CZ" dirty="0" smtClean="0"/>
              <a:t>, která žije v těle mezihostitele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Životní cyklus tasemnice je velice složitý.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507288" cy="562074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Životní cyklus tasemnice DLOUHOČLENNÉ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1340768"/>
          <a:ext cx="799288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0332E8-6FFC-431C-8908-F8F82945A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4DC0D2-3A78-4398-9EE6-7012C6F6D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EEBD40-04D1-449F-991D-711FC6C9EF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CE606E-1752-4439-87D6-F0C8D421A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92FD5D-A12B-42CF-BBD7-5A24EEADB4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08826C-A9DE-4D1D-A800-EDC6B0DDF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DAAB48-6B01-42D1-8F86-BB0B5FD8B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70B782-AFAF-4CE4-B6ED-402043376A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FAF915-394C-414B-A860-5468EE2488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2F0AB6-2258-4814-83D5-E716E18143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2337B-75A9-4445-8BA6-391FEC3A92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54E05C-7C76-46A4-B281-99FE49E782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Životní cyklus tasemnice BEZBRANNÉ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1520" y="1340768"/>
          <a:ext cx="8661648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0332E8-6FFC-431C-8908-F8F82945A8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4DC0D2-3A78-4398-9EE6-7012C6F6D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EEBD40-04D1-449F-991D-711FC6C9EF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CE606E-1752-4439-87D6-F0C8D421A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92FD5D-A12B-42CF-BBD7-5A24EEADB4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08826C-A9DE-4D1D-A800-EDC6B0DDF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DAAB48-6B01-42D1-8F86-BB0B5FD8B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70B782-AFAF-4CE4-B6ED-402043376A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FAF915-394C-414B-A860-5468EE2488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2F0AB6-2258-4814-83D5-E716E18143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2337B-75A9-4445-8BA6-391FEC3A92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54E05C-7C76-46A4-B281-99FE49E782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TASEMNIC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2D8F38-1415-4355-9F0B-148DB2DA7C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A2D8F38-1415-4355-9F0B-148DB2DA7C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3910E1-93DC-40FB-97FD-F45B180465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53910E1-93DC-40FB-97FD-F45B180465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E7F09D-CE55-41C9-9EF3-7783EF5AB5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2E7F09D-CE55-41C9-9EF3-7783EF5AB5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BB32D8-4C96-4871-B59B-71147770FD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EEBB32D8-4C96-4871-B59B-71147770FD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MOTOLICE JATERNÍ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velikost 3 cm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mezihostitel: měkkýši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cizopasí v játrech ovcí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způsobuje smrtelné onemocnění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4624"/>
            <a:ext cx="8075240" cy="669674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1900" dirty="0" smtClean="0"/>
              <a:t>Zapíšeme do sešitu</a:t>
            </a:r>
          </a:p>
          <a:p>
            <a:pPr>
              <a:buNone/>
            </a:pPr>
            <a:r>
              <a:rPr lang="cs-CZ" b="1" u="sng" dirty="0" smtClean="0"/>
              <a:t>CIZOPASNÍ PLOŠTĚNCI</a:t>
            </a:r>
            <a:endParaRPr lang="cs-CZ" dirty="0" smtClean="0"/>
          </a:p>
          <a:p>
            <a:r>
              <a:rPr lang="cs-CZ" dirty="0" smtClean="0"/>
              <a:t>Vnitřní parazité = parazitují uvnitř těla.</a:t>
            </a:r>
          </a:p>
          <a:p>
            <a:pPr lvl="0">
              <a:buNone/>
            </a:pPr>
            <a:r>
              <a:rPr lang="cs-CZ" b="1" dirty="0" smtClean="0"/>
              <a:t>TASEMNICE DLOUHOČLENNÁ</a:t>
            </a:r>
            <a:r>
              <a:rPr lang="cs-CZ" dirty="0" smtClean="0"/>
              <a:t> (3 m)</a:t>
            </a:r>
          </a:p>
          <a:p>
            <a:r>
              <a:rPr lang="cs-CZ" u="sng" dirty="0" smtClean="0"/>
              <a:t>Stavba těla</a:t>
            </a:r>
            <a:r>
              <a:rPr lang="cs-CZ" dirty="0" smtClean="0"/>
              <a:t>: hlavička ( 4 přísavky + věnec háčků), krček </a:t>
            </a:r>
            <a:r>
              <a:rPr lang="cs-CZ" dirty="0" smtClean="0"/>
              <a:t>                        a </a:t>
            </a:r>
            <a:r>
              <a:rPr lang="cs-CZ" dirty="0" smtClean="0"/>
              <a:t>mnoho plochých článků</a:t>
            </a:r>
          </a:p>
          <a:p>
            <a:r>
              <a:rPr lang="cs-CZ" u="sng" dirty="0" smtClean="0"/>
              <a:t>Mezihostitel</a:t>
            </a:r>
            <a:r>
              <a:rPr lang="cs-CZ" dirty="0" smtClean="0"/>
              <a:t>: vepř (prase)  - tvorba </a:t>
            </a:r>
            <a:r>
              <a:rPr lang="cs-CZ" b="1" dirty="0" smtClean="0"/>
              <a:t>boubele</a:t>
            </a:r>
            <a:r>
              <a:rPr lang="cs-CZ" dirty="0" smtClean="0"/>
              <a:t> (obsahuje hlavičku)</a:t>
            </a:r>
          </a:p>
          <a:p>
            <a:r>
              <a:rPr lang="cs-CZ" u="sng" dirty="0" smtClean="0"/>
              <a:t>Hostitel:</a:t>
            </a:r>
            <a:r>
              <a:rPr lang="cs-CZ" dirty="0" smtClean="0"/>
              <a:t> tenké střevo člověka</a:t>
            </a:r>
          </a:p>
          <a:p>
            <a:r>
              <a:rPr lang="cs-CZ" u="sng" dirty="0" smtClean="0"/>
              <a:t>RS (rozmnožovací soustava)</a:t>
            </a:r>
            <a:r>
              <a:rPr lang="cs-CZ" dirty="0" smtClean="0"/>
              <a:t> : pohlavní, obojetník, vývin nepřímý přes larvu</a:t>
            </a:r>
          </a:p>
          <a:p>
            <a:r>
              <a:rPr lang="cs-CZ" u="sng" dirty="0" smtClean="0"/>
              <a:t>VS,DS,TS (vylučovací, dýchací a trávicí soustava</a:t>
            </a:r>
            <a:r>
              <a:rPr lang="cs-CZ" dirty="0" smtClean="0"/>
              <a:t>) – chybí</a:t>
            </a:r>
          </a:p>
          <a:p>
            <a:r>
              <a:rPr lang="cs-CZ" dirty="0" smtClean="0"/>
              <a:t>Ztráta smyslového ústrojí.</a:t>
            </a:r>
          </a:p>
          <a:p>
            <a:pPr lvl="0">
              <a:buNone/>
            </a:pPr>
            <a:r>
              <a:rPr lang="cs-CZ" b="1" u="sng" dirty="0" smtClean="0"/>
              <a:t>TASEMNICE BEZBRANNÁ</a:t>
            </a:r>
            <a:r>
              <a:rPr lang="cs-CZ" dirty="0" smtClean="0"/>
              <a:t> (3-10m)</a:t>
            </a:r>
          </a:p>
          <a:p>
            <a:r>
              <a:rPr lang="cs-CZ" u="sng" dirty="0" smtClean="0"/>
              <a:t>Mezihostitel:</a:t>
            </a:r>
            <a:r>
              <a:rPr lang="cs-CZ" dirty="0" smtClean="0"/>
              <a:t> tur domácí( kráva – hovězí maso)</a:t>
            </a:r>
          </a:p>
          <a:p>
            <a:r>
              <a:rPr lang="cs-CZ" u="sng" dirty="0" smtClean="0"/>
              <a:t>hostitel</a:t>
            </a:r>
            <a:r>
              <a:rPr lang="cs-CZ" dirty="0" smtClean="0"/>
              <a:t>: tenké střevo člověka</a:t>
            </a:r>
          </a:p>
          <a:p>
            <a:r>
              <a:rPr lang="cs-CZ" dirty="0" smtClean="0"/>
              <a:t>Hlavička bez věnce háčků</a:t>
            </a:r>
          </a:p>
          <a:p>
            <a:pPr lvl="0">
              <a:buNone/>
            </a:pPr>
            <a:r>
              <a:rPr lang="cs-CZ" b="1" dirty="0" smtClean="0"/>
              <a:t>MOTOLICE JATERNÍ</a:t>
            </a:r>
            <a:r>
              <a:rPr lang="cs-CZ" dirty="0" smtClean="0"/>
              <a:t> ( 3cm)</a:t>
            </a:r>
          </a:p>
          <a:p>
            <a:r>
              <a:rPr lang="cs-CZ" u="sng" dirty="0" smtClean="0"/>
              <a:t>mezihostitel</a:t>
            </a:r>
            <a:r>
              <a:rPr lang="cs-CZ" dirty="0" smtClean="0"/>
              <a:t>: vodní měkkýši</a:t>
            </a:r>
          </a:p>
          <a:p>
            <a:r>
              <a:rPr lang="cs-CZ" u="sng" dirty="0" smtClean="0"/>
              <a:t>hostitel:</a:t>
            </a:r>
            <a:r>
              <a:rPr lang="cs-CZ" dirty="0" smtClean="0"/>
              <a:t> játra ovcí </a:t>
            </a:r>
          </a:p>
          <a:p>
            <a:r>
              <a:rPr lang="cs-CZ" dirty="0" smtClean="0"/>
              <a:t>nákres životního cyklu tasemnice: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endParaRPr lang="cs-CZ" dirty="0">
              <a:hlinkClick r:id="rId2"/>
            </a:endParaRPr>
          </a:p>
          <a:p>
            <a:pPr marL="36576" indent="0">
              <a:buNone/>
            </a:pPr>
            <a:r>
              <a:rPr lang="cs-CZ" sz="1400" dirty="0" smtClean="0"/>
              <a:t>Není-li uvedeno </a:t>
            </a:r>
            <a:r>
              <a:rPr lang="cs-CZ" sz="1400" dirty="0" smtClean="0"/>
              <a:t>jinak, vlastní </a:t>
            </a:r>
            <a:r>
              <a:rPr lang="cs-CZ" sz="1400" dirty="0" smtClean="0"/>
              <a:t>práce autora</a:t>
            </a:r>
          </a:p>
          <a:p>
            <a:pPr marL="36576" indent="0">
              <a:buNone/>
            </a:pPr>
            <a:r>
              <a:rPr lang="cs-CZ" sz="1400" dirty="0" smtClean="0">
                <a:latin typeface="Arial" charset="0"/>
              </a:rPr>
              <a:t>/</a:t>
            </a:r>
            <a:r>
              <a:rPr lang="cs-CZ" sz="1400" dirty="0">
                <a:latin typeface="Arial" charset="0"/>
              </a:rPr>
              <a:t>Cit. </a:t>
            </a:r>
            <a:r>
              <a:rPr lang="cs-CZ" sz="1400" dirty="0" smtClean="0">
                <a:latin typeface="Arial" charset="0"/>
              </a:rPr>
              <a:t>2013-01-15/. </a:t>
            </a:r>
            <a:r>
              <a:rPr lang="cs-CZ" sz="1400" dirty="0">
                <a:latin typeface="Arial" charset="0"/>
              </a:rPr>
              <a:t>Dostupný pod licencí public </a:t>
            </a:r>
            <a:r>
              <a:rPr lang="cs-CZ" sz="1400" dirty="0" err="1">
                <a:latin typeface="Arial" charset="0"/>
              </a:rPr>
              <a:t>domain</a:t>
            </a:r>
            <a:r>
              <a:rPr lang="cs-CZ" sz="1400" dirty="0">
                <a:latin typeface="Arial" charset="0"/>
              </a:rPr>
              <a:t> na WWW:</a:t>
            </a:r>
          </a:p>
          <a:p>
            <a:pPr marL="36576" indent="0">
              <a:buNone/>
            </a:pPr>
            <a:r>
              <a:rPr lang="cs-CZ" sz="1400" dirty="0" smtClean="0">
                <a:hlinkClick r:id="rId2"/>
              </a:rPr>
              <a:t>Hubert </a:t>
            </a:r>
            <a:r>
              <a:rPr lang="cs-CZ" sz="1400" dirty="0" err="1" smtClean="0">
                <a:hlinkClick r:id="rId2"/>
              </a:rPr>
              <a:t>Ludwig</a:t>
            </a:r>
            <a:r>
              <a:rPr lang="cs-CZ" sz="1400" dirty="0" smtClean="0">
                <a:hlinkClick r:id="rId2"/>
              </a:rPr>
              <a:t>, http</a:t>
            </a:r>
            <a:r>
              <a:rPr lang="cs-CZ" sz="1400" dirty="0">
                <a:hlinkClick r:id="rId2"/>
              </a:rPr>
              <a:t>://cs.wikipedia.org/wiki/Soubor:Kopf_bewaffneter_Bandwurm-drawing.jpg</a:t>
            </a:r>
            <a:r>
              <a:rPr lang="cs-CZ" sz="1400" dirty="0"/>
              <a:t> </a:t>
            </a:r>
          </a:p>
          <a:p>
            <a:pPr marL="36576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132</TotalTime>
  <Words>796</Words>
  <Application>Microsoft Office PowerPoint</Application>
  <PresentationFormat>Předvádění na obrazovce (4:3)</PresentationFormat>
  <Paragraphs>189</Paragraphs>
  <Slides>22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Technický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Zopakuje předchozí pojmy křížovkou:</vt:lpstr>
      <vt:lpstr>Otázka číslo 1</vt:lpstr>
      <vt:lpstr>Otázka číslo 2</vt:lpstr>
      <vt:lpstr>Otázka číslo 3</vt:lpstr>
      <vt:lpstr>Otázka číslo 4</vt:lpstr>
      <vt:lpstr>Otázka číslo 5</vt:lpstr>
      <vt:lpstr>Otázka číslo 6</vt:lpstr>
      <vt:lpstr>Křížovka - ŘEŠENÍ</vt:lpstr>
      <vt:lpstr>Tasemnice, motolice</vt:lpstr>
      <vt:lpstr>CO UŽ ZNÁME?</vt:lpstr>
      <vt:lpstr>mezi cizopasné ploštěnce patří například TASEMNICE</vt:lpstr>
      <vt:lpstr>Hlavička je velikosti makového zrna. Rozeznáváme na ní:</vt:lpstr>
      <vt:lpstr>Nové články přirůstají od krčku.</vt:lpstr>
      <vt:lpstr>Tělo tasemnice je přizpůsobeno             k životu uvnitř těla hostitele.</vt:lpstr>
      <vt:lpstr>ROZMNOŽOVÁNÍ TASEMNICE</vt:lpstr>
      <vt:lpstr>Životní cyklus tasemnice DLOUHOČLENNÉ</vt:lpstr>
      <vt:lpstr>Životní cyklus tasemnice BEZBRANNÉ</vt:lpstr>
      <vt:lpstr>DRUHY TASEMNIC</vt:lpstr>
      <vt:lpstr>MOTOLICE JATERNÍ</vt:lpstr>
      <vt:lpstr>Snímek 21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CIZOPASNÍ PLOŠTĚNCI</dc:title>
  <cp:lastModifiedBy>Dum</cp:lastModifiedBy>
  <cp:revision>20</cp:revision>
  <dcterms:modified xsi:type="dcterms:W3CDTF">2013-02-16T11:14:14Z</dcterms:modified>
</cp:coreProperties>
</file>