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8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3" r:id="rId16"/>
    <p:sldId id="272" r:id="rId17"/>
    <p:sldId id="259" r:id="rId18"/>
    <p:sldId id="271" r:id="rId19"/>
    <p:sldId id="275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A03904-8687-4534-8561-C747DA0F2C82}" type="doc">
      <dgm:prSet loTypeId="urn:microsoft.com/office/officeart/2005/8/layout/hierarchy2" loCatId="hierarchy" qsTypeId="urn:microsoft.com/office/officeart/2005/8/quickstyle/3d1" qsCatId="3D" csTypeId="urn:microsoft.com/office/officeart/2005/8/colors/colorful1#3" csCatId="colorful" phldr="1"/>
      <dgm:spPr/>
      <dgm:t>
        <a:bodyPr/>
        <a:lstStyle/>
        <a:p>
          <a:endParaRPr lang="cs-CZ"/>
        </a:p>
      </dgm:t>
    </dgm:pt>
    <dgm:pt modelId="{6123402C-C392-4325-AE09-2E8DBF8561C3}">
      <dgm:prSet phldrT="[Text]"/>
      <dgm:spPr/>
      <dgm:t>
        <a:bodyPr/>
        <a:lstStyle/>
        <a:p>
          <a:r>
            <a:rPr lang="cs-CZ" dirty="0" smtClean="0"/>
            <a:t>STAVBA </a:t>
          </a:r>
        </a:p>
        <a:p>
          <a:r>
            <a:rPr lang="cs-CZ" dirty="0" smtClean="0"/>
            <a:t>TĚLA</a:t>
          </a:r>
          <a:endParaRPr lang="cs-CZ" dirty="0"/>
        </a:p>
      </dgm:t>
    </dgm:pt>
    <dgm:pt modelId="{6FEFFA8C-AC86-487B-A43E-68676F1B2BF1}" type="parTrans" cxnId="{5C79DF50-4DAE-4844-8EB9-8D90BC8FC5A6}">
      <dgm:prSet/>
      <dgm:spPr/>
      <dgm:t>
        <a:bodyPr/>
        <a:lstStyle/>
        <a:p>
          <a:endParaRPr lang="cs-CZ"/>
        </a:p>
      </dgm:t>
    </dgm:pt>
    <dgm:pt modelId="{42853681-09F1-467A-B0FD-9B5EB8371939}" type="sibTrans" cxnId="{5C79DF50-4DAE-4844-8EB9-8D90BC8FC5A6}">
      <dgm:prSet/>
      <dgm:spPr/>
      <dgm:t>
        <a:bodyPr/>
        <a:lstStyle/>
        <a:p>
          <a:endParaRPr lang="cs-CZ"/>
        </a:p>
      </dgm:t>
    </dgm:pt>
    <dgm:pt modelId="{45F95A19-AA95-4072-991F-E52D7B6F54D1}">
      <dgm:prSet phldrT="[Text]"/>
      <dgm:spPr/>
      <dgm:t>
        <a:bodyPr/>
        <a:lstStyle/>
        <a:p>
          <a:r>
            <a:rPr lang="cs-CZ" dirty="0" smtClean="0"/>
            <a:t>hlava</a:t>
          </a:r>
          <a:endParaRPr lang="cs-CZ" dirty="0"/>
        </a:p>
      </dgm:t>
    </dgm:pt>
    <dgm:pt modelId="{22E7AFC2-5FBD-48D8-A57B-3ED0ED0E9D3D}" type="parTrans" cxnId="{234E395F-88A1-4E13-B7BC-2BA07AD36353}">
      <dgm:prSet/>
      <dgm:spPr/>
      <dgm:t>
        <a:bodyPr/>
        <a:lstStyle/>
        <a:p>
          <a:endParaRPr lang="cs-CZ"/>
        </a:p>
      </dgm:t>
    </dgm:pt>
    <dgm:pt modelId="{71587ABE-EFBA-4D41-BFE6-CC4DA45ABE32}" type="sibTrans" cxnId="{234E395F-88A1-4E13-B7BC-2BA07AD36353}">
      <dgm:prSet/>
      <dgm:spPr/>
      <dgm:t>
        <a:bodyPr/>
        <a:lstStyle/>
        <a:p>
          <a:endParaRPr lang="cs-CZ"/>
        </a:p>
      </dgm:t>
    </dgm:pt>
    <dgm:pt modelId="{CA7BDE61-8E10-4FC8-BEC7-6EC40F3BE391}">
      <dgm:prSet phldrT="[Text]"/>
      <dgm:spPr/>
      <dgm:t>
        <a:bodyPr/>
        <a:lstStyle/>
        <a:p>
          <a:r>
            <a:rPr lang="cs-CZ" dirty="0" smtClean="0"/>
            <a:t>oči na stopkách</a:t>
          </a:r>
          <a:endParaRPr lang="cs-CZ" dirty="0"/>
        </a:p>
      </dgm:t>
    </dgm:pt>
    <dgm:pt modelId="{0BB09B9D-A58B-44C5-A11B-BF09ACE6EEBE}" type="parTrans" cxnId="{48826818-88AD-46CC-9B16-12D990D9C1A5}">
      <dgm:prSet/>
      <dgm:spPr/>
      <dgm:t>
        <a:bodyPr/>
        <a:lstStyle/>
        <a:p>
          <a:endParaRPr lang="cs-CZ"/>
        </a:p>
      </dgm:t>
    </dgm:pt>
    <dgm:pt modelId="{B8F00E71-1F1D-4B5D-AB01-02F4FED9FDB9}" type="sibTrans" cxnId="{48826818-88AD-46CC-9B16-12D990D9C1A5}">
      <dgm:prSet/>
      <dgm:spPr/>
      <dgm:t>
        <a:bodyPr/>
        <a:lstStyle/>
        <a:p>
          <a:endParaRPr lang="cs-CZ"/>
        </a:p>
      </dgm:t>
    </dgm:pt>
    <dgm:pt modelId="{4BD3D2BE-E513-424D-B255-BE28E651B7DE}">
      <dgm:prSet phldrT="[Text]"/>
      <dgm:spPr/>
      <dgm:t>
        <a:bodyPr/>
        <a:lstStyle/>
        <a:p>
          <a:r>
            <a:rPr lang="cs-CZ" dirty="0" smtClean="0"/>
            <a:t>hmatová tykadla</a:t>
          </a:r>
          <a:endParaRPr lang="cs-CZ" dirty="0"/>
        </a:p>
      </dgm:t>
    </dgm:pt>
    <dgm:pt modelId="{7C9A971A-D865-4A5F-8E66-4107D5269D26}" type="parTrans" cxnId="{0259F7EE-7E0A-43BF-9D61-39E552C69E1F}">
      <dgm:prSet/>
      <dgm:spPr/>
      <dgm:t>
        <a:bodyPr/>
        <a:lstStyle/>
        <a:p>
          <a:endParaRPr lang="cs-CZ"/>
        </a:p>
      </dgm:t>
    </dgm:pt>
    <dgm:pt modelId="{96C69E26-76D5-437E-A7B4-11C44EF19BEF}" type="sibTrans" cxnId="{0259F7EE-7E0A-43BF-9D61-39E552C69E1F}">
      <dgm:prSet/>
      <dgm:spPr/>
      <dgm:t>
        <a:bodyPr/>
        <a:lstStyle/>
        <a:p>
          <a:endParaRPr lang="cs-CZ"/>
        </a:p>
      </dgm:t>
    </dgm:pt>
    <dgm:pt modelId="{CC36BA6F-2FCF-4BF0-B960-F312584E368D}">
      <dgm:prSet phldrT="[Text]"/>
      <dgm:spPr/>
      <dgm:t>
        <a:bodyPr/>
        <a:lstStyle/>
        <a:p>
          <a:r>
            <a:rPr lang="cs-CZ" dirty="0" smtClean="0"/>
            <a:t>svalnatá noha</a:t>
          </a:r>
          <a:endParaRPr lang="cs-CZ" dirty="0"/>
        </a:p>
      </dgm:t>
    </dgm:pt>
    <dgm:pt modelId="{9BB05838-D900-4608-ABB9-D122CA6520DE}" type="parTrans" cxnId="{CF78C3F8-6F13-43DD-A0F0-9B8C0E4C3D42}">
      <dgm:prSet/>
      <dgm:spPr/>
      <dgm:t>
        <a:bodyPr/>
        <a:lstStyle/>
        <a:p>
          <a:endParaRPr lang="cs-CZ"/>
        </a:p>
      </dgm:t>
    </dgm:pt>
    <dgm:pt modelId="{AF99E218-D5D4-4F5D-A788-293CDD87D58A}" type="sibTrans" cxnId="{CF78C3F8-6F13-43DD-A0F0-9B8C0E4C3D42}">
      <dgm:prSet/>
      <dgm:spPr/>
      <dgm:t>
        <a:bodyPr/>
        <a:lstStyle/>
        <a:p>
          <a:endParaRPr lang="cs-CZ"/>
        </a:p>
      </dgm:t>
    </dgm:pt>
    <dgm:pt modelId="{26C223F0-3C49-4083-9E69-DC5EE2AD32D3}">
      <dgm:prSet/>
      <dgm:spPr/>
      <dgm:t>
        <a:bodyPr/>
        <a:lstStyle/>
        <a:p>
          <a:r>
            <a:rPr lang="cs-CZ" dirty="0" smtClean="0"/>
            <a:t>ulita</a:t>
          </a:r>
          <a:endParaRPr lang="cs-CZ" dirty="0"/>
        </a:p>
      </dgm:t>
    </dgm:pt>
    <dgm:pt modelId="{3E8A5A84-CAE9-4DE8-B79E-F90D373AD4B1}" type="parTrans" cxnId="{6731776A-233D-4E06-BD1B-510589047E64}">
      <dgm:prSet/>
      <dgm:spPr/>
      <dgm:t>
        <a:bodyPr/>
        <a:lstStyle/>
        <a:p>
          <a:endParaRPr lang="cs-CZ"/>
        </a:p>
      </dgm:t>
    </dgm:pt>
    <dgm:pt modelId="{9E84BD32-CD50-437E-8B09-270E96F78A03}" type="sibTrans" cxnId="{6731776A-233D-4E06-BD1B-510589047E64}">
      <dgm:prSet/>
      <dgm:spPr/>
      <dgm:t>
        <a:bodyPr/>
        <a:lstStyle/>
        <a:p>
          <a:endParaRPr lang="cs-CZ"/>
        </a:p>
      </dgm:t>
    </dgm:pt>
    <dgm:pt modelId="{DE6A4F5D-452A-4612-BD9A-DFD9D7858851}">
      <dgm:prSet/>
      <dgm:spPr/>
      <dgm:t>
        <a:bodyPr/>
        <a:lstStyle/>
        <a:p>
          <a:r>
            <a:rPr lang="cs-CZ" dirty="0" smtClean="0"/>
            <a:t>ústní otvor s jazýčkem</a:t>
          </a:r>
          <a:endParaRPr lang="cs-CZ" dirty="0"/>
        </a:p>
      </dgm:t>
    </dgm:pt>
    <dgm:pt modelId="{27C4228D-8863-40F6-8EDA-C970BBB7C63A}" type="parTrans" cxnId="{295951E5-6F96-484A-BE87-6AC1B179E945}">
      <dgm:prSet/>
      <dgm:spPr/>
      <dgm:t>
        <a:bodyPr/>
        <a:lstStyle/>
        <a:p>
          <a:endParaRPr lang="cs-CZ"/>
        </a:p>
      </dgm:t>
    </dgm:pt>
    <dgm:pt modelId="{55710B61-4EBE-4710-B6D2-5DDFF93508BA}" type="sibTrans" cxnId="{295951E5-6F96-484A-BE87-6AC1B179E945}">
      <dgm:prSet/>
      <dgm:spPr/>
      <dgm:t>
        <a:bodyPr/>
        <a:lstStyle/>
        <a:p>
          <a:endParaRPr lang="cs-CZ"/>
        </a:p>
      </dgm:t>
    </dgm:pt>
    <dgm:pt modelId="{B5A22ECF-9DDD-4ABA-B9B0-BE2290687897}" type="pres">
      <dgm:prSet presAssocID="{A6A03904-8687-4534-8561-C747DA0F2C8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F3CC62-AA9F-477A-85C4-F18EF27F6127}" type="pres">
      <dgm:prSet presAssocID="{6123402C-C392-4325-AE09-2E8DBF8561C3}" presName="root1" presStyleCnt="0"/>
      <dgm:spPr/>
    </dgm:pt>
    <dgm:pt modelId="{50A5FC5B-CC95-4361-A4BA-F6E9182D9B28}" type="pres">
      <dgm:prSet presAssocID="{6123402C-C392-4325-AE09-2E8DBF8561C3}" presName="LevelOneTextNode" presStyleLbl="node0" presStyleIdx="0" presStyleCnt="1" custScaleX="116670" custScaleY="1429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3D9528E-9BDA-42DA-AC5B-8D729DFF2666}" type="pres">
      <dgm:prSet presAssocID="{6123402C-C392-4325-AE09-2E8DBF8561C3}" presName="level2hierChild" presStyleCnt="0"/>
      <dgm:spPr/>
    </dgm:pt>
    <dgm:pt modelId="{27C4BCA7-B718-4A48-8B7C-C1D36B9AFFD9}" type="pres">
      <dgm:prSet presAssocID="{22E7AFC2-5FBD-48D8-A57B-3ED0ED0E9D3D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887209FD-B3AD-4CDE-AA1B-18001353DB99}" type="pres">
      <dgm:prSet presAssocID="{22E7AFC2-5FBD-48D8-A57B-3ED0ED0E9D3D}" presName="connTx" presStyleLbl="parChTrans1D2" presStyleIdx="0" presStyleCnt="3"/>
      <dgm:spPr/>
      <dgm:t>
        <a:bodyPr/>
        <a:lstStyle/>
        <a:p>
          <a:endParaRPr lang="cs-CZ"/>
        </a:p>
      </dgm:t>
    </dgm:pt>
    <dgm:pt modelId="{98EBEF7C-004E-48C2-8963-E0CFAEF0BB09}" type="pres">
      <dgm:prSet presAssocID="{45F95A19-AA95-4072-991F-E52D7B6F54D1}" presName="root2" presStyleCnt="0"/>
      <dgm:spPr/>
    </dgm:pt>
    <dgm:pt modelId="{835C5E4B-8537-407B-BF51-61CDF1D1C40F}" type="pres">
      <dgm:prSet presAssocID="{45F95A19-AA95-4072-991F-E52D7B6F54D1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9878F4D-C6AF-4AA5-A6E9-68D87924745C}" type="pres">
      <dgm:prSet presAssocID="{45F95A19-AA95-4072-991F-E52D7B6F54D1}" presName="level3hierChild" presStyleCnt="0"/>
      <dgm:spPr/>
    </dgm:pt>
    <dgm:pt modelId="{F273BFAC-21F4-4734-B35E-4AC6482D5E1C}" type="pres">
      <dgm:prSet presAssocID="{0BB09B9D-A58B-44C5-A11B-BF09ACE6EEBE}" presName="conn2-1" presStyleLbl="parChTrans1D3" presStyleIdx="0" presStyleCnt="3"/>
      <dgm:spPr/>
      <dgm:t>
        <a:bodyPr/>
        <a:lstStyle/>
        <a:p>
          <a:endParaRPr lang="cs-CZ"/>
        </a:p>
      </dgm:t>
    </dgm:pt>
    <dgm:pt modelId="{BFA84D8D-4B2E-46CB-B560-C4568B634115}" type="pres">
      <dgm:prSet presAssocID="{0BB09B9D-A58B-44C5-A11B-BF09ACE6EEBE}" presName="connTx" presStyleLbl="parChTrans1D3" presStyleIdx="0" presStyleCnt="3"/>
      <dgm:spPr/>
      <dgm:t>
        <a:bodyPr/>
        <a:lstStyle/>
        <a:p>
          <a:endParaRPr lang="cs-CZ"/>
        </a:p>
      </dgm:t>
    </dgm:pt>
    <dgm:pt modelId="{129B7CDB-FB67-4648-8CA1-0EA9D758959E}" type="pres">
      <dgm:prSet presAssocID="{CA7BDE61-8E10-4FC8-BEC7-6EC40F3BE391}" presName="root2" presStyleCnt="0"/>
      <dgm:spPr/>
    </dgm:pt>
    <dgm:pt modelId="{5EA51B97-EAD8-4557-8B68-A3D104168E34}" type="pres">
      <dgm:prSet presAssocID="{CA7BDE61-8E10-4FC8-BEC7-6EC40F3BE391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7C432F5-F669-4C2F-B567-AE1252CC07F0}" type="pres">
      <dgm:prSet presAssocID="{CA7BDE61-8E10-4FC8-BEC7-6EC40F3BE391}" presName="level3hierChild" presStyleCnt="0"/>
      <dgm:spPr/>
    </dgm:pt>
    <dgm:pt modelId="{435DFC2B-8D5A-4F71-8878-91F02943F3B6}" type="pres">
      <dgm:prSet presAssocID="{7C9A971A-D865-4A5F-8E66-4107D5269D26}" presName="conn2-1" presStyleLbl="parChTrans1D3" presStyleIdx="1" presStyleCnt="3"/>
      <dgm:spPr/>
      <dgm:t>
        <a:bodyPr/>
        <a:lstStyle/>
        <a:p>
          <a:endParaRPr lang="cs-CZ"/>
        </a:p>
      </dgm:t>
    </dgm:pt>
    <dgm:pt modelId="{A01A5C00-433C-495D-9AAB-C6A367C3539A}" type="pres">
      <dgm:prSet presAssocID="{7C9A971A-D865-4A5F-8E66-4107D5269D26}" presName="connTx" presStyleLbl="parChTrans1D3" presStyleIdx="1" presStyleCnt="3"/>
      <dgm:spPr/>
      <dgm:t>
        <a:bodyPr/>
        <a:lstStyle/>
        <a:p>
          <a:endParaRPr lang="cs-CZ"/>
        </a:p>
      </dgm:t>
    </dgm:pt>
    <dgm:pt modelId="{D8CDF0DF-B3A7-4DBC-8B7A-6DCD3474B6A1}" type="pres">
      <dgm:prSet presAssocID="{4BD3D2BE-E513-424D-B255-BE28E651B7DE}" presName="root2" presStyleCnt="0"/>
      <dgm:spPr/>
    </dgm:pt>
    <dgm:pt modelId="{A42AE1F3-3802-425B-A3C4-BBB4845D44DA}" type="pres">
      <dgm:prSet presAssocID="{4BD3D2BE-E513-424D-B255-BE28E651B7DE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C64CC74-F724-4642-9E45-9EA62D5A2F17}" type="pres">
      <dgm:prSet presAssocID="{4BD3D2BE-E513-424D-B255-BE28E651B7DE}" presName="level3hierChild" presStyleCnt="0"/>
      <dgm:spPr/>
    </dgm:pt>
    <dgm:pt modelId="{60ED1FA1-E4A0-4C9C-B3A1-7946B73B506F}" type="pres">
      <dgm:prSet presAssocID="{27C4228D-8863-40F6-8EDA-C970BBB7C63A}" presName="conn2-1" presStyleLbl="parChTrans1D3" presStyleIdx="2" presStyleCnt="3"/>
      <dgm:spPr/>
      <dgm:t>
        <a:bodyPr/>
        <a:lstStyle/>
        <a:p>
          <a:endParaRPr lang="cs-CZ"/>
        </a:p>
      </dgm:t>
    </dgm:pt>
    <dgm:pt modelId="{23090BF0-5765-4C65-9D5C-F48D89CF7877}" type="pres">
      <dgm:prSet presAssocID="{27C4228D-8863-40F6-8EDA-C970BBB7C63A}" presName="connTx" presStyleLbl="parChTrans1D3" presStyleIdx="2" presStyleCnt="3"/>
      <dgm:spPr/>
      <dgm:t>
        <a:bodyPr/>
        <a:lstStyle/>
        <a:p>
          <a:endParaRPr lang="cs-CZ"/>
        </a:p>
      </dgm:t>
    </dgm:pt>
    <dgm:pt modelId="{9A0AE33B-EA78-4982-8868-6E1A9C26E7E9}" type="pres">
      <dgm:prSet presAssocID="{DE6A4F5D-452A-4612-BD9A-DFD9D7858851}" presName="root2" presStyleCnt="0"/>
      <dgm:spPr/>
    </dgm:pt>
    <dgm:pt modelId="{ECBFCB7E-7BA1-478F-A2CF-02C5306C9285}" type="pres">
      <dgm:prSet presAssocID="{DE6A4F5D-452A-4612-BD9A-DFD9D7858851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F33EBA7-A54D-4048-84A2-E477E242C903}" type="pres">
      <dgm:prSet presAssocID="{DE6A4F5D-452A-4612-BD9A-DFD9D7858851}" presName="level3hierChild" presStyleCnt="0"/>
      <dgm:spPr/>
    </dgm:pt>
    <dgm:pt modelId="{1CA9DAB9-FC56-4D94-8C16-80ED1EF7AE4A}" type="pres">
      <dgm:prSet presAssocID="{9BB05838-D900-4608-ABB9-D122CA6520DE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B9C8F91A-337A-4210-8274-E5EC62EC9D27}" type="pres">
      <dgm:prSet presAssocID="{9BB05838-D900-4608-ABB9-D122CA6520DE}" presName="connTx" presStyleLbl="parChTrans1D2" presStyleIdx="1" presStyleCnt="3"/>
      <dgm:spPr/>
      <dgm:t>
        <a:bodyPr/>
        <a:lstStyle/>
        <a:p>
          <a:endParaRPr lang="cs-CZ"/>
        </a:p>
      </dgm:t>
    </dgm:pt>
    <dgm:pt modelId="{B02116E9-6C77-43C1-8381-084C72F71F56}" type="pres">
      <dgm:prSet presAssocID="{CC36BA6F-2FCF-4BF0-B960-F312584E368D}" presName="root2" presStyleCnt="0"/>
      <dgm:spPr/>
    </dgm:pt>
    <dgm:pt modelId="{C6BECA52-8A72-46BC-B50D-CA735EB5400E}" type="pres">
      <dgm:prSet presAssocID="{CC36BA6F-2FCF-4BF0-B960-F312584E368D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5E6F1CE-2090-4CB3-AB5F-34178B3DDD2D}" type="pres">
      <dgm:prSet presAssocID="{CC36BA6F-2FCF-4BF0-B960-F312584E368D}" presName="level3hierChild" presStyleCnt="0"/>
      <dgm:spPr/>
    </dgm:pt>
    <dgm:pt modelId="{5F6C27FB-BDC3-4200-9BA8-F8FB7403EA6C}" type="pres">
      <dgm:prSet presAssocID="{3E8A5A84-CAE9-4DE8-B79E-F90D373AD4B1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549CE8CD-CE33-44F4-85C8-27D55C36C083}" type="pres">
      <dgm:prSet presAssocID="{3E8A5A84-CAE9-4DE8-B79E-F90D373AD4B1}" presName="connTx" presStyleLbl="parChTrans1D2" presStyleIdx="2" presStyleCnt="3"/>
      <dgm:spPr/>
      <dgm:t>
        <a:bodyPr/>
        <a:lstStyle/>
        <a:p>
          <a:endParaRPr lang="cs-CZ"/>
        </a:p>
      </dgm:t>
    </dgm:pt>
    <dgm:pt modelId="{6139C570-66BB-4EF1-AEFE-EE47B6B551DE}" type="pres">
      <dgm:prSet presAssocID="{26C223F0-3C49-4083-9E69-DC5EE2AD32D3}" presName="root2" presStyleCnt="0"/>
      <dgm:spPr/>
    </dgm:pt>
    <dgm:pt modelId="{2D208FA3-28B2-436F-8C86-974781CD2B53}" type="pres">
      <dgm:prSet presAssocID="{26C223F0-3C49-4083-9E69-DC5EE2AD32D3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EE3F93B-E38C-4D58-9E28-89BBFAD513CE}" type="pres">
      <dgm:prSet presAssocID="{26C223F0-3C49-4083-9E69-DC5EE2AD32D3}" presName="level3hierChild" presStyleCnt="0"/>
      <dgm:spPr/>
    </dgm:pt>
  </dgm:ptLst>
  <dgm:cxnLst>
    <dgm:cxn modelId="{51D267C5-64EF-40FC-B499-9EFCB2B73EF3}" type="presOf" srcId="{7C9A971A-D865-4A5F-8E66-4107D5269D26}" destId="{A01A5C00-433C-495D-9AAB-C6A367C3539A}" srcOrd="1" destOrd="0" presId="urn:microsoft.com/office/officeart/2005/8/layout/hierarchy2"/>
    <dgm:cxn modelId="{4B02AC30-86B4-4929-8B78-CB2D0DF53FB2}" type="presOf" srcId="{22E7AFC2-5FBD-48D8-A57B-3ED0ED0E9D3D}" destId="{27C4BCA7-B718-4A48-8B7C-C1D36B9AFFD9}" srcOrd="0" destOrd="0" presId="urn:microsoft.com/office/officeart/2005/8/layout/hierarchy2"/>
    <dgm:cxn modelId="{7C15938F-1CEC-430D-83B9-7491668EB3B7}" type="presOf" srcId="{3E8A5A84-CAE9-4DE8-B79E-F90D373AD4B1}" destId="{5F6C27FB-BDC3-4200-9BA8-F8FB7403EA6C}" srcOrd="0" destOrd="0" presId="urn:microsoft.com/office/officeart/2005/8/layout/hierarchy2"/>
    <dgm:cxn modelId="{32ABE7E9-1AD3-41E7-A812-27E638E9DDF1}" type="presOf" srcId="{3E8A5A84-CAE9-4DE8-B79E-F90D373AD4B1}" destId="{549CE8CD-CE33-44F4-85C8-27D55C36C083}" srcOrd="1" destOrd="0" presId="urn:microsoft.com/office/officeart/2005/8/layout/hierarchy2"/>
    <dgm:cxn modelId="{9534EF72-747F-456D-B10C-33AAAF84266C}" type="presOf" srcId="{27C4228D-8863-40F6-8EDA-C970BBB7C63A}" destId="{60ED1FA1-E4A0-4C9C-B3A1-7946B73B506F}" srcOrd="0" destOrd="0" presId="urn:microsoft.com/office/officeart/2005/8/layout/hierarchy2"/>
    <dgm:cxn modelId="{6600E93C-E94A-4FEE-989C-0326E9F88BDE}" type="presOf" srcId="{0BB09B9D-A58B-44C5-A11B-BF09ACE6EEBE}" destId="{F273BFAC-21F4-4734-B35E-4AC6482D5E1C}" srcOrd="0" destOrd="0" presId="urn:microsoft.com/office/officeart/2005/8/layout/hierarchy2"/>
    <dgm:cxn modelId="{0259F7EE-7E0A-43BF-9D61-39E552C69E1F}" srcId="{45F95A19-AA95-4072-991F-E52D7B6F54D1}" destId="{4BD3D2BE-E513-424D-B255-BE28E651B7DE}" srcOrd="1" destOrd="0" parTransId="{7C9A971A-D865-4A5F-8E66-4107D5269D26}" sibTransId="{96C69E26-76D5-437E-A7B4-11C44EF19BEF}"/>
    <dgm:cxn modelId="{96AEEBDF-8056-4BCD-897F-F84E4285E8A5}" type="presOf" srcId="{CC36BA6F-2FCF-4BF0-B960-F312584E368D}" destId="{C6BECA52-8A72-46BC-B50D-CA735EB5400E}" srcOrd="0" destOrd="0" presId="urn:microsoft.com/office/officeart/2005/8/layout/hierarchy2"/>
    <dgm:cxn modelId="{359C176E-F34B-42F9-B384-57CA882782DF}" type="presOf" srcId="{6123402C-C392-4325-AE09-2E8DBF8561C3}" destId="{50A5FC5B-CC95-4361-A4BA-F6E9182D9B28}" srcOrd="0" destOrd="0" presId="urn:microsoft.com/office/officeart/2005/8/layout/hierarchy2"/>
    <dgm:cxn modelId="{21DEE0F1-13E6-43FB-B8AC-2C7603D119B1}" type="presOf" srcId="{7C9A971A-D865-4A5F-8E66-4107D5269D26}" destId="{435DFC2B-8D5A-4F71-8878-91F02943F3B6}" srcOrd="0" destOrd="0" presId="urn:microsoft.com/office/officeart/2005/8/layout/hierarchy2"/>
    <dgm:cxn modelId="{B814378B-278E-4158-BA63-D57518A874D8}" type="presOf" srcId="{4BD3D2BE-E513-424D-B255-BE28E651B7DE}" destId="{A42AE1F3-3802-425B-A3C4-BBB4845D44DA}" srcOrd="0" destOrd="0" presId="urn:microsoft.com/office/officeart/2005/8/layout/hierarchy2"/>
    <dgm:cxn modelId="{08465331-E90A-48B5-82DA-10AE8E01F169}" type="presOf" srcId="{9BB05838-D900-4608-ABB9-D122CA6520DE}" destId="{1CA9DAB9-FC56-4D94-8C16-80ED1EF7AE4A}" srcOrd="0" destOrd="0" presId="urn:microsoft.com/office/officeart/2005/8/layout/hierarchy2"/>
    <dgm:cxn modelId="{5C79DF50-4DAE-4844-8EB9-8D90BC8FC5A6}" srcId="{A6A03904-8687-4534-8561-C747DA0F2C82}" destId="{6123402C-C392-4325-AE09-2E8DBF8561C3}" srcOrd="0" destOrd="0" parTransId="{6FEFFA8C-AC86-487B-A43E-68676F1B2BF1}" sibTransId="{42853681-09F1-467A-B0FD-9B5EB8371939}"/>
    <dgm:cxn modelId="{E1F16A15-88A4-4035-8AFA-2F7D3B867F66}" type="presOf" srcId="{DE6A4F5D-452A-4612-BD9A-DFD9D7858851}" destId="{ECBFCB7E-7BA1-478F-A2CF-02C5306C9285}" srcOrd="0" destOrd="0" presId="urn:microsoft.com/office/officeart/2005/8/layout/hierarchy2"/>
    <dgm:cxn modelId="{A52082BB-CB1A-4851-8389-6315FA5D9EEE}" type="presOf" srcId="{0BB09B9D-A58B-44C5-A11B-BF09ACE6EEBE}" destId="{BFA84D8D-4B2E-46CB-B560-C4568B634115}" srcOrd="1" destOrd="0" presId="urn:microsoft.com/office/officeart/2005/8/layout/hierarchy2"/>
    <dgm:cxn modelId="{C9C3FCB0-55F7-460C-A458-F603D9605128}" type="presOf" srcId="{A6A03904-8687-4534-8561-C747DA0F2C82}" destId="{B5A22ECF-9DDD-4ABA-B9B0-BE2290687897}" srcOrd="0" destOrd="0" presId="urn:microsoft.com/office/officeart/2005/8/layout/hierarchy2"/>
    <dgm:cxn modelId="{295951E5-6F96-484A-BE87-6AC1B179E945}" srcId="{45F95A19-AA95-4072-991F-E52D7B6F54D1}" destId="{DE6A4F5D-452A-4612-BD9A-DFD9D7858851}" srcOrd="2" destOrd="0" parTransId="{27C4228D-8863-40F6-8EDA-C970BBB7C63A}" sibTransId="{55710B61-4EBE-4710-B6D2-5DDFF93508BA}"/>
    <dgm:cxn modelId="{F216181F-8424-43D6-9C5F-EB2E011C3961}" type="presOf" srcId="{45F95A19-AA95-4072-991F-E52D7B6F54D1}" destId="{835C5E4B-8537-407B-BF51-61CDF1D1C40F}" srcOrd="0" destOrd="0" presId="urn:microsoft.com/office/officeart/2005/8/layout/hierarchy2"/>
    <dgm:cxn modelId="{48826818-88AD-46CC-9B16-12D990D9C1A5}" srcId="{45F95A19-AA95-4072-991F-E52D7B6F54D1}" destId="{CA7BDE61-8E10-4FC8-BEC7-6EC40F3BE391}" srcOrd="0" destOrd="0" parTransId="{0BB09B9D-A58B-44C5-A11B-BF09ACE6EEBE}" sibTransId="{B8F00E71-1F1D-4B5D-AB01-02F4FED9FDB9}"/>
    <dgm:cxn modelId="{C08C6390-6FB6-46D7-80F0-6C83735C40F4}" type="presOf" srcId="{9BB05838-D900-4608-ABB9-D122CA6520DE}" destId="{B9C8F91A-337A-4210-8274-E5EC62EC9D27}" srcOrd="1" destOrd="0" presId="urn:microsoft.com/office/officeart/2005/8/layout/hierarchy2"/>
    <dgm:cxn modelId="{234E395F-88A1-4E13-B7BC-2BA07AD36353}" srcId="{6123402C-C392-4325-AE09-2E8DBF8561C3}" destId="{45F95A19-AA95-4072-991F-E52D7B6F54D1}" srcOrd="0" destOrd="0" parTransId="{22E7AFC2-5FBD-48D8-A57B-3ED0ED0E9D3D}" sibTransId="{71587ABE-EFBA-4D41-BFE6-CC4DA45ABE32}"/>
    <dgm:cxn modelId="{CF78C3F8-6F13-43DD-A0F0-9B8C0E4C3D42}" srcId="{6123402C-C392-4325-AE09-2E8DBF8561C3}" destId="{CC36BA6F-2FCF-4BF0-B960-F312584E368D}" srcOrd="1" destOrd="0" parTransId="{9BB05838-D900-4608-ABB9-D122CA6520DE}" sibTransId="{AF99E218-D5D4-4F5D-A788-293CDD87D58A}"/>
    <dgm:cxn modelId="{6731776A-233D-4E06-BD1B-510589047E64}" srcId="{6123402C-C392-4325-AE09-2E8DBF8561C3}" destId="{26C223F0-3C49-4083-9E69-DC5EE2AD32D3}" srcOrd="2" destOrd="0" parTransId="{3E8A5A84-CAE9-4DE8-B79E-F90D373AD4B1}" sibTransId="{9E84BD32-CD50-437E-8B09-270E96F78A03}"/>
    <dgm:cxn modelId="{2CC56520-9D1E-462D-8DF4-A52F14292684}" type="presOf" srcId="{CA7BDE61-8E10-4FC8-BEC7-6EC40F3BE391}" destId="{5EA51B97-EAD8-4557-8B68-A3D104168E34}" srcOrd="0" destOrd="0" presId="urn:microsoft.com/office/officeart/2005/8/layout/hierarchy2"/>
    <dgm:cxn modelId="{03499F4B-B0B4-4EB8-A31C-56D8BA04302A}" type="presOf" srcId="{22E7AFC2-5FBD-48D8-A57B-3ED0ED0E9D3D}" destId="{887209FD-B3AD-4CDE-AA1B-18001353DB99}" srcOrd="1" destOrd="0" presId="urn:microsoft.com/office/officeart/2005/8/layout/hierarchy2"/>
    <dgm:cxn modelId="{CF49DFBC-BDB1-49CD-8693-3C6CC56F0D50}" type="presOf" srcId="{26C223F0-3C49-4083-9E69-DC5EE2AD32D3}" destId="{2D208FA3-28B2-436F-8C86-974781CD2B53}" srcOrd="0" destOrd="0" presId="urn:microsoft.com/office/officeart/2005/8/layout/hierarchy2"/>
    <dgm:cxn modelId="{15A10161-913D-41B2-819A-9AA1F9A69519}" type="presOf" srcId="{27C4228D-8863-40F6-8EDA-C970BBB7C63A}" destId="{23090BF0-5765-4C65-9D5C-F48D89CF7877}" srcOrd="1" destOrd="0" presId="urn:microsoft.com/office/officeart/2005/8/layout/hierarchy2"/>
    <dgm:cxn modelId="{B143B320-40E5-4B8B-9324-6674AA4C3EE0}" type="presParOf" srcId="{B5A22ECF-9DDD-4ABA-B9B0-BE2290687897}" destId="{20F3CC62-AA9F-477A-85C4-F18EF27F6127}" srcOrd="0" destOrd="0" presId="urn:microsoft.com/office/officeart/2005/8/layout/hierarchy2"/>
    <dgm:cxn modelId="{AB871EEC-E10D-4CCA-919C-2820195BB736}" type="presParOf" srcId="{20F3CC62-AA9F-477A-85C4-F18EF27F6127}" destId="{50A5FC5B-CC95-4361-A4BA-F6E9182D9B28}" srcOrd="0" destOrd="0" presId="urn:microsoft.com/office/officeart/2005/8/layout/hierarchy2"/>
    <dgm:cxn modelId="{F0474C42-CF3C-46B2-8A3D-A9581CD4CBA0}" type="presParOf" srcId="{20F3CC62-AA9F-477A-85C4-F18EF27F6127}" destId="{03D9528E-9BDA-42DA-AC5B-8D729DFF2666}" srcOrd="1" destOrd="0" presId="urn:microsoft.com/office/officeart/2005/8/layout/hierarchy2"/>
    <dgm:cxn modelId="{E239F41F-0877-4A9A-A313-FA3ABE9B28D6}" type="presParOf" srcId="{03D9528E-9BDA-42DA-AC5B-8D729DFF2666}" destId="{27C4BCA7-B718-4A48-8B7C-C1D36B9AFFD9}" srcOrd="0" destOrd="0" presId="urn:microsoft.com/office/officeart/2005/8/layout/hierarchy2"/>
    <dgm:cxn modelId="{73EE4A6D-6A7F-4509-BE4E-195A2DCBAC28}" type="presParOf" srcId="{27C4BCA7-B718-4A48-8B7C-C1D36B9AFFD9}" destId="{887209FD-B3AD-4CDE-AA1B-18001353DB99}" srcOrd="0" destOrd="0" presId="urn:microsoft.com/office/officeart/2005/8/layout/hierarchy2"/>
    <dgm:cxn modelId="{A8F6D70F-576D-4586-8228-84B95B4A8EA1}" type="presParOf" srcId="{03D9528E-9BDA-42DA-AC5B-8D729DFF2666}" destId="{98EBEF7C-004E-48C2-8963-E0CFAEF0BB09}" srcOrd="1" destOrd="0" presId="urn:microsoft.com/office/officeart/2005/8/layout/hierarchy2"/>
    <dgm:cxn modelId="{AEB32A3E-13B2-4F54-9C7A-3835A57775BB}" type="presParOf" srcId="{98EBEF7C-004E-48C2-8963-E0CFAEF0BB09}" destId="{835C5E4B-8537-407B-BF51-61CDF1D1C40F}" srcOrd="0" destOrd="0" presId="urn:microsoft.com/office/officeart/2005/8/layout/hierarchy2"/>
    <dgm:cxn modelId="{C26ED68C-BF58-498D-B8D3-567D9E26BABE}" type="presParOf" srcId="{98EBEF7C-004E-48C2-8963-E0CFAEF0BB09}" destId="{89878F4D-C6AF-4AA5-A6E9-68D87924745C}" srcOrd="1" destOrd="0" presId="urn:microsoft.com/office/officeart/2005/8/layout/hierarchy2"/>
    <dgm:cxn modelId="{673A4191-7E1C-4945-8DA1-02EF80E7C569}" type="presParOf" srcId="{89878F4D-C6AF-4AA5-A6E9-68D87924745C}" destId="{F273BFAC-21F4-4734-B35E-4AC6482D5E1C}" srcOrd="0" destOrd="0" presId="urn:microsoft.com/office/officeart/2005/8/layout/hierarchy2"/>
    <dgm:cxn modelId="{F2A576FD-1A37-49F9-99FE-1A72B5070470}" type="presParOf" srcId="{F273BFAC-21F4-4734-B35E-4AC6482D5E1C}" destId="{BFA84D8D-4B2E-46CB-B560-C4568B634115}" srcOrd="0" destOrd="0" presId="urn:microsoft.com/office/officeart/2005/8/layout/hierarchy2"/>
    <dgm:cxn modelId="{324DE1CF-B5F0-423C-8B9F-3C03B2610CB0}" type="presParOf" srcId="{89878F4D-C6AF-4AA5-A6E9-68D87924745C}" destId="{129B7CDB-FB67-4648-8CA1-0EA9D758959E}" srcOrd="1" destOrd="0" presId="urn:microsoft.com/office/officeart/2005/8/layout/hierarchy2"/>
    <dgm:cxn modelId="{2648BBB2-5D90-42E7-9451-F3D2377EAD1B}" type="presParOf" srcId="{129B7CDB-FB67-4648-8CA1-0EA9D758959E}" destId="{5EA51B97-EAD8-4557-8B68-A3D104168E34}" srcOrd="0" destOrd="0" presId="urn:microsoft.com/office/officeart/2005/8/layout/hierarchy2"/>
    <dgm:cxn modelId="{85A61FF8-D84F-4C45-93BB-4F0566CC670D}" type="presParOf" srcId="{129B7CDB-FB67-4648-8CA1-0EA9D758959E}" destId="{97C432F5-F669-4C2F-B567-AE1252CC07F0}" srcOrd="1" destOrd="0" presId="urn:microsoft.com/office/officeart/2005/8/layout/hierarchy2"/>
    <dgm:cxn modelId="{B60B680A-A527-4BF1-8BFB-44DE18C070DD}" type="presParOf" srcId="{89878F4D-C6AF-4AA5-A6E9-68D87924745C}" destId="{435DFC2B-8D5A-4F71-8878-91F02943F3B6}" srcOrd="2" destOrd="0" presId="urn:microsoft.com/office/officeart/2005/8/layout/hierarchy2"/>
    <dgm:cxn modelId="{4B67E0BE-5294-47D9-8C51-A235F39973EE}" type="presParOf" srcId="{435DFC2B-8D5A-4F71-8878-91F02943F3B6}" destId="{A01A5C00-433C-495D-9AAB-C6A367C3539A}" srcOrd="0" destOrd="0" presId="urn:microsoft.com/office/officeart/2005/8/layout/hierarchy2"/>
    <dgm:cxn modelId="{8D216D7D-B678-4226-B802-58995E27B544}" type="presParOf" srcId="{89878F4D-C6AF-4AA5-A6E9-68D87924745C}" destId="{D8CDF0DF-B3A7-4DBC-8B7A-6DCD3474B6A1}" srcOrd="3" destOrd="0" presId="urn:microsoft.com/office/officeart/2005/8/layout/hierarchy2"/>
    <dgm:cxn modelId="{A5C96CF9-79DB-4612-B573-7B31C8475D69}" type="presParOf" srcId="{D8CDF0DF-B3A7-4DBC-8B7A-6DCD3474B6A1}" destId="{A42AE1F3-3802-425B-A3C4-BBB4845D44DA}" srcOrd="0" destOrd="0" presId="urn:microsoft.com/office/officeart/2005/8/layout/hierarchy2"/>
    <dgm:cxn modelId="{FC201EAC-FF7A-4E7B-ABA7-2BB7BDF997BB}" type="presParOf" srcId="{D8CDF0DF-B3A7-4DBC-8B7A-6DCD3474B6A1}" destId="{AC64CC74-F724-4642-9E45-9EA62D5A2F17}" srcOrd="1" destOrd="0" presId="urn:microsoft.com/office/officeart/2005/8/layout/hierarchy2"/>
    <dgm:cxn modelId="{0289BEFE-E315-4DC1-897D-FEDDDED27471}" type="presParOf" srcId="{89878F4D-C6AF-4AA5-A6E9-68D87924745C}" destId="{60ED1FA1-E4A0-4C9C-B3A1-7946B73B506F}" srcOrd="4" destOrd="0" presId="urn:microsoft.com/office/officeart/2005/8/layout/hierarchy2"/>
    <dgm:cxn modelId="{71D537C6-0E63-4BBF-8343-368A9F88A63F}" type="presParOf" srcId="{60ED1FA1-E4A0-4C9C-B3A1-7946B73B506F}" destId="{23090BF0-5765-4C65-9D5C-F48D89CF7877}" srcOrd="0" destOrd="0" presId="urn:microsoft.com/office/officeart/2005/8/layout/hierarchy2"/>
    <dgm:cxn modelId="{2C621AC1-24BE-4F2B-A224-587989CE4BD2}" type="presParOf" srcId="{89878F4D-C6AF-4AA5-A6E9-68D87924745C}" destId="{9A0AE33B-EA78-4982-8868-6E1A9C26E7E9}" srcOrd="5" destOrd="0" presId="urn:microsoft.com/office/officeart/2005/8/layout/hierarchy2"/>
    <dgm:cxn modelId="{0C7B9536-D6D3-47CA-A5AA-11ED806AD7B3}" type="presParOf" srcId="{9A0AE33B-EA78-4982-8868-6E1A9C26E7E9}" destId="{ECBFCB7E-7BA1-478F-A2CF-02C5306C9285}" srcOrd="0" destOrd="0" presId="urn:microsoft.com/office/officeart/2005/8/layout/hierarchy2"/>
    <dgm:cxn modelId="{67758655-E17C-4CA6-9DCE-66EFDB9F7592}" type="presParOf" srcId="{9A0AE33B-EA78-4982-8868-6E1A9C26E7E9}" destId="{7F33EBA7-A54D-4048-84A2-E477E242C903}" srcOrd="1" destOrd="0" presId="urn:microsoft.com/office/officeart/2005/8/layout/hierarchy2"/>
    <dgm:cxn modelId="{ECD9C867-335B-48AC-973B-AEDC1E519C50}" type="presParOf" srcId="{03D9528E-9BDA-42DA-AC5B-8D729DFF2666}" destId="{1CA9DAB9-FC56-4D94-8C16-80ED1EF7AE4A}" srcOrd="2" destOrd="0" presId="urn:microsoft.com/office/officeart/2005/8/layout/hierarchy2"/>
    <dgm:cxn modelId="{16E443CF-66F2-492C-BC56-EEAA38B34875}" type="presParOf" srcId="{1CA9DAB9-FC56-4D94-8C16-80ED1EF7AE4A}" destId="{B9C8F91A-337A-4210-8274-E5EC62EC9D27}" srcOrd="0" destOrd="0" presId="urn:microsoft.com/office/officeart/2005/8/layout/hierarchy2"/>
    <dgm:cxn modelId="{432AD53C-923B-4162-94BE-975D82F9C2F0}" type="presParOf" srcId="{03D9528E-9BDA-42DA-AC5B-8D729DFF2666}" destId="{B02116E9-6C77-43C1-8381-084C72F71F56}" srcOrd="3" destOrd="0" presId="urn:microsoft.com/office/officeart/2005/8/layout/hierarchy2"/>
    <dgm:cxn modelId="{D7F029F7-0DD9-4ECA-B8D3-7D96931774B9}" type="presParOf" srcId="{B02116E9-6C77-43C1-8381-084C72F71F56}" destId="{C6BECA52-8A72-46BC-B50D-CA735EB5400E}" srcOrd="0" destOrd="0" presId="urn:microsoft.com/office/officeart/2005/8/layout/hierarchy2"/>
    <dgm:cxn modelId="{2D0DBDC4-59B2-4F8E-96AB-13EC0C3C7365}" type="presParOf" srcId="{B02116E9-6C77-43C1-8381-084C72F71F56}" destId="{25E6F1CE-2090-4CB3-AB5F-34178B3DDD2D}" srcOrd="1" destOrd="0" presId="urn:microsoft.com/office/officeart/2005/8/layout/hierarchy2"/>
    <dgm:cxn modelId="{007D4BF6-EA26-4C1A-88ED-A5CC80A9DD2B}" type="presParOf" srcId="{03D9528E-9BDA-42DA-AC5B-8D729DFF2666}" destId="{5F6C27FB-BDC3-4200-9BA8-F8FB7403EA6C}" srcOrd="4" destOrd="0" presId="urn:microsoft.com/office/officeart/2005/8/layout/hierarchy2"/>
    <dgm:cxn modelId="{3489519A-ECAA-416F-B70B-A0EF3E946282}" type="presParOf" srcId="{5F6C27FB-BDC3-4200-9BA8-F8FB7403EA6C}" destId="{549CE8CD-CE33-44F4-85C8-27D55C36C083}" srcOrd="0" destOrd="0" presId="urn:microsoft.com/office/officeart/2005/8/layout/hierarchy2"/>
    <dgm:cxn modelId="{F04F9AFE-C66F-4CA7-924B-A6FF13C59505}" type="presParOf" srcId="{03D9528E-9BDA-42DA-AC5B-8D729DFF2666}" destId="{6139C570-66BB-4EF1-AEFE-EE47B6B551DE}" srcOrd="5" destOrd="0" presId="urn:microsoft.com/office/officeart/2005/8/layout/hierarchy2"/>
    <dgm:cxn modelId="{7FC76E7B-534D-4806-B5CE-2FABAAC787B3}" type="presParOf" srcId="{6139C570-66BB-4EF1-AEFE-EE47B6B551DE}" destId="{2D208FA3-28B2-436F-8C86-974781CD2B53}" srcOrd="0" destOrd="0" presId="urn:microsoft.com/office/officeart/2005/8/layout/hierarchy2"/>
    <dgm:cxn modelId="{6B538ACD-1306-4222-B1DD-4CED920E3A85}" type="presParOf" srcId="{6139C570-66BB-4EF1-AEFE-EE47B6B551DE}" destId="{3EE3F93B-E38C-4D58-9E28-89BBFAD513C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A5FC5B-CC95-4361-A4BA-F6E9182D9B28}">
      <dsp:nvSpPr>
        <dsp:cNvPr id="0" name=""/>
        <dsp:cNvSpPr/>
      </dsp:nvSpPr>
      <dsp:spPr>
        <a:xfrm>
          <a:off x="2222" y="2788023"/>
          <a:ext cx="2419212" cy="14817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STAVBA 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TĚLA</a:t>
          </a:r>
          <a:endParaRPr lang="cs-CZ" sz="3200" kern="1200" dirty="0"/>
        </a:p>
      </dsp:txBody>
      <dsp:txXfrm>
        <a:off x="45621" y="2831422"/>
        <a:ext cx="2332414" cy="1394961"/>
      </dsp:txXfrm>
    </dsp:sp>
    <dsp:sp modelId="{27C4BCA7-B718-4A48-8B7C-C1D36B9AFFD9}">
      <dsp:nvSpPr>
        <dsp:cNvPr id="0" name=""/>
        <dsp:cNvSpPr/>
      </dsp:nvSpPr>
      <dsp:spPr>
        <a:xfrm rot="18289469">
          <a:off x="2109939" y="2916849"/>
          <a:ext cx="1452411" cy="31816"/>
        </a:xfrm>
        <a:custGeom>
          <a:avLst/>
          <a:gdLst/>
          <a:ahLst/>
          <a:cxnLst/>
          <a:rect l="0" t="0" r="0" b="0"/>
          <a:pathLst>
            <a:path>
              <a:moveTo>
                <a:pt x="0" y="15908"/>
              </a:moveTo>
              <a:lnTo>
                <a:pt x="1452411" y="15908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799834" y="2896447"/>
        <a:ext cx="72620" cy="72620"/>
      </dsp:txXfrm>
    </dsp:sp>
    <dsp:sp modelId="{835C5E4B-8537-407B-BF51-61CDF1D1C40F}">
      <dsp:nvSpPr>
        <dsp:cNvPr id="0" name=""/>
        <dsp:cNvSpPr/>
      </dsp:nvSpPr>
      <dsp:spPr>
        <a:xfrm>
          <a:off x="3250854" y="1818223"/>
          <a:ext cx="2073551" cy="10367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hlava</a:t>
          </a:r>
          <a:endParaRPr lang="cs-CZ" sz="3200" kern="1200" dirty="0"/>
        </a:p>
      </dsp:txBody>
      <dsp:txXfrm>
        <a:off x="3281220" y="1848589"/>
        <a:ext cx="2012819" cy="976043"/>
      </dsp:txXfrm>
    </dsp:sp>
    <dsp:sp modelId="{F273BFAC-21F4-4734-B35E-4AC6482D5E1C}">
      <dsp:nvSpPr>
        <dsp:cNvPr id="0" name=""/>
        <dsp:cNvSpPr/>
      </dsp:nvSpPr>
      <dsp:spPr>
        <a:xfrm rot="18289469">
          <a:off x="5012910" y="1724557"/>
          <a:ext cx="1452411" cy="31816"/>
        </a:xfrm>
        <a:custGeom>
          <a:avLst/>
          <a:gdLst/>
          <a:ahLst/>
          <a:cxnLst/>
          <a:rect l="0" t="0" r="0" b="0"/>
          <a:pathLst>
            <a:path>
              <a:moveTo>
                <a:pt x="0" y="15908"/>
              </a:moveTo>
              <a:lnTo>
                <a:pt x="1452411" y="15908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702806" y="1704155"/>
        <a:ext cx="72620" cy="72620"/>
      </dsp:txXfrm>
    </dsp:sp>
    <dsp:sp modelId="{5EA51B97-EAD8-4557-8B68-A3D104168E34}">
      <dsp:nvSpPr>
        <dsp:cNvPr id="0" name=""/>
        <dsp:cNvSpPr/>
      </dsp:nvSpPr>
      <dsp:spPr>
        <a:xfrm>
          <a:off x="6153826" y="625931"/>
          <a:ext cx="2073551" cy="10367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oči na stopkách</a:t>
          </a:r>
          <a:endParaRPr lang="cs-CZ" sz="3200" kern="1200" dirty="0"/>
        </a:p>
      </dsp:txBody>
      <dsp:txXfrm>
        <a:off x="6184192" y="656297"/>
        <a:ext cx="2012819" cy="976043"/>
      </dsp:txXfrm>
    </dsp:sp>
    <dsp:sp modelId="{435DFC2B-8D5A-4F71-8878-91F02943F3B6}">
      <dsp:nvSpPr>
        <dsp:cNvPr id="0" name=""/>
        <dsp:cNvSpPr/>
      </dsp:nvSpPr>
      <dsp:spPr>
        <a:xfrm>
          <a:off x="5324406" y="2320703"/>
          <a:ext cx="829420" cy="31816"/>
        </a:xfrm>
        <a:custGeom>
          <a:avLst/>
          <a:gdLst/>
          <a:ahLst/>
          <a:cxnLst/>
          <a:rect l="0" t="0" r="0" b="0"/>
          <a:pathLst>
            <a:path>
              <a:moveTo>
                <a:pt x="0" y="15908"/>
              </a:moveTo>
              <a:lnTo>
                <a:pt x="829420" y="15908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718380" y="2315876"/>
        <a:ext cx="41471" cy="41471"/>
      </dsp:txXfrm>
    </dsp:sp>
    <dsp:sp modelId="{A42AE1F3-3802-425B-A3C4-BBB4845D44DA}">
      <dsp:nvSpPr>
        <dsp:cNvPr id="0" name=""/>
        <dsp:cNvSpPr/>
      </dsp:nvSpPr>
      <dsp:spPr>
        <a:xfrm>
          <a:off x="6153826" y="1818223"/>
          <a:ext cx="2073551" cy="10367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hmatová tykadla</a:t>
          </a:r>
          <a:endParaRPr lang="cs-CZ" sz="3200" kern="1200" dirty="0"/>
        </a:p>
      </dsp:txBody>
      <dsp:txXfrm>
        <a:off x="6184192" y="1848589"/>
        <a:ext cx="2012819" cy="976043"/>
      </dsp:txXfrm>
    </dsp:sp>
    <dsp:sp modelId="{60ED1FA1-E4A0-4C9C-B3A1-7946B73B506F}">
      <dsp:nvSpPr>
        <dsp:cNvPr id="0" name=""/>
        <dsp:cNvSpPr/>
      </dsp:nvSpPr>
      <dsp:spPr>
        <a:xfrm rot="3310531">
          <a:off x="5012910" y="2916849"/>
          <a:ext cx="1452411" cy="31816"/>
        </a:xfrm>
        <a:custGeom>
          <a:avLst/>
          <a:gdLst/>
          <a:ahLst/>
          <a:cxnLst/>
          <a:rect l="0" t="0" r="0" b="0"/>
          <a:pathLst>
            <a:path>
              <a:moveTo>
                <a:pt x="0" y="15908"/>
              </a:moveTo>
              <a:lnTo>
                <a:pt x="1452411" y="15908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702806" y="2896447"/>
        <a:ext cx="72620" cy="72620"/>
      </dsp:txXfrm>
    </dsp:sp>
    <dsp:sp modelId="{ECBFCB7E-7BA1-478F-A2CF-02C5306C9285}">
      <dsp:nvSpPr>
        <dsp:cNvPr id="0" name=""/>
        <dsp:cNvSpPr/>
      </dsp:nvSpPr>
      <dsp:spPr>
        <a:xfrm>
          <a:off x="6153826" y="3010515"/>
          <a:ext cx="2073551" cy="10367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ústní otvor s jazýčkem</a:t>
          </a:r>
          <a:endParaRPr lang="cs-CZ" sz="3200" kern="1200" dirty="0"/>
        </a:p>
      </dsp:txBody>
      <dsp:txXfrm>
        <a:off x="6184192" y="3040881"/>
        <a:ext cx="2012819" cy="976043"/>
      </dsp:txXfrm>
    </dsp:sp>
    <dsp:sp modelId="{1CA9DAB9-FC56-4D94-8C16-80ED1EF7AE4A}">
      <dsp:nvSpPr>
        <dsp:cNvPr id="0" name=""/>
        <dsp:cNvSpPr/>
      </dsp:nvSpPr>
      <dsp:spPr>
        <a:xfrm>
          <a:off x="2421434" y="3512995"/>
          <a:ext cx="829420" cy="31816"/>
        </a:xfrm>
        <a:custGeom>
          <a:avLst/>
          <a:gdLst/>
          <a:ahLst/>
          <a:cxnLst/>
          <a:rect l="0" t="0" r="0" b="0"/>
          <a:pathLst>
            <a:path>
              <a:moveTo>
                <a:pt x="0" y="15908"/>
              </a:moveTo>
              <a:lnTo>
                <a:pt x="829420" y="15908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15409" y="3508167"/>
        <a:ext cx="41471" cy="41471"/>
      </dsp:txXfrm>
    </dsp:sp>
    <dsp:sp modelId="{C6BECA52-8A72-46BC-B50D-CA735EB5400E}">
      <dsp:nvSpPr>
        <dsp:cNvPr id="0" name=""/>
        <dsp:cNvSpPr/>
      </dsp:nvSpPr>
      <dsp:spPr>
        <a:xfrm>
          <a:off x="3250854" y="3010515"/>
          <a:ext cx="2073551" cy="10367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svalnatá noha</a:t>
          </a:r>
          <a:endParaRPr lang="cs-CZ" sz="3200" kern="1200" dirty="0"/>
        </a:p>
      </dsp:txBody>
      <dsp:txXfrm>
        <a:off x="3281220" y="3040881"/>
        <a:ext cx="2012819" cy="976043"/>
      </dsp:txXfrm>
    </dsp:sp>
    <dsp:sp modelId="{5F6C27FB-BDC3-4200-9BA8-F8FB7403EA6C}">
      <dsp:nvSpPr>
        <dsp:cNvPr id="0" name=""/>
        <dsp:cNvSpPr/>
      </dsp:nvSpPr>
      <dsp:spPr>
        <a:xfrm rot="3310531">
          <a:off x="2109939" y="4109141"/>
          <a:ext cx="1452411" cy="31816"/>
        </a:xfrm>
        <a:custGeom>
          <a:avLst/>
          <a:gdLst/>
          <a:ahLst/>
          <a:cxnLst/>
          <a:rect l="0" t="0" r="0" b="0"/>
          <a:pathLst>
            <a:path>
              <a:moveTo>
                <a:pt x="0" y="15908"/>
              </a:moveTo>
              <a:lnTo>
                <a:pt x="1452411" y="15908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799834" y="4088739"/>
        <a:ext cx="72620" cy="72620"/>
      </dsp:txXfrm>
    </dsp:sp>
    <dsp:sp modelId="{2D208FA3-28B2-436F-8C86-974781CD2B53}">
      <dsp:nvSpPr>
        <dsp:cNvPr id="0" name=""/>
        <dsp:cNvSpPr/>
      </dsp:nvSpPr>
      <dsp:spPr>
        <a:xfrm>
          <a:off x="3250854" y="4202807"/>
          <a:ext cx="2073551" cy="10367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ulita</a:t>
          </a:r>
          <a:endParaRPr lang="cs-CZ" sz="3200" kern="1200" dirty="0"/>
        </a:p>
      </dsp:txBody>
      <dsp:txXfrm>
        <a:off x="3281220" y="4233173"/>
        <a:ext cx="2012819" cy="9760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/>
              <a:t>: VY_32_INOVACE_07_23_Měkkýši - plži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popisování stavby těla a orgánových soustav hlemýždě zahradního. Zapsání zápisu do sešitu a závěrečné opakování.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28.1.2013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15.2.2013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90859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STAVBA TĚLA PLŽŮ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KMEN MĚKKÝŠI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KMEN MĚKKÝŠI?</a:t>
            </a:r>
            <a:endParaRPr lang="cs-CZ" dirty="0"/>
          </a:p>
        </p:txBody>
      </p:sp>
      <p:pic>
        <p:nvPicPr>
          <p:cNvPr id="4" name="Zástupný symbol pro obsah 3" descr="páskovka keřová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340768"/>
            <a:ext cx="3393759" cy="4525963"/>
          </a:xfrm>
        </p:spPr>
      </p:pic>
      <p:pic>
        <p:nvPicPr>
          <p:cNvPr id="5" name="Obrázek 4" descr="chobotni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1412776"/>
            <a:ext cx="3803915" cy="285293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2003" t="24214" r="51907" b="15338"/>
          <a:stretch/>
        </p:blipFill>
        <p:spPr>
          <a:xfrm>
            <a:off x="-1081800" y="3868220"/>
            <a:ext cx="5472608" cy="266631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1283127" y="2177041"/>
            <a:ext cx="6840760" cy="30243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PROTOŽE MAJÍ MĚKKÉ TĚLO, KTERÉ JE KRYTO SCHRÁNKOU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 descr="hlemýžď zahradní (8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VNĚJŠÍ STAVBA TĚLA HLEMÝŽDĚ: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907704" y="2276872"/>
            <a:ext cx="1584176" cy="100811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ULITA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5292080" y="2636912"/>
            <a:ext cx="1440160" cy="100811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HLAVA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4572000" y="4653136"/>
            <a:ext cx="2088232" cy="100811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SVALNATÁ NOHA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60648"/>
          <a:ext cx="8229600" cy="58655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A5FC5B-CC95-4361-A4BA-F6E9182D9B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0A5FC5B-CC95-4361-A4BA-F6E9182D9B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C4BCA7-B718-4A48-8B7C-C1D36B9AFF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7C4BCA7-B718-4A48-8B7C-C1D36B9AFF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5C5E4B-8537-407B-BF51-61CDF1D1C4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835C5E4B-8537-407B-BF51-61CDF1D1C4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A9DAB9-FC56-4D94-8C16-80ED1EF7AE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1CA9DAB9-FC56-4D94-8C16-80ED1EF7AE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BECA52-8A72-46BC-B50D-CA735EB54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C6BECA52-8A72-46BC-B50D-CA735EB540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6C27FB-BDC3-4200-9BA8-F8FB7403EA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5F6C27FB-BDC3-4200-9BA8-F8FB7403EA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208FA3-28B2-436F-8C86-974781CD2B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2D208FA3-28B2-436F-8C86-974781CD2B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73BFAC-21F4-4734-B35E-4AC6482D5E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F273BFAC-21F4-4734-B35E-4AC6482D5E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A51B97-EAD8-4557-8B68-A3D104168E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5EA51B97-EAD8-4557-8B68-A3D104168E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5DFC2B-8D5A-4F71-8878-91F02943F3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435DFC2B-8D5A-4F71-8878-91F02943F3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42AE1F3-3802-425B-A3C4-BBB4845D44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A42AE1F3-3802-425B-A3C4-BBB4845D44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ED1FA1-E4A0-4C9C-B3A1-7946B73B50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60ED1FA1-E4A0-4C9C-B3A1-7946B73B50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BFCB7E-7BA1-478F-A2CF-02C5306C92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ECBFCB7E-7BA1-478F-A2CF-02C5306C92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cs-CZ" dirty="0" smtClean="0"/>
              <a:t>Jazýček je jako struhadlo, slouží ke strouhání býložravé potravy.</a:t>
            </a:r>
            <a:endParaRPr lang="cs-CZ" dirty="0"/>
          </a:p>
        </p:txBody>
      </p:sp>
      <p:pic>
        <p:nvPicPr>
          <p:cNvPr id="4" name="Zástupný symbol pro obsah 3" descr="P1090169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lum contrast="-1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1304" b="82553" l="7025" r="84917"/>
                    </a14:imgEffect>
                  </a14:imgLayer>
                </a14:imgProps>
              </a:ext>
            </a:extLst>
          </a:blip>
          <a:srcRect l="7043" t="18133" r="14203" b="13454"/>
          <a:stretch>
            <a:fillRect/>
          </a:stretch>
        </p:blipFill>
        <p:spPr>
          <a:xfrm>
            <a:off x="2411760" y="2132856"/>
            <a:ext cx="5112568" cy="3330916"/>
          </a:xfrm>
        </p:spPr>
      </p:pic>
      <p:sp>
        <p:nvSpPr>
          <p:cNvPr id="3" name="Ovál 2"/>
          <p:cNvSpPr/>
          <p:nvPr/>
        </p:nvSpPr>
        <p:spPr>
          <a:xfrm>
            <a:off x="683568" y="5517232"/>
            <a:ext cx="1224136" cy="64807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STAVBA TĚLA HLEMÝŽDĚ</a:t>
            </a:r>
            <a:endParaRPr lang="cs-CZ" dirty="0"/>
          </a:p>
        </p:txBody>
      </p:sp>
      <p:pic>
        <p:nvPicPr>
          <p:cNvPr id="4" name="Zástupný symbol pro obsah 3" descr="P109017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282" b="98926" l="207" r="100000"/>
                    </a14:imgEffect>
                  </a14:imgLayer>
                </a14:imgProps>
              </a:ext>
            </a:extLst>
          </a:blip>
          <a:srcRect l="-116" r="-116"/>
          <a:stretch>
            <a:fillRect/>
          </a:stretch>
        </p:blipFill>
        <p:spPr>
          <a:xfrm>
            <a:off x="683568" y="2460020"/>
            <a:ext cx="6892673" cy="3528392"/>
          </a:xfrm>
        </p:spPr>
      </p:pic>
      <p:sp>
        <p:nvSpPr>
          <p:cNvPr id="6" name="Šipka doleva 5"/>
          <p:cNvSpPr/>
          <p:nvPr/>
        </p:nvSpPr>
        <p:spPr>
          <a:xfrm rot="2063548" flipH="1">
            <a:off x="5079684" y="3383070"/>
            <a:ext cx="1778122" cy="132801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nervová soustava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 rot="1697945">
            <a:off x="5088790" y="5195503"/>
            <a:ext cx="2378809" cy="156477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trávicí soustava</a:t>
            </a:r>
            <a:endParaRPr lang="cs-CZ" sz="2400" dirty="0"/>
          </a:p>
        </p:txBody>
      </p:sp>
      <p:sp>
        <p:nvSpPr>
          <p:cNvPr id="8" name="Šipka doprava 7"/>
          <p:cNvSpPr/>
          <p:nvPr/>
        </p:nvSpPr>
        <p:spPr>
          <a:xfrm rot="2108682">
            <a:off x="1043745" y="1762266"/>
            <a:ext cx="2082045" cy="11602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cévní soustava</a:t>
            </a:r>
            <a:endParaRPr lang="cs-CZ" sz="2000" dirty="0"/>
          </a:p>
        </p:txBody>
      </p:sp>
      <p:sp>
        <p:nvSpPr>
          <p:cNvPr id="9" name="Šipka doleva 8"/>
          <p:cNvSpPr/>
          <p:nvPr/>
        </p:nvSpPr>
        <p:spPr>
          <a:xfrm rot="19208144">
            <a:off x="3771520" y="2318185"/>
            <a:ext cx="2136044" cy="1197776"/>
          </a:xfrm>
          <a:prstGeom prst="lef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dýchací soustava</a:t>
            </a:r>
            <a:endParaRPr lang="cs-CZ" sz="2000" dirty="0"/>
          </a:p>
        </p:txBody>
      </p:sp>
      <p:sp>
        <p:nvSpPr>
          <p:cNvPr id="10" name="Šipka doprava 9"/>
          <p:cNvSpPr/>
          <p:nvPr/>
        </p:nvSpPr>
        <p:spPr>
          <a:xfrm rot="20197167">
            <a:off x="351958" y="3286947"/>
            <a:ext cx="2773755" cy="108012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vylučovací soustava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68144" y="1484784"/>
            <a:ext cx="2952328" cy="158417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Vnitřní orgány jsou uloženy v útrobním vaku.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64620" y="5841268"/>
            <a:ext cx="1224136" cy="64807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  <p:pic>
        <p:nvPicPr>
          <p:cNvPr id="4" name="Zástupný symbol pro obsah 3" descr="P109017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0018" b="93297" l="0" r="100000"/>
                    </a14:imgEffect>
                  </a14:imgLayer>
                </a14:imgProps>
              </a:ext>
            </a:extLst>
          </a:blip>
          <a:srcRect t="24497" b="8681"/>
          <a:stretch>
            <a:fillRect/>
          </a:stretch>
        </p:blipFill>
        <p:spPr>
          <a:xfrm>
            <a:off x="1475656" y="1340768"/>
            <a:ext cx="6034617" cy="3024336"/>
          </a:xfrm>
        </p:spPr>
      </p:pic>
      <p:sp>
        <p:nvSpPr>
          <p:cNvPr id="5" name="Obdélník 4"/>
          <p:cNvSpPr/>
          <p:nvPr/>
        </p:nvSpPr>
        <p:spPr>
          <a:xfrm>
            <a:off x="1043608" y="4725144"/>
            <a:ext cx="6912768" cy="165618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Trávicí soustava je tvořena ústním otvorem, dlouhým segmentovaným střevem a </a:t>
            </a:r>
            <a:r>
              <a:rPr lang="cs-CZ" sz="2800" dirty="0" err="1" smtClean="0"/>
              <a:t>vyvrhovacím</a:t>
            </a:r>
            <a:r>
              <a:rPr lang="cs-CZ" sz="2800" dirty="0" smtClean="0"/>
              <a:t> otvorem.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pic>
        <p:nvPicPr>
          <p:cNvPr id="4" name="Zástupný symbol pro obsah 3" descr="P109017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3508" b="91736" l="0" r="100000"/>
                    </a14:imgEffect>
                  </a14:imgLayer>
                </a14:imgProps>
              </a:ext>
            </a:extLst>
          </a:blip>
          <a:srcRect t="24497" b="8681"/>
          <a:stretch>
            <a:fillRect/>
          </a:stretch>
        </p:blipFill>
        <p:spPr>
          <a:xfrm>
            <a:off x="1475656" y="1340768"/>
            <a:ext cx="6034617" cy="3024336"/>
          </a:xfrm>
        </p:spPr>
      </p:pic>
      <p:sp>
        <p:nvSpPr>
          <p:cNvPr id="5" name="Obdélník 4"/>
          <p:cNvSpPr/>
          <p:nvPr/>
        </p:nvSpPr>
        <p:spPr>
          <a:xfrm>
            <a:off x="1043608" y="4725144"/>
            <a:ext cx="6912768" cy="165618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Nervová soustava je tvořena uzlinami v hlavové části těla a nervy, které prochází celým tělem.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DÝCHACÍ SOUSTAVA</a:t>
            </a:r>
            <a:endParaRPr lang="cs-CZ" dirty="0"/>
          </a:p>
        </p:txBody>
      </p:sp>
      <p:pic>
        <p:nvPicPr>
          <p:cNvPr id="4" name="Zástupný symbol pro obsah 3" descr="P109017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4702" b="91185" l="0" r="100000"/>
                    </a14:imgEffect>
                  </a14:imgLayer>
                </a14:imgProps>
              </a:ext>
            </a:extLst>
          </a:blip>
          <a:srcRect t="24497" b="8681"/>
          <a:stretch>
            <a:fillRect/>
          </a:stretch>
        </p:blipFill>
        <p:spPr>
          <a:xfrm>
            <a:off x="1475656" y="1340768"/>
            <a:ext cx="6034617" cy="3024336"/>
          </a:xfrm>
        </p:spPr>
      </p:pic>
      <p:sp>
        <p:nvSpPr>
          <p:cNvPr id="5" name="Obdélník 4"/>
          <p:cNvSpPr/>
          <p:nvPr/>
        </p:nvSpPr>
        <p:spPr>
          <a:xfrm>
            <a:off x="1043608" y="4725144"/>
            <a:ext cx="6912768" cy="165618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Dýchací soustava je tvořena prokrvenou plášťovou dutinou.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CÉVNÍ SOUSTAVA</a:t>
            </a:r>
            <a:endParaRPr lang="cs-CZ" dirty="0"/>
          </a:p>
        </p:txBody>
      </p:sp>
      <p:pic>
        <p:nvPicPr>
          <p:cNvPr id="4" name="Zástupný symbol pro obsah 3" descr="P109017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3600" b="92562" l="69" r="100000"/>
                    </a14:imgEffect>
                  </a14:imgLayer>
                </a14:imgProps>
              </a:ext>
            </a:extLst>
          </a:blip>
          <a:srcRect t="24497" b="8681"/>
          <a:stretch>
            <a:fillRect/>
          </a:stretch>
        </p:blipFill>
        <p:spPr>
          <a:xfrm>
            <a:off x="1475656" y="1340768"/>
            <a:ext cx="6034617" cy="3024336"/>
          </a:xfrm>
        </p:spPr>
      </p:pic>
      <p:sp>
        <p:nvSpPr>
          <p:cNvPr id="5" name="Obdélník 4"/>
          <p:cNvSpPr/>
          <p:nvPr/>
        </p:nvSpPr>
        <p:spPr>
          <a:xfrm>
            <a:off x="1043608" y="4725144"/>
            <a:ext cx="6912768" cy="16561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Cévní soustava je tvořena srdcem a cévami, které nejsou v těle spojeny, a proto se krev volně vylévá do těla. Cévní soustava je tedy otevřená.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VYLUČOVACÍ SOUSTAVA</a:t>
            </a:r>
            <a:endParaRPr lang="cs-CZ" dirty="0"/>
          </a:p>
        </p:txBody>
      </p:sp>
      <p:pic>
        <p:nvPicPr>
          <p:cNvPr id="4" name="Zástupný symbol pro obsah 3" descr="P109017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4977" b="93848" l="0" r="100000"/>
                    </a14:imgEffect>
                  </a14:imgLayer>
                </a14:imgProps>
              </a:ext>
            </a:extLst>
          </a:blip>
          <a:srcRect t="24497" b="8681"/>
          <a:stretch>
            <a:fillRect/>
          </a:stretch>
        </p:blipFill>
        <p:spPr>
          <a:xfrm>
            <a:off x="1475656" y="1340768"/>
            <a:ext cx="6034617" cy="3024336"/>
          </a:xfrm>
        </p:spPr>
      </p:pic>
      <p:sp>
        <p:nvSpPr>
          <p:cNvPr id="5" name="Obdélník 4"/>
          <p:cNvSpPr/>
          <p:nvPr/>
        </p:nvSpPr>
        <p:spPr>
          <a:xfrm>
            <a:off x="1043608" y="4725144"/>
            <a:ext cx="6912768" cy="165618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Vylučovací soustava je tvořena ledvinou se samostatným vývodem.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ROZMNOŽOVACÍ SOUSTAVA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44008" y="1916832"/>
            <a:ext cx="3960440" cy="38884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Rozmnožování je vždy pohlavní.</a:t>
            </a:r>
          </a:p>
          <a:p>
            <a:pPr algn="ctr"/>
            <a:r>
              <a:rPr lang="cs-CZ" sz="2800" dirty="0" smtClean="0"/>
              <a:t>Plži jsou obojetníci.</a:t>
            </a:r>
          </a:p>
          <a:p>
            <a:pPr algn="ctr"/>
            <a:r>
              <a:rPr lang="cs-CZ" sz="2800" dirty="0" smtClean="0"/>
              <a:t>Vývin vajíček je přímý.</a:t>
            </a:r>
            <a:endParaRPr lang="cs-CZ" sz="2800" dirty="0"/>
          </a:p>
        </p:txBody>
      </p:sp>
      <p:pic>
        <p:nvPicPr>
          <p:cNvPr id="9" name="Zástupný symbol pro obsah 8" descr="šnek a vajíčk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KONZUMENTI</a:t>
            </a:r>
          </a:p>
          <a:p>
            <a:pPr algn="ctr"/>
            <a:endParaRPr lang="cs-CZ" sz="4000" dirty="0" smtClean="0"/>
          </a:p>
          <a:p>
            <a:pPr algn="ctr"/>
            <a:r>
              <a:rPr lang="cs-CZ" sz="4000" dirty="0" smtClean="0"/>
              <a:t>BÝLOŽRAVCI</a:t>
            </a:r>
            <a:endParaRPr lang="cs-CZ" sz="4000" dirty="0"/>
          </a:p>
        </p:txBody>
      </p:sp>
      <p:pic>
        <p:nvPicPr>
          <p:cNvPr id="7" name="Zástupný symbol pro obsah 6" descr="hlemýžď, hostin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stup do plášťové dutiny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629728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Hlemýžď gymnasta</a:t>
            </a:r>
            <a:endParaRPr lang="cs-CZ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6322" y="1600200"/>
            <a:ext cx="3391355" cy="4525963"/>
          </a:xfrm>
        </p:spPr>
      </p:pic>
    </p:spTree>
    <p:extLst>
      <p:ext uri="{BB962C8B-B14F-4D97-AF65-F5344CB8AC3E}">
        <p14:creationId xmlns:p14="http://schemas.microsoft.com/office/powerpoint/2010/main" val="3693572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2890664" cy="346050"/>
          </a:xfrm>
        </p:spPr>
        <p:txBody>
          <a:bodyPr>
            <a:normAutofit fontScale="90000"/>
          </a:bodyPr>
          <a:lstStyle/>
          <a:p>
            <a:r>
              <a:rPr lang="cs-CZ" sz="1800" dirty="0" smtClean="0"/>
              <a:t>ZAPÍŠEME SI DO SEŠITU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100" dirty="0" smtClean="0"/>
              <a:t>5. kmen: MĚKKÝŠI</a:t>
            </a:r>
          </a:p>
          <a:p>
            <a:pPr lvl="0">
              <a:buNone/>
            </a:pPr>
            <a:r>
              <a:rPr lang="cs-CZ" sz="2100" dirty="0" smtClean="0"/>
              <a:t>třída : </a:t>
            </a:r>
            <a:r>
              <a:rPr lang="cs-CZ" sz="2100" b="1" dirty="0" smtClean="0"/>
              <a:t>PLŽI</a:t>
            </a:r>
            <a:endParaRPr lang="cs-CZ" sz="2100" dirty="0" smtClean="0"/>
          </a:p>
          <a:p>
            <a:pPr>
              <a:buNone/>
            </a:pPr>
            <a:r>
              <a:rPr lang="cs-CZ" sz="2100" u="sng" dirty="0" smtClean="0"/>
              <a:t>druh</a:t>
            </a:r>
            <a:r>
              <a:rPr lang="cs-CZ" sz="2100" dirty="0" smtClean="0"/>
              <a:t>: Hlemýžď zahradní</a:t>
            </a:r>
          </a:p>
          <a:p>
            <a:pPr>
              <a:buNone/>
            </a:pPr>
            <a:r>
              <a:rPr lang="cs-CZ" sz="2100" u="sng" dirty="0" smtClean="0"/>
              <a:t>stavba těla: </a:t>
            </a:r>
            <a:endParaRPr lang="cs-CZ" sz="2100" dirty="0" smtClean="0"/>
          </a:p>
          <a:p>
            <a:pPr lvl="0"/>
            <a:r>
              <a:rPr lang="cs-CZ" sz="2100" dirty="0" smtClean="0"/>
              <a:t>hlava – 2 páry tykadel (čich, hmat + oči na stopkách) a drsný jazýček v ústní dutině</a:t>
            </a:r>
          </a:p>
          <a:p>
            <a:pPr lvl="0"/>
            <a:r>
              <a:rPr lang="cs-CZ" sz="2100" dirty="0" smtClean="0"/>
              <a:t>svalnatá noha</a:t>
            </a:r>
          </a:p>
          <a:p>
            <a:pPr lvl="0"/>
            <a:r>
              <a:rPr lang="cs-CZ" sz="2100" dirty="0" smtClean="0"/>
              <a:t>útrobní vak – ukrývá vnitřní orgány a obsahuje plášťovou dutinu</a:t>
            </a:r>
          </a:p>
          <a:p>
            <a:pPr lvl="0"/>
            <a:r>
              <a:rPr lang="cs-CZ" sz="2100" dirty="0" smtClean="0"/>
              <a:t>ulita = schránka</a:t>
            </a:r>
          </a:p>
          <a:p>
            <a:pPr>
              <a:buNone/>
            </a:pPr>
            <a:r>
              <a:rPr lang="cs-CZ" sz="2100" b="1" dirty="0" smtClean="0"/>
              <a:t>VS</a:t>
            </a:r>
            <a:r>
              <a:rPr lang="cs-CZ" sz="2100" dirty="0" smtClean="0"/>
              <a:t>: ledvina</a:t>
            </a:r>
          </a:p>
          <a:p>
            <a:pPr>
              <a:buNone/>
            </a:pPr>
            <a:r>
              <a:rPr lang="cs-CZ" sz="2100" b="1" dirty="0" smtClean="0"/>
              <a:t>DS</a:t>
            </a:r>
            <a:r>
              <a:rPr lang="cs-CZ" sz="2100" dirty="0" smtClean="0"/>
              <a:t>: pomocí plášťové dutiny</a:t>
            </a:r>
          </a:p>
          <a:p>
            <a:pPr>
              <a:buNone/>
            </a:pPr>
            <a:r>
              <a:rPr lang="cs-CZ" sz="2100" b="1" dirty="0" smtClean="0"/>
              <a:t>CS </a:t>
            </a:r>
            <a:r>
              <a:rPr lang="cs-CZ" sz="2100" dirty="0" smtClean="0"/>
              <a:t>(cévní soustava) – otevřená = krev  se vylévá volně do těla, srdce a cévy</a:t>
            </a:r>
          </a:p>
          <a:p>
            <a:pPr>
              <a:buNone/>
            </a:pPr>
            <a:r>
              <a:rPr lang="cs-CZ" sz="2100" b="1" dirty="0" smtClean="0"/>
              <a:t>NS</a:t>
            </a:r>
            <a:r>
              <a:rPr lang="cs-CZ" sz="2100" dirty="0" smtClean="0"/>
              <a:t>: uzlinová</a:t>
            </a:r>
          </a:p>
          <a:p>
            <a:pPr>
              <a:buNone/>
            </a:pPr>
            <a:r>
              <a:rPr lang="cs-CZ" sz="2100" b="1" dirty="0" smtClean="0"/>
              <a:t>TS:</a:t>
            </a:r>
            <a:r>
              <a:rPr lang="cs-CZ" sz="2100" dirty="0" smtClean="0"/>
              <a:t> ústní dutina s jazýčkem –&gt; trávicí trubice –&gt; vylučovací otvor</a:t>
            </a:r>
          </a:p>
          <a:p>
            <a:pPr>
              <a:buNone/>
            </a:pPr>
            <a:r>
              <a:rPr lang="cs-CZ" sz="2100" b="1" dirty="0" smtClean="0"/>
              <a:t>RS</a:t>
            </a:r>
            <a:r>
              <a:rPr lang="cs-CZ" sz="2100" dirty="0" smtClean="0"/>
              <a:t>: pohlavní, obojetník, vývin přímý</a:t>
            </a:r>
          </a:p>
          <a:p>
            <a:pPr>
              <a:buNone/>
            </a:pPr>
            <a:r>
              <a:rPr lang="cs-CZ" sz="2100" b="1" dirty="0" smtClean="0"/>
              <a:t>Potrava:</a:t>
            </a:r>
            <a:r>
              <a:rPr lang="cs-CZ" sz="2100" dirty="0" smtClean="0"/>
              <a:t> konzument – býložravec (listy)</a:t>
            </a:r>
          </a:p>
          <a:p>
            <a:endParaRPr lang="cs-CZ" sz="2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Řekni, čím dýchá hlemýžď zahradní.</a:t>
            </a:r>
          </a:p>
          <a:p>
            <a:pPr marL="0" indent="0">
              <a:buNone/>
            </a:pPr>
            <a:r>
              <a:rPr lang="cs-CZ" b="1" dirty="0" smtClean="0"/>
              <a:t>Dýchá pomocí prokrvené plášťové dutiny.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2. Řekni, jak se nazývá schránka plžů.</a:t>
            </a:r>
          </a:p>
          <a:p>
            <a:pPr marL="0" indent="0">
              <a:buNone/>
            </a:pPr>
            <a:r>
              <a:rPr lang="cs-CZ" b="1" dirty="0" smtClean="0"/>
              <a:t>Ulita</a:t>
            </a:r>
          </a:p>
          <a:p>
            <a:pPr marL="0" indent="0">
              <a:buNone/>
            </a:pPr>
            <a:r>
              <a:rPr lang="cs-CZ" dirty="0" smtClean="0"/>
              <a:t>3. Řekni, jakou cévní soustavu má hlemýž</a:t>
            </a:r>
            <a:r>
              <a:rPr lang="cs-CZ" dirty="0"/>
              <a:t>ď</a:t>
            </a:r>
            <a:r>
              <a:rPr lang="cs-CZ" dirty="0" smtClean="0"/>
              <a:t> zahradní.</a:t>
            </a:r>
          </a:p>
          <a:p>
            <a:pPr marL="0" indent="0">
              <a:buNone/>
            </a:pPr>
            <a:r>
              <a:rPr lang="cs-CZ" b="1" dirty="0" smtClean="0"/>
              <a:t>otevřenou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5255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4. Řekni, kam v potravním řetězci patří hlemýžď.</a:t>
            </a:r>
          </a:p>
          <a:p>
            <a:pPr marL="0" indent="0">
              <a:buNone/>
            </a:pPr>
            <a:r>
              <a:rPr lang="cs-CZ" b="1" dirty="0" smtClean="0"/>
              <a:t>Konzument – býložravec</a:t>
            </a:r>
          </a:p>
          <a:p>
            <a:pPr marL="0" indent="0">
              <a:buNone/>
            </a:pPr>
            <a:r>
              <a:rPr lang="cs-CZ" dirty="0" smtClean="0"/>
              <a:t>5. Řekni, v čem jsou uloženy vnitřní orgány hlemýždě.</a:t>
            </a:r>
          </a:p>
          <a:p>
            <a:pPr marL="0" indent="0">
              <a:buNone/>
            </a:pPr>
            <a:r>
              <a:rPr lang="cs-CZ" b="1" dirty="0"/>
              <a:t>v</a:t>
            </a:r>
            <a:r>
              <a:rPr lang="cs-CZ" b="1" dirty="0" smtClean="0"/>
              <a:t> útrobním vaku</a:t>
            </a:r>
          </a:p>
          <a:p>
            <a:pPr marL="0" indent="0">
              <a:buNone/>
            </a:pPr>
            <a:r>
              <a:rPr lang="cs-CZ" dirty="0" smtClean="0"/>
              <a:t>6. Řekni, čím hlemýžď vylučuje.</a:t>
            </a:r>
          </a:p>
          <a:p>
            <a:pPr marL="0" indent="0">
              <a:buNone/>
            </a:pPr>
            <a:r>
              <a:rPr lang="cs-CZ" b="1" dirty="0"/>
              <a:t>l</a:t>
            </a:r>
            <a:r>
              <a:rPr lang="cs-CZ" b="1" dirty="0" smtClean="0"/>
              <a:t>edvinou se samostatným vývodem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9262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Není-li </a:t>
            </a:r>
            <a:r>
              <a:rPr lang="cs-CZ" sz="1400" dirty="0"/>
              <a:t>u</a:t>
            </a:r>
            <a:r>
              <a:rPr lang="cs-CZ" sz="1400" dirty="0" smtClean="0"/>
              <a:t>vedeno jinak, vlastní práce </a:t>
            </a:r>
            <a:r>
              <a:rPr lang="cs-CZ" sz="1400" dirty="0" smtClean="0"/>
              <a:t>autora</a:t>
            </a:r>
          </a:p>
          <a:p>
            <a:pPr marL="0" indent="0">
              <a:buNone/>
            </a:pPr>
            <a:r>
              <a:rPr lang="cs-CZ" sz="1400" dirty="0" smtClean="0"/>
              <a:t>Obr. 1,2 jsou pořízeny z nástěnného obrazu hlemýždě zahradního – </a:t>
            </a:r>
            <a:r>
              <a:rPr lang="cs-CZ" sz="1400" smtClean="0"/>
              <a:t>archiv školy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Ostatní obrázky </a:t>
            </a:r>
            <a:r>
              <a:rPr lang="cs-CZ" sz="1400" dirty="0" smtClean="0"/>
              <a:t>se souhlasem Renaty Daňkové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984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368</Words>
  <Application>Microsoft Office PowerPoint</Application>
  <PresentationFormat>Předvádění na obrazovce (4:3)</PresentationFormat>
  <Paragraphs>112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STAVBA TĚLA PLŽŮ</vt:lpstr>
      <vt:lpstr>PROČ KMEN MĚKKÝŠI?</vt:lpstr>
      <vt:lpstr>VNĚJŠÍ STAVBA TĚLA HLEMÝŽDĚ:</vt:lpstr>
      <vt:lpstr>Prezentace aplikace PowerPoint</vt:lpstr>
      <vt:lpstr>Jazýček je jako struhadlo, slouží ke strouhání býložravé potravy.</vt:lpstr>
      <vt:lpstr>VNITŘNÍ STAVBA TĚLA HLEMÝŽDĚ</vt:lpstr>
      <vt:lpstr>TRÁVICÍ SOUSTAVA</vt:lpstr>
      <vt:lpstr>NERVOVÁ SOUSTAVA</vt:lpstr>
      <vt:lpstr>DÝCHACÍ SOUSTAVA</vt:lpstr>
      <vt:lpstr>CÉVNÍ SOUSTAVA</vt:lpstr>
      <vt:lpstr>VYLUČOVACÍ SOUSTAVA</vt:lpstr>
      <vt:lpstr>ROZMNOŽOVACÍ SOUSTAVA</vt:lpstr>
      <vt:lpstr>POTRAVA</vt:lpstr>
      <vt:lpstr>vstup do plášťové dutiny</vt:lpstr>
      <vt:lpstr>Hlemýžď gymnasta</vt:lpstr>
      <vt:lpstr>ZAPÍŠEME SI DO SEŠITU</vt:lpstr>
      <vt:lpstr>Závěrečné opakování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TĚLA PLŽŮ</dc:title>
  <cp:lastModifiedBy>Jana Střížková</cp:lastModifiedBy>
  <cp:revision>17</cp:revision>
  <dcterms:modified xsi:type="dcterms:W3CDTF">2013-02-16T09:34:54Z</dcterms:modified>
</cp:coreProperties>
</file>