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0" r:id="rId2"/>
    <p:sldId id="256" r:id="rId3"/>
    <p:sldId id="259" r:id="rId4"/>
    <p:sldId id="272" r:id="rId5"/>
    <p:sldId id="271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70" r:id="rId14"/>
    <p:sldId id="268" r:id="rId15"/>
    <p:sldId id="273" r:id="rId16"/>
    <p:sldId id="274" r:id="rId17"/>
    <p:sldId id="275" r:id="rId18"/>
    <p:sldId id="276" r:id="rId19"/>
    <p:sldId id="277" r:id="rId20"/>
    <p:sldId id="269" r:id="rId21"/>
    <p:sldId id="279" r:id="rId2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516" y="52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4">
  <dgm:title val=""/>
  <dgm:desc val=""/>
  <dgm:catLst>
    <dgm:cat type="accent2" pri="11400"/>
  </dgm:catLst>
  <dgm:styleLbl name="node0">
    <dgm:fillClrLst meth="cycle">
      <a:schemeClr val="accent2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2">
        <a:shade val="50000"/>
      </a:schemeClr>
      <a:schemeClr val="accent2">
        <a:tint val="45000"/>
      </a:schemeClr>
    </dgm:fillClrLst>
    <dgm:linClrLst meth="cycle">
      <a:schemeClr val="accent2">
        <a:shade val="50000"/>
      </a:schemeClr>
      <a:schemeClr val="accent2">
        <a:tint val="45000"/>
      </a:schemeClr>
    </dgm:linClrLst>
    <dgm:effectClrLst/>
    <dgm:txLinClrLst/>
    <dgm:txFillClrLst/>
    <dgm:txEffectClrLst/>
  </dgm:styleLbl>
  <dgm:styleLbl name="ln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2">
        <a:shade val="80000"/>
        <a:alpha val="50000"/>
      </a:schemeClr>
      <a:schemeClr val="accent2">
        <a:tint val="45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55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6A03904-8687-4534-8561-C747DA0F2C82}" type="doc">
      <dgm:prSet loTypeId="urn:microsoft.com/office/officeart/2005/8/layout/hierarchy2" loCatId="hierarchy" qsTypeId="urn:microsoft.com/office/officeart/2005/8/quickstyle/3d1" qsCatId="3D" csTypeId="urn:microsoft.com/office/officeart/2005/8/colors/colorful1#1" csCatId="colorful" phldr="1"/>
      <dgm:spPr/>
      <dgm:t>
        <a:bodyPr/>
        <a:lstStyle/>
        <a:p>
          <a:endParaRPr lang="cs-CZ"/>
        </a:p>
      </dgm:t>
    </dgm:pt>
    <dgm:pt modelId="{6123402C-C392-4325-AE09-2E8DBF8561C3}">
      <dgm:prSet phldrT="[Text]"/>
      <dgm:spPr/>
      <dgm:t>
        <a:bodyPr/>
        <a:lstStyle/>
        <a:p>
          <a:r>
            <a:rPr lang="cs-CZ" dirty="0" smtClean="0"/>
            <a:t>STAVBA </a:t>
          </a:r>
        </a:p>
        <a:p>
          <a:r>
            <a:rPr lang="cs-CZ" dirty="0" smtClean="0"/>
            <a:t>TĚLA</a:t>
          </a:r>
          <a:endParaRPr lang="cs-CZ" dirty="0"/>
        </a:p>
      </dgm:t>
    </dgm:pt>
    <dgm:pt modelId="{6FEFFA8C-AC86-487B-A43E-68676F1B2BF1}" type="parTrans" cxnId="{5C79DF50-4DAE-4844-8EB9-8D90BC8FC5A6}">
      <dgm:prSet/>
      <dgm:spPr/>
      <dgm:t>
        <a:bodyPr/>
        <a:lstStyle/>
        <a:p>
          <a:endParaRPr lang="cs-CZ"/>
        </a:p>
      </dgm:t>
    </dgm:pt>
    <dgm:pt modelId="{42853681-09F1-467A-B0FD-9B5EB8371939}" type="sibTrans" cxnId="{5C79DF50-4DAE-4844-8EB9-8D90BC8FC5A6}">
      <dgm:prSet/>
      <dgm:spPr/>
      <dgm:t>
        <a:bodyPr/>
        <a:lstStyle/>
        <a:p>
          <a:endParaRPr lang="cs-CZ"/>
        </a:p>
      </dgm:t>
    </dgm:pt>
    <dgm:pt modelId="{CC36BA6F-2FCF-4BF0-B960-F312584E368D}">
      <dgm:prSet phldrT="[Text]"/>
      <dgm:spPr/>
      <dgm:t>
        <a:bodyPr/>
        <a:lstStyle/>
        <a:p>
          <a:r>
            <a:rPr lang="cs-CZ" dirty="0" smtClean="0"/>
            <a:t>svalnatá noha</a:t>
          </a:r>
          <a:endParaRPr lang="cs-CZ" dirty="0"/>
        </a:p>
      </dgm:t>
    </dgm:pt>
    <dgm:pt modelId="{9BB05838-D900-4608-ABB9-D122CA6520DE}" type="parTrans" cxnId="{CF78C3F8-6F13-43DD-A0F0-9B8C0E4C3D42}">
      <dgm:prSet/>
      <dgm:spPr/>
      <dgm:t>
        <a:bodyPr/>
        <a:lstStyle/>
        <a:p>
          <a:endParaRPr lang="cs-CZ"/>
        </a:p>
      </dgm:t>
    </dgm:pt>
    <dgm:pt modelId="{AF99E218-D5D4-4F5D-A788-293CDD87D58A}" type="sibTrans" cxnId="{CF78C3F8-6F13-43DD-A0F0-9B8C0E4C3D42}">
      <dgm:prSet/>
      <dgm:spPr/>
      <dgm:t>
        <a:bodyPr/>
        <a:lstStyle/>
        <a:p>
          <a:endParaRPr lang="cs-CZ"/>
        </a:p>
      </dgm:t>
    </dgm:pt>
    <dgm:pt modelId="{26C223F0-3C49-4083-9E69-DC5EE2AD32D3}">
      <dgm:prSet/>
      <dgm:spPr/>
      <dgm:t>
        <a:bodyPr/>
        <a:lstStyle/>
        <a:p>
          <a:r>
            <a:rPr lang="cs-CZ" dirty="0" smtClean="0"/>
            <a:t>lastura</a:t>
          </a:r>
          <a:endParaRPr lang="cs-CZ" dirty="0"/>
        </a:p>
      </dgm:t>
    </dgm:pt>
    <dgm:pt modelId="{3E8A5A84-CAE9-4DE8-B79E-F90D373AD4B1}" type="parTrans" cxnId="{6731776A-233D-4E06-BD1B-510589047E64}">
      <dgm:prSet/>
      <dgm:spPr/>
      <dgm:t>
        <a:bodyPr/>
        <a:lstStyle/>
        <a:p>
          <a:endParaRPr lang="cs-CZ"/>
        </a:p>
      </dgm:t>
    </dgm:pt>
    <dgm:pt modelId="{9E84BD32-CD50-437E-8B09-270E96F78A03}" type="sibTrans" cxnId="{6731776A-233D-4E06-BD1B-510589047E64}">
      <dgm:prSet/>
      <dgm:spPr/>
      <dgm:t>
        <a:bodyPr/>
        <a:lstStyle/>
        <a:p>
          <a:endParaRPr lang="cs-CZ"/>
        </a:p>
      </dgm:t>
    </dgm:pt>
    <dgm:pt modelId="{ADC505A6-3A9A-4C5B-BFB6-6AFEC1998374}">
      <dgm:prSet/>
      <dgm:spPr/>
      <dgm:t>
        <a:bodyPr/>
        <a:lstStyle/>
        <a:p>
          <a:r>
            <a:rPr lang="cs-CZ" dirty="0" smtClean="0"/>
            <a:t>útrobní vak</a:t>
          </a:r>
          <a:endParaRPr lang="cs-CZ" dirty="0"/>
        </a:p>
      </dgm:t>
    </dgm:pt>
    <dgm:pt modelId="{9EF98335-0285-4951-A98F-5FD444D5A745}" type="parTrans" cxnId="{A269AB09-7A9F-463B-BF17-0A04929E9285}">
      <dgm:prSet/>
      <dgm:spPr/>
      <dgm:t>
        <a:bodyPr/>
        <a:lstStyle/>
        <a:p>
          <a:endParaRPr lang="cs-CZ"/>
        </a:p>
      </dgm:t>
    </dgm:pt>
    <dgm:pt modelId="{3040BB09-1B04-4EFF-8AC9-FFE5E7B310CD}" type="sibTrans" cxnId="{A269AB09-7A9F-463B-BF17-0A04929E9285}">
      <dgm:prSet/>
      <dgm:spPr/>
      <dgm:t>
        <a:bodyPr/>
        <a:lstStyle/>
        <a:p>
          <a:endParaRPr lang="cs-CZ"/>
        </a:p>
      </dgm:t>
    </dgm:pt>
    <dgm:pt modelId="{B5A22ECF-9DDD-4ABA-B9B0-BE2290687897}" type="pres">
      <dgm:prSet presAssocID="{A6A03904-8687-4534-8561-C747DA0F2C82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20F3CC62-AA9F-477A-85C4-F18EF27F6127}" type="pres">
      <dgm:prSet presAssocID="{6123402C-C392-4325-AE09-2E8DBF8561C3}" presName="root1" presStyleCnt="0"/>
      <dgm:spPr/>
    </dgm:pt>
    <dgm:pt modelId="{50A5FC5B-CC95-4361-A4BA-F6E9182D9B28}" type="pres">
      <dgm:prSet presAssocID="{6123402C-C392-4325-AE09-2E8DBF8561C3}" presName="LevelOneTextNode" presStyleLbl="node0" presStyleIdx="0" presStyleCnt="1" custScaleX="116670" custScaleY="142920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03D9528E-9BDA-42DA-AC5B-8D729DFF2666}" type="pres">
      <dgm:prSet presAssocID="{6123402C-C392-4325-AE09-2E8DBF8561C3}" presName="level2hierChild" presStyleCnt="0"/>
      <dgm:spPr/>
    </dgm:pt>
    <dgm:pt modelId="{1CA9DAB9-FC56-4D94-8C16-80ED1EF7AE4A}" type="pres">
      <dgm:prSet presAssocID="{9BB05838-D900-4608-ABB9-D122CA6520DE}" presName="conn2-1" presStyleLbl="parChTrans1D2" presStyleIdx="0" presStyleCnt="3"/>
      <dgm:spPr/>
      <dgm:t>
        <a:bodyPr/>
        <a:lstStyle/>
        <a:p>
          <a:endParaRPr lang="cs-CZ"/>
        </a:p>
      </dgm:t>
    </dgm:pt>
    <dgm:pt modelId="{B9C8F91A-337A-4210-8274-E5EC62EC9D27}" type="pres">
      <dgm:prSet presAssocID="{9BB05838-D900-4608-ABB9-D122CA6520DE}" presName="connTx" presStyleLbl="parChTrans1D2" presStyleIdx="0" presStyleCnt="3"/>
      <dgm:spPr/>
      <dgm:t>
        <a:bodyPr/>
        <a:lstStyle/>
        <a:p>
          <a:endParaRPr lang="cs-CZ"/>
        </a:p>
      </dgm:t>
    </dgm:pt>
    <dgm:pt modelId="{B02116E9-6C77-43C1-8381-084C72F71F56}" type="pres">
      <dgm:prSet presAssocID="{CC36BA6F-2FCF-4BF0-B960-F312584E368D}" presName="root2" presStyleCnt="0"/>
      <dgm:spPr/>
    </dgm:pt>
    <dgm:pt modelId="{C6BECA52-8A72-46BC-B50D-CA735EB5400E}" type="pres">
      <dgm:prSet presAssocID="{CC36BA6F-2FCF-4BF0-B960-F312584E368D}" presName="LevelTwoTextNode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25E6F1CE-2090-4CB3-AB5F-34178B3DDD2D}" type="pres">
      <dgm:prSet presAssocID="{CC36BA6F-2FCF-4BF0-B960-F312584E368D}" presName="level3hierChild" presStyleCnt="0"/>
      <dgm:spPr/>
    </dgm:pt>
    <dgm:pt modelId="{58057D0A-16F8-479C-932D-0B0E7C953E39}" type="pres">
      <dgm:prSet presAssocID="{9EF98335-0285-4951-A98F-5FD444D5A745}" presName="conn2-1" presStyleLbl="parChTrans1D2" presStyleIdx="1" presStyleCnt="3"/>
      <dgm:spPr/>
      <dgm:t>
        <a:bodyPr/>
        <a:lstStyle/>
        <a:p>
          <a:endParaRPr lang="cs-CZ"/>
        </a:p>
      </dgm:t>
    </dgm:pt>
    <dgm:pt modelId="{073C4FCA-6C4E-4E86-BA62-615B0F5CFDAE}" type="pres">
      <dgm:prSet presAssocID="{9EF98335-0285-4951-A98F-5FD444D5A745}" presName="connTx" presStyleLbl="parChTrans1D2" presStyleIdx="1" presStyleCnt="3"/>
      <dgm:spPr/>
      <dgm:t>
        <a:bodyPr/>
        <a:lstStyle/>
        <a:p>
          <a:endParaRPr lang="cs-CZ"/>
        </a:p>
      </dgm:t>
    </dgm:pt>
    <dgm:pt modelId="{02C81797-6796-4FD8-AC60-43F10B1B086B}" type="pres">
      <dgm:prSet presAssocID="{ADC505A6-3A9A-4C5B-BFB6-6AFEC1998374}" presName="root2" presStyleCnt="0"/>
      <dgm:spPr/>
    </dgm:pt>
    <dgm:pt modelId="{C6AEFF7F-0D60-45D8-A472-926063B889B1}" type="pres">
      <dgm:prSet presAssocID="{ADC505A6-3A9A-4C5B-BFB6-6AFEC1998374}" presName="LevelTwoTextNode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3890614D-EF5E-4DEE-A6BE-BF36DCBF83ED}" type="pres">
      <dgm:prSet presAssocID="{ADC505A6-3A9A-4C5B-BFB6-6AFEC1998374}" presName="level3hierChild" presStyleCnt="0"/>
      <dgm:spPr/>
    </dgm:pt>
    <dgm:pt modelId="{5F6C27FB-BDC3-4200-9BA8-F8FB7403EA6C}" type="pres">
      <dgm:prSet presAssocID="{3E8A5A84-CAE9-4DE8-B79E-F90D373AD4B1}" presName="conn2-1" presStyleLbl="parChTrans1D2" presStyleIdx="2" presStyleCnt="3"/>
      <dgm:spPr/>
      <dgm:t>
        <a:bodyPr/>
        <a:lstStyle/>
        <a:p>
          <a:endParaRPr lang="cs-CZ"/>
        </a:p>
      </dgm:t>
    </dgm:pt>
    <dgm:pt modelId="{549CE8CD-CE33-44F4-85C8-27D55C36C083}" type="pres">
      <dgm:prSet presAssocID="{3E8A5A84-CAE9-4DE8-B79E-F90D373AD4B1}" presName="connTx" presStyleLbl="parChTrans1D2" presStyleIdx="2" presStyleCnt="3"/>
      <dgm:spPr/>
      <dgm:t>
        <a:bodyPr/>
        <a:lstStyle/>
        <a:p>
          <a:endParaRPr lang="cs-CZ"/>
        </a:p>
      </dgm:t>
    </dgm:pt>
    <dgm:pt modelId="{6139C570-66BB-4EF1-AEFE-EE47B6B551DE}" type="pres">
      <dgm:prSet presAssocID="{26C223F0-3C49-4083-9E69-DC5EE2AD32D3}" presName="root2" presStyleCnt="0"/>
      <dgm:spPr/>
    </dgm:pt>
    <dgm:pt modelId="{2D208FA3-28B2-436F-8C86-974781CD2B53}" type="pres">
      <dgm:prSet presAssocID="{26C223F0-3C49-4083-9E69-DC5EE2AD32D3}" presName="LevelTwoTextNode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3EE3F93B-E38C-4D58-9E28-89BBFAD513CE}" type="pres">
      <dgm:prSet presAssocID="{26C223F0-3C49-4083-9E69-DC5EE2AD32D3}" presName="level3hierChild" presStyleCnt="0"/>
      <dgm:spPr/>
    </dgm:pt>
  </dgm:ptLst>
  <dgm:cxnLst>
    <dgm:cxn modelId="{506E7E6D-E434-4AC8-8889-95310CE7A098}" type="presOf" srcId="{ADC505A6-3A9A-4C5B-BFB6-6AFEC1998374}" destId="{C6AEFF7F-0D60-45D8-A472-926063B889B1}" srcOrd="0" destOrd="0" presId="urn:microsoft.com/office/officeart/2005/8/layout/hierarchy2"/>
    <dgm:cxn modelId="{C0A8A4FA-DE42-4D7B-A518-8968E93C6260}" type="presOf" srcId="{A6A03904-8687-4534-8561-C747DA0F2C82}" destId="{B5A22ECF-9DDD-4ABA-B9B0-BE2290687897}" srcOrd="0" destOrd="0" presId="urn:microsoft.com/office/officeart/2005/8/layout/hierarchy2"/>
    <dgm:cxn modelId="{DA9B2F3D-778C-49FC-AEE7-2BD5A42BD653}" type="presOf" srcId="{6123402C-C392-4325-AE09-2E8DBF8561C3}" destId="{50A5FC5B-CC95-4361-A4BA-F6E9182D9B28}" srcOrd="0" destOrd="0" presId="urn:microsoft.com/office/officeart/2005/8/layout/hierarchy2"/>
    <dgm:cxn modelId="{AD9B9BDA-9EC0-48E0-970E-B0F986CD1D54}" type="presOf" srcId="{9EF98335-0285-4951-A98F-5FD444D5A745}" destId="{073C4FCA-6C4E-4E86-BA62-615B0F5CFDAE}" srcOrd="1" destOrd="0" presId="urn:microsoft.com/office/officeart/2005/8/layout/hierarchy2"/>
    <dgm:cxn modelId="{B41C39C8-22B8-4628-8117-DB82739F6AF0}" type="presOf" srcId="{9EF98335-0285-4951-A98F-5FD444D5A745}" destId="{58057D0A-16F8-479C-932D-0B0E7C953E39}" srcOrd="0" destOrd="0" presId="urn:microsoft.com/office/officeart/2005/8/layout/hierarchy2"/>
    <dgm:cxn modelId="{EFAF861D-59C9-43F1-91BA-22342AC60381}" type="presOf" srcId="{9BB05838-D900-4608-ABB9-D122CA6520DE}" destId="{B9C8F91A-337A-4210-8274-E5EC62EC9D27}" srcOrd="1" destOrd="0" presId="urn:microsoft.com/office/officeart/2005/8/layout/hierarchy2"/>
    <dgm:cxn modelId="{6731776A-233D-4E06-BD1B-510589047E64}" srcId="{6123402C-C392-4325-AE09-2E8DBF8561C3}" destId="{26C223F0-3C49-4083-9E69-DC5EE2AD32D3}" srcOrd="2" destOrd="0" parTransId="{3E8A5A84-CAE9-4DE8-B79E-F90D373AD4B1}" sibTransId="{9E84BD32-CD50-437E-8B09-270E96F78A03}"/>
    <dgm:cxn modelId="{CF78C3F8-6F13-43DD-A0F0-9B8C0E4C3D42}" srcId="{6123402C-C392-4325-AE09-2E8DBF8561C3}" destId="{CC36BA6F-2FCF-4BF0-B960-F312584E368D}" srcOrd="0" destOrd="0" parTransId="{9BB05838-D900-4608-ABB9-D122CA6520DE}" sibTransId="{AF99E218-D5D4-4F5D-A788-293CDD87D58A}"/>
    <dgm:cxn modelId="{63AB9274-E443-4382-B079-8B5724EA0081}" type="presOf" srcId="{CC36BA6F-2FCF-4BF0-B960-F312584E368D}" destId="{C6BECA52-8A72-46BC-B50D-CA735EB5400E}" srcOrd="0" destOrd="0" presId="urn:microsoft.com/office/officeart/2005/8/layout/hierarchy2"/>
    <dgm:cxn modelId="{B73D3C19-EAE2-467D-A536-A4259E77437A}" type="presOf" srcId="{26C223F0-3C49-4083-9E69-DC5EE2AD32D3}" destId="{2D208FA3-28B2-436F-8C86-974781CD2B53}" srcOrd="0" destOrd="0" presId="urn:microsoft.com/office/officeart/2005/8/layout/hierarchy2"/>
    <dgm:cxn modelId="{5C79DF50-4DAE-4844-8EB9-8D90BC8FC5A6}" srcId="{A6A03904-8687-4534-8561-C747DA0F2C82}" destId="{6123402C-C392-4325-AE09-2E8DBF8561C3}" srcOrd="0" destOrd="0" parTransId="{6FEFFA8C-AC86-487B-A43E-68676F1B2BF1}" sibTransId="{42853681-09F1-467A-B0FD-9B5EB8371939}"/>
    <dgm:cxn modelId="{DECEECF9-75FD-406A-8F12-81B6870991D7}" type="presOf" srcId="{3E8A5A84-CAE9-4DE8-B79E-F90D373AD4B1}" destId="{5F6C27FB-BDC3-4200-9BA8-F8FB7403EA6C}" srcOrd="0" destOrd="0" presId="urn:microsoft.com/office/officeart/2005/8/layout/hierarchy2"/>
    <dgm:cxn modelId="{95B9604A-D968-4F6D-9069-EE7A332BC12C}" type="presOf" srcId="{3E8A5A84-CAE9-4DE8-B79E-F90D373AD4B1}" destId="{549CE8CD-CE33-44F4-85C8-27D55C36C083}" srcOrd="1" destOrd="0" presId="urn:microsoft.com/office/officeart/2005/8/layout/hierarchy2"/>
    <dgm:cxn modelId="{A269AB09-7A9F-463B-BF17-0A04929E9285}" srcId="{6123402C-C392-4325-AE09-2E8DBF8561C3}" destId="{ADC505A6-3A9A-4C5B-BFB6-6AFEC1998374}" srcOrd="1" destOrd="0" parTransId="{9EF98335-0285-4951-A98F-5FD444D5A745}" sibTransId="{3040BB09-1B04-4EFF-8AC9-FFE5E7B310CD}"/>
    <dgm:cxn modelId="{8729B8A4-C83A-4E3C-9A42-9F16DF89F7D4}" type="presOf" srcId="{9BB05838-D900-4608-ABB9-D122CA6520DE}" destId="{1CA9DAB9-FC56-4D94-8C16-80ED1EF7AE4A}" srcOrd="0" destOrd="0" presId="urn:microsoft.com/office/officeart/2005/8/layout/hierarchy2"/>
    <dgm:cxn modelId="{B8FE4C4F-1AD5-4C6E-8236-73C357702D67}" type="presParOf" srcId="{B5A22ECF-9DDD-4ABA-B9B0-BE2290687897}" destId="{20F3CC62-AA9F-477A-85C4-F18EF27F6127}" srcOrd="0" destOrd="0" presId="urn:microsoft.com/office/officeart/2005/8/layout/hierarchy2"/>
    <dgm:cxn modelId="{39630DF1-6BB6-48C2-A54D-573BE3BE3809}" type="presParOf" srcId="{20F3CC62-AA9F-477A-85C4-F18EF27F6127}" destId="{50A5FC5B-CC95-4361-A4BA-F6E9182D9B28}" srcOrd="0" destOrd="0" presId="urn:microsoft.com/office/officeart/2005/8/layout/hierarchy2"/>
    <dgm:cxn modelId="{D685BD96-C7A1-4943-8D31-E80071CC7E92}" type="presParOf" srcId="{20F3CC62-AA9F-477A-85C4-F18EF27F6127}" destId="{03D9528E-9BDA-42DA-AC5B-8D729DFF2666}" srcOrd="1" destOrd="0" presId="urn:microsoft.com/office/officeart/2005/8/layout/hierarchy2"/>
    <dgm:cxn modelId="{C9C9C2FF-6F13-4DA4-8055-17CF7B4B24AD}" type="presParOf" srcId="{03D9528E-9BDA-42DA-AC5B-8D729DFF2666}" destId="{1CA9DAB9-FC56-4D94-8C16-80ED1EF7AE4A}" srcOrd="0" destOrd="0" presId="urn:microsoft.com/office/officeart/2005/8/layout/hierarchy2"/>
    <dgm:cxn modelId="{A3BD3C92-7109-418D-A6F8-C5166F5EFAA3}" type="presParOf" srcId="{1CA9DAB9-FC56-4D94-8C16-80ED1EF7AE4A}" destId="{B9C8F91A-337A-4210-8274-E5EC62EC9D27}" srcOrd="0" destOrd="0" presId="urn:microsoft.com/office/officeart/2005/8/layout/hierarchy2"/>
    <dgm:cxn modelId="{811CDD2D-51ED-44E5-A6EB-01F541F58BA7}" type="presParOf" srcId="{03D9528E-9BDA-42DA-AC5B-8D729DFF2666}" destId="{B02116E9-6C77-43C1-8381-084C72F71F56}" srcOrd="1" destOrd="0" presId="urn:microsoft.com/office/officeart/2005/8/layout/hierarchy2"/>
    <dgm:cxn modelId="{78E0E235-F406-4209-B12E-B442AC3D0F45}" type="presParOf" srcId="{B02116E9-6C77-43C1-8381-084C72F71F56}" destId="{C6BECA52-8A72-46BC-B50D-CA735EB5400E}" srcOrd="0" destOrd="0" presId="urn:microsoft.com/office/officeart/2005/8/layout/hierarchy2"/>
    <dgm:cxn modelId="{80982CE2-4E7C-4251-A25B-F2EEB22E076B}" type="presParOf" srcId="{B02116E9-6C77-43C1-8381-084C72F71F56}" destId="{25E6F1CE-2090-4CB3-AB5F-34178B3DDD2D}" srcOrd="1" destOrd="0" presId="urn:microsoft.com/office/officeart/2005/8/layout/hierarchy2"/>
    <dgm:cxn modelId="{4E79C478-A6E2-4B8E-AC9A-D6FF56DD0BB6}" type="presParOf" srcId="{03D9528E-9BDA-42DA-AC5B-8D729DFF2666}" destId="{58057D0A-16F8-479C-932D-0B0E7C953E39}" srcOrd="2" destOrd="0" presId="urn:microsoft.com/office/officeart/2005/8/layout/hierarchy2"/>
    <dgm:cxn modelId="{7B9AE86C-FBCA-4459-B698-1C61FB927721}" type="presParOf" srcId="{58057D0A-16F8-479C-932D-0B0E7C953E39}" destId="{073C4FCA-6C4E-4E86-BA62-615B0F5CFDAE}" srcOrd="0" destOrd="0" presId="urn:microsoft.com/office/officeart/2005/8/layout/hierarchy2"/>
    <dgm:cxn modelId="{8453299A-18C8-4D94-9AC6-91D5DD215A7F}" type="presParOf" srcId="{03D9528E-9BDA-42DA-AC5B-8D729DFF2666}" destId="{02C81797-6796-4FD8-AC60-43F10B1B086B}" srcOrd="3" destOrd="0" presId="urn:microsoft.com/office/officeart/2005/8/layout/hierarchy2"/>
    <dgm:cxn modelId="{ECE03B32-FDE0-45D3-94BB-63A4EC26F6B9}" type="presParOf" srcId="{02C81797-6796-4FD8-AC60-43F10B1B086B}" destId="{C6AEFF7F-0D60-45D8-A472-926063B889B1}" srcOrd="0" destOrd="0" presId="urn:microsoft.com/office/officeart/2005/8/layout/hierarchy2"/>
    <dgm:cxn modelId="{17E29BC3-4599-4A38-9B0E-20481404DB2B}" type="presParOf" srcId="{02C81797-6796-4FD8-AC60-43F10B1B086B}" destId="{3890614D-EF5E-4DEE-A6BE-BF36DCBF83ED}" srcOrd="1" destOrd="0" presId="urn:microsoft.com/office/officeart/2005/8/layout/hierarchy2"/>
    <dgm:cxn modelId="{4D2DFE38-C905-4C91-82D5-E4E77E18E4E3}" type="presParOf" srcId="{03D9528E-9BDA-42DA-AC5B-8D729DFF2666}" destId="{5F6C27FB-BDC3-4200-9BA8-F8FB7403EA6C}" srcOrd="4" destOrd="0" presId="urn:microsoft.com/office/officeart/2005/8/layout/hierarchy2"/>
    <dgm:cxn modelId="{AFFF6CF8-D258-4B1D-90EC-C9FA2529B2CD}" type="presParOf" srcId="{5F6C27FB-BDC3-4200-9BA8-F8FB7403EA6C}" destId="{549CE8CD-CE33-44F4-85C8-27D55C36C083}" srcOrd="0" destOrd="0" presId="urn:microsoft.com/office/officeart/2005/8/layout/hierarchy2"/>
    <dgm:cxn modelId="{0C038893-F97B-422F-A5A7-A0E60BCE2EE6}" type="presParOf" srcId="{03D9528E-9BDA-42DA-AC5B-8D729DFF2666}" destId="{6139C570-66BB-4EF1-AEFE-EE47B6B551DE}" srcOrd="5" destOrd="0" presId="urn:microsoft.com/office/officeart/2005/8/layout/hierarchy2"/>
    <dgm:cxn modelId="{69DB9203-C18A-4E5E-A5A1-6E01C6100CAD}" type="presParOf" srcId="{6139C570-66BB-4EF1-AEFE-EE47B6B551DE}" destId="{2D208FA3-28B2-436F-8C86-974781CD2B53}" srcOrd="0" destOrd="0" presId="urn:microsoft.com/office/officeart/2005/8/layout/hierarchy2"/>
    <dgm:cxn modelId="{0AABCFDE-F42E-4F06-8DEC-CBCFEBF3ABA9}" type="presParOf" srcId="{6139C570-66BB-4EF1-AEFE-EE47B6B551DE}" destId="{3EE3F93B-E38C-4D58-9E28-89BBFAD513CE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05549EB-DE6F-4442-9F0B-C3D22DA14B4A}" type="doc">
      <dgm:prSet loTypeId="urn:microsoft.com/office/officeart/2005/8/layout/bProcess2" loCatId="process" qsTypeId="urn:microsoft.com/office/officeart/2005/8/quickstyle/simple1" qsCatId="simple" csTypeId="urn:microsoft.com/office/officeart/2005/8/colors/accent2_4" csCatId="accent2" phldr="1"/>
      <dgm:spPr/>
    </dgm:pt>
    <dgm:pt modelId="{AAC9AD1F-7F4C-4469-A5B5-F6D0E8472C4D}">
      <dgm:prSet phldrT="[Text]"/>
      <dgm:spPr/>
      <dgm:t>
        <a:bodyPr/>
        <a:lstStyle/>
        <a:p>
          <a:r>
            <a:rPr lang="cs-CZ" dirty="0" smtClean="0"/>
            <a:t>vajíčko</a:t>
          </a:r>
          <a:endParaRPr lang="cs-CZ" dirty="0"/>
        </a:p>
      </dgm:t>
    </dgm:pt>
    <dgm:pt modelId="{1AEB71CB-C30B-48DA-BBAA-E38599894EDA}" type="parTrans" cxnId="{28D436C6-7B4C-4363-808B-D96A551922EA}">
      <dgm:prSet/>
      <dgm:spPr/>
      <dgm:t>
        <a:bodyPr/>
        <a:lstStyle/>
        <a:p>
          <a:endParaRPr lang="cs-CZ"/>
        </a:p>
      </dgm:t>
    </dgm:pt>
    <dgm:pt modelId="{E1D162F7-5440-4EA4-A1D7-B72A587376C9}" type="sibTrans" cxnId="{28D436C6-7B4C-4363-808B-D96A551922EA}">
      <dgm:prSet/>
      <dgm:spPr/>
      <dgm:t>
        <a:bodyPr/>
        <a:lstStyle/>
        <a:p>
          <a:endParaRPr lang="cs-CZ"/>
        </a:p>
      </dgm:t>
    </dgm:pt>
    <dgm:pt modelId="{7C620767-2137-45CD-805A-7DB803EA4295}">
      <dgm:prSet phldrT="[Text]"/>
      <dgm:spPr/>
      <dgm:t>
        <a:bodyPr/>
        <a:lstStyle/>
        <a:p>
          <a:r>
            <a:rPr lang="cs-CZ" dirty="0" smtClean="0"/>
            <a:t>larva</a:t>
          </a:r>
          <a:endParaRPr lang="cs-CZ" dirty="0"/>
        </a:p>
      </dgm:t>
    </dgm:pt>
    <dgm:pt modelId="{8D6F745F-1BCA-4871-A09A-8B3386BBE441}" type="parTrans" cxnId="{B267FD4F-2787-4613-90A9-D6BD796D0DF3}">
      <dgm:prSet/>
      <dgm:spPr/>
      <dgm:t>
        <a:bodyPr/>
        <a:lstStyle/>
        <a:p>
          <a:endParaRPr lang="cs-CZ"/>
        </a:p>
      </dgm:t>
    </dgm:pt>
    <dgm:pt modelId="{90373475-5C14-4418-8A6D-6428CD32B87F}" type="sibTrans" cxnId="{B267FD4F-2787-4613-90A9-D6BD796D0DF3}">
      <dgm:prSet/>
      <dgm:spPr/>
      <dgm:t>
        <a:bodyPr/>
        <a:lstStyle/>
        <a:p>
          <a:endParaRPr lang="cs-CZ"/>
        </a:p>
      </dgm:t>
    </dgm:pt>
    <dgm:pt modelId="{C4980B86-4504-4A51-AC48-BF8C1359485D}">
      <dgm:prSet phldrT="[Text]"/>
      <dgm:spPr/>
      <dgm:t>
        <a:bodyPr/>
        <a:lstStyle/>
        <a:p>
          <a:r>
            <a:rPr lang="cs-CZ" dirty="0" smtClean="0"/>
            <a:t>dospělec</a:t>
          </a:r>
          <a:endParaRPr lang="cs-CZ" dirty="0"/>
        </a:p>
      </dgm:t>
    </dgm:pt>
    <dgm:pt modelId="{B9456DFF-651B-4055-8BE1-594F599C02D8}" type="parTrans" cxnId="{46128758-7C48-4971-9341-372EAE62899A}">
      <dgm:prSet/>
      <dgm:spPr/>
      <dgm:t>
        <a:bodyPr/>
        <a:lstStyle/>
        <a:p>
          <a:endParaRPr lang="cs-CZ"/>
        </a:p>
      </dgm:t>
    </dgm:pt>
    <dgm:pt modelId="{4461967A-7C21-46D2-A166-8EC794AA87B1}" type="sibTrans" cxnId="{46128758-7C48-4971-9341-372EAE62899A}">
      <dgm:prSet/>
      <dgm:spPr/>
      <dgm:t>
        <a:bodyPr/>
        <a:lstStyle/>
        <a:p>
          <a:endParaRPr lang="cs-CZ"/>
        </a:p>
      </dgm:t>
    </dgm:pt>
    <dgm:pt modelId="{96A015E2-17E4-4955-A8F1-4FD78BB2A471}" type="pres">
      <dgm:prSet presAssocID="{A05549EB-DE6F-4442-9F0B-C3D22DA14B4A}" presName="diagram" presStyleCnt="0">
        <dgm:presLayoutVars>
          <dgm:dir/>
          <dgm:resizeHandles/>
        </dgm:presLayoutVars>
      </dgm:prSet>
      <dgm:spPr/>
    </dgm:pt>
    <dgm:pt modelId="{74A1957E-9CD2-4120-8785-112358C77729}" type="pres">
      <dgm:prSet presAssocID="{AAC9AD1F-7F4C-4469-A5B5-F6D0E8472C4D}" presName="first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95E19BB-5B73-470B-B157-DAF8753F5D08}" type="pres">
      <dgm:prSet presAssocID="{E1D162F7-5440-4EA4-A1D7-B72A587376C9}" presName="sibTrans" presStyleLbl="sibTrans2D1" presStyleIdx="0" presStyleCnt="2"/>
      <dgm:spPr/>
      <dgm:t>
        <a:bodyPr/>
        <a:lstStyle/>
        <a:p>
          <a:endParaRPr lang="cs-CZ"/>
        </a:p>
      </dgm:t>
    </dgm:pt>
    <dgm:pt modelId="{08C06889-2CA6-4187-8A1E-A1D6F331E1ED}" type="pres">
      <dgm:prSet presAssocID="{7C620767-2137-45CD-805A-7DB803EA4295}" presName="middleNode" presStyleCnt="0"/>
      <dgm:spPr/>
    </dgm:pt>
    <dgm:pt modelId="{95ED03F0-1F7C-40E2-9BDE-E69E02396767}" type="pres">
      <dgm:prSet presAssocID="{7C620767-2137-45CD-805A-7DB803EA4295}" presName="padding" presStyleLbl="node1" presStyleIdx="0" presStyleCnt="3"/>
      <dgm:spPr/>
    </dgm:pt>
    <dgm:pt modelId="{105CD737-962E-404E-8B28-393ED709707B}" type="pres">
      <dgm:prSet presAssocID="{7C620767-2137-45CD-805A-7DB803EA4295}" presName="shap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7116CE5-F4BB-4E9A-BE50-5C0CB68EB210}" type="pres">
      <dgm:prSet presAssocID="{90373475-5C14-4418-8A6D-6428CD32B87F}" presName="sibTrans" presStyleLbl="sibTrans2D1" presStyleIdx="1" presStyleCnt="2"/>
      <dgm:spPr/>
      <dgm:t>
        <a:bodyPr/>
        <a:lstStyle/>
        <a:p>
          <a:endParaRPr lang="cs-CZ"/>
        </a:p>
      </dgm:t>
    </dgm:pt>
    <dgm:pt modelId="{8CA215BC-C35D-4493-8ED1-32D59C6B7604}" type="pres">
      <dgm:prSet presAssocID="{C4980B86-4504-4A51-AC48-BF8C1359485D}" presName="las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417A81D-E881-43C5-9A76-7E17B95F4ABC}" type="presOf" srcId="{AAC9AD1F-7F4C-4469-A5B5-F6D0E8472C4D}" destId="{74A1957E-9CD2-4120-8785-112358C77729}" srcOrd="0" destOrd="0" presId="urn:microsoft.com/office/officeart/2005/8/layout/bProcess2"/>
    <dgm:cxn modelId="{C14A5FDA-5232-4B5C-BFBA-3DC7120A58CF}" type="presOf" srcId="{C4980B86-4504-4A51-AC48-BF8C1359485D}" destId="{8CA215BC-C35D-4493-8ED1-32D59C6B7604}" srcOrd="0" destOrd="0" presId="urn:microsoft.com/office/officeart/2005/8/layout/bProcess2"/>
    <dgm:cxn modelId="{D7D97EF7-1916-4375-AEA7-6B6FCFF7E723}" type="presOf" srcId="{A05549EB-DE6F-4442-9F0B-C3D22DA14B4A}" destId="{96A015E2-17E4-4955-A8F1-4FD78BB2A471}" srcOrd="0" destOrd="0" presId="urn:microsoft.com/office/officeart/2005/8/layout/bProcess2"/>
    <dgm:cxn modelId="{220CC169-FAA9-4CC1-A770-168F253D8C51}" type="presOf" srcId="{E1D162F7-5440-4EA4-A1D7-B72A587376C9}" destId="{295E19BB-5B73-470B-B157-DAF8753F5D08}" srcOrd="0" destOrd="0" presId="urn:microsoft.com/office/officeart/2005/8/layout/bProcess2"/>
    <dgm:cxn modelId="{465D2A56-F17B-47B7-A01F-72BC1795C215}" type="presOf" srcId="{7C620767-2137-45CD-805A-7DB803EA4295}" destId="{105CD737-962E-404E-8B28-393ED709707B}" srcOrd="0" destOrd="0" presId="urn:microsoft.com/office/officeart/2005/8/layout/bProcess2"/>
    <dgm:cxn modelId="{46128758-7C48-4971-9341-372EAE62899A}" srcId="{A05549EB-DE6F-4442-9F0B-C3D22DA14B4A}" destId="{C4980B86-4504-4A51-AC48-BF8C1359485D}" srcOrd="2" destOrd="0" parTransId="{B9456DFF-651B-4055-8BE1-594F599C02D8}" sibTransId="{4461967A-7C21-46D2-A166-8EC794AA87B1}"/>
    <dgm:cxn modelId="{B267FD4F-2787-4613-90A9-D6BD796D0DF3}" srcId="{A05549EB-DE6F-4442-9F0B-C3D22DA14B4A}" destId="{7C620767-2137-45CD-805A-7DB803EA4295}" srcOrd="1" destOrd="0" parTransId="{8D6F745F-1BCA-4871-A09A-8B3386BBE441}" sibTransId="{90373475-5C14-4418-8A6D-6428CD32B87F}"/>
    <dgm:cxn modelId="{28D436C6-7B4C-4363-808B-D96A551922EA}" srcId="{A05549EB-DE6F-4442-9F0B-C3D22DA14B4A}" destId="{AAC9AD1F-7F4C-4469-A5B5-F6D0E8472C4D}" srcOrd="0" destOrd="0" parTransId="{1AEB71CB-C30B-48DA-BBAA-E38599894EDA}" sibTransId="{E1D162F7-5440-4EA4-A1D7-B72A587376C9}"/>
    <dgm:cxn modelId="{1AC7BE24-54C1-4D61-93B5-30A25831DFAA}" type="presOf" srcId="{90373475-5C14-4418-8A6D-6428CD32B87F}" destId="{97116CE5-F4BB-4E9A-BE50-5C0CB68EB210}" srcOrd="0" destOrd="0" presId="urn:microsoft.com/office/officeart/2005/8/layout/bProcess2"/>
    <dgm:cxn modelId="{01B4823E-2214-4E25-A57C-AE1F37F34402}" type="presParOf" srcId="{96A015E2-17E4-4955-A8F1-4FD78BB2A471}" destId="{74A1957E-9CD2-4120-8785-112358C77729}" srcOrd="0" destOrd="0" presId="urn:microsoft.com/office/officeart/2005/8/layout/bProcess2"/>
    <dgm:cxn modelId="{D25723BF-6416-49FE-9903-02201E61F846}" type="presParOf" srcId="{96A015E2-17E4-4955-A8F1-4FD78BB2A471}" destId="{295E19BB-5B73-470B-B157-DAF8753F5D08}" srcOrd="1" destOrd="0" presId="urn:microsoft.com/office/officeart/2005/8/layout/bProcess2"/>
    <dgm:cxn modelId="{B8E1E146-9609-4278-9009-EF68C5F213CB}" type="presParOf" srcId="{96A015E2-17E4-4955-A8F1-4FD78BB2A471}" destId="{08C06889-2CA6-4187-8A1E-A1D6F331E1ED}" srcOrd="2" destOrd="0" presId="urn:microsoft.com/office/officeart/2005/8/layout/bProcess2"/>
    <dgm:cxn modelId="{56CE3953-E5EF-4BD1-9941-EC8CB8DE2670}" type="presParOf" srcId="{08C06889-2CA6-4187-8A1E-A1D6F331E1ED}" destId="{95ED03F0-1F7C-40E2-9BDE-E69E02396767}" srcOrd="0" destOrd="0" presId="urn:microsoft.com/office/officeart/2005/8/layout/bProcess2"/>
    <dgm:cxn modelId="{2A892EEE-39AE-4C53-BD2F-2C099094A928}" type="presParOf" srcId="{08C06889-2CA6-4187-8A1E-A1D6F331E1ED}" destId="{105CD737-962E-404E-8B28-393ED709707B}" srcOrd="1" destOrd="0" presId="urn:microsoft.com/office/officeart/2005/8/layout/bProcess2"/>
    <dgm:cxn modelId="{B17E3646-E80F-4C58-80DD-760BAB296EDA}" type="presParOf" srcId="{96A015E2-17E4-4955-A8F1-4FD78BB2A471}" destId="{97116CE5-F4BB-4E9A-BE50-5C0CB68EB210}" srcOrd="3" destOrd="0" presId="urn:microsoft.com/office/officeart/2005/8/layout/bProcess2"/>
    <dgm:cxn modelId="{EEBFE2E6-D2F0-4967-B0FD-5B25D918552D}" type="presParOf" srcId="{96A015E2-17E4-4955-A8F1-4FD78BB2A471}" destId="{8CA215BC-C35D-4493-8ED1-32D59C6B7604}" srcOrd="4" destOrd="0" presId="urn:microsoft.com/office/officeart/2005/8/layout/b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0A5FC5B-CC95-4361-A4BA-F6E9182D9B28}">
      <dsp:nvSpPr>
        <dsp:cNvPr id="0" name=""/>
        <dsp:cNvSpPr/>
      </dsp:nvSpPr>
      <dsp:spPr>
        <a:xfrm>
          <a:off x="5544" y="1788691"/>
          <a:ext cx="3735744" cy="228813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lvl="0" algn="ctr" defTabSz="2222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000" kern="1200" dirty="0" smtClean="0"/>
            <a:t>STAVBA </a:t>
          </a:r>
        </a:p>
        <a:p>
          <a:pPr lvl="0" algn="ctr" defTabSz="2222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000" kern="1200" dirty="0" smtClean="0"/>
            <a:t>TĚLA</a:t>
          </a:r>
          <a:endParaRPr lang="cs-CZ" sz="5000" kern="1200" dirty="0"/>
        </a:p>
      </dsp:txBody>
      <dsp:txXfrm>
        <a:off x="72561" y="1855708"/>
        <a:ext cx="3601710" cy="2154097"/>
      </dsp:txXfrm>
    </dsp:sp>
    <dsp:sp modelId="{1CA9DAB9-FC56-4D94-8C16-80ED1EF7AE4A}">
      <dsp:nvSpPr>
        <dsp:cNvPr id="0" name=""/>
        <dsp:cNvSpPr/>
      </dsp:nvSpPr>
      <dsp:spPr>
        <a:xfrm rot="18289469">
          <a:off x="3260278" y="1987624"/>
          <a:ext cx="2242811" cy="49130"/>
        </a:xfrm>
        <a:custGeom>
          <a:avLst/>
          <a:gdLst/>
          <a:ahLst/>
          <a:cxnLst/>
          <a:rect l="0" t="0" r="0" b="0"/>
          <a:pathLst>
            <a:path>
              <a:moveTo>
                <a:pt x="0" y="24565"/>
              </a:moveTo>
              <a:lnTo>
                <a:pt x="2242811" y="24565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800" kern="1200"/>
        </a:p>
      </dsp:txBody>
      <dsp:txXfrm>
        <a:off x="4325614" y="1956119"/>
        <a:ext cx="112140" cy="112140"/>
      </dsp:txXfrm>
    </dsp:sp>
    <dsp:sp modelId="{C6BECA52-8A72-46BC-B50D-CA735EB5400E}">
      <dsp:nvSpPr>
        <dsp:cNvPr id="0" name=""/>
        <dsp:cNvSpPr/>
      </dsp:nvSpPr>
      <dsp:spPr>
        <a:xfrm>
          <a:off x="5022079" y="291127"/>
          <a:ext cx="3201975" cy="160098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lvl="0" algn="ctr" defTabSz="2222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000" kern="1200" dirty="0" smtClean="0"/>
            <a:t>svalnatá noha</a:t>
          </a:r>
          <a:endParaRPr lang="cs-CZ" sz="5000" kern="1200" dirty="0"/>
        </a:p>
      </dsp:txBody>
      <dsp:txXfrm>
        <a:off x="5068970" y="338018"/>
        <a:ext cx="3108193" cy="1507205"/>
      </dsp:txXfrm>
    </dsp:sp>
    <dsp:sp modelId="{58057D0A-16F8-479C-932D-0B0E7C953E39}">
      <dsp:nvSpPr>
        <dsp:cNvPr id="0" name=""/>
        <dsp:cNvSpPr/>
      </dsp:nvSpPr>
      <dsp:spPr>
        <a:xfrm>
          <a:off x="3741289" y="2908192"/>
          <a:ext cx="1280790" cy="49130"/>
        </a:xfrm>
        <a:custGeom>
          <a:avLst/>
          <a:gdLst/>
          <a:ahLst/>
          <a:cxnLst/>
          <a:rect l="0" t="0" r="0" b="0"/>
          <a:pathLst>
            <a:path>
              <a:moveTo>
                <a:pt x="0" y="24565"/>
              </a:moveTo>
              <a:lnTo>
                <a:pt x="1280790" y="24565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4349664" y="2900737"/>
        <a:ext cx="64039" cy="64039"/>
      </dsp:txXfrm>
    </dsp:sp>
    <dsp:sp modelId="{C6AEFF7F-0D60-45D8-A472-926063B889B1}">
      <dsp:nvSpPr>
        <dsp:cNvPr id="0" name=""/>
        <dsp:cNvSpPr/>
      </dsp:nvSpPr>
      <dsp:spPr>
        <a:xfrm>
          <a:off x="5022079" y="2132263"/>
          <a:ext cx="3201975" cy="160098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lvl="0" algn="ctr" defTabSz="2222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000" kern="1200" dirty="0" smtClean="0"/>
            <a:t>útrobní vak</a:t>
          </a:r>
          <a:endParaRPr lang="cs-CZ" sz="5000" kern="1200" dirty="0"/>
        </a:p>
      </dsp:txBody>
      <dsp:txXfrm>
        <a:off x="5068970" y="2179154"/>
        <a:ext cx="3108193" cy="1507205"/>
      </dsp:txXfrm>
    </dsp:sp>
    <dsp:sp modelId="{5F6C27FB-BDC3-4200-9BA8-F8FB7403EA6C}">
      <dsp:nvSpPr>
        <dsp:cNvPr id="0" name=""/>
        <dsp:cNvSpPr/>
      </dsp:nvSpPr>
      <dsp:spPr>
        <a:xfrm rot="3310531">
          <a:off x="3260278" y="3828760"/>
          <a:ext cx="2242811" cy="49130"/>
        </a:xfrm>
        <a:custGeom>
          <a:avLst/>
          <a:gdLst/>
          <a:ahLst/>
          <a:cxnLst/>
          <a:rect l="0" t="0" r="0" b="0"/>
          <a:pathLst>
            <a:path>
              <a:moveTo>
                <a:pt x="0" y="24565"/>
              </a:moveTo>
              <a:lnTo>
                <a:pt x="2242811" y="24565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800" kern="1200"/>
        </a:p>
      </dsp:txBody>
      <dsp:txXfrm>
        <a:off x="4325614" y="3797255"/>
        <a:ext cx="112140" cy="112140"/>
      </dsp:txXfrm>
    </dsp:sp>
    <dsp:sp modelId="{2D208FA3-28B2-436F-8C86-974781CD2B53}">
      <dsp:nvSpPr>
        <dsp:cNvPr id="0" name=""/>
        <dsp:cNvSpPr/>
      </dsp:nvSpPr>
      <dsp:spPr>
        <a:xfrm>
          <a:off x="5022079" y="3973399"/>
          <a:ext cx="3201975" cy="160098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lvl="0" algn="ctr" defTabSz="2222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000" kern="1200" dirty="0" smtClean="0"/>
            <a:t>lastura</a:t>
          </a:r>
          <a:endParaRPr lang="cs-CZ" sz="5000" kern="1200" dirty="0"/>
        </a:p>
      </dsp:txBody>
      <dsp:txXfrm>
        <a:off x="5068970" y="4020290"/>
        <a:ext cx="3108193" cy="150720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4A1957E-9CD2-4120-8785-112358C77729}">
      <dsp:nvSpPr>
        <dsp:cNvPr id="0" name=""/>
        <dsp:cNvSpPr/>
      </dsp:nvSpPr>
      <dsp:spPr>
        <a:xfrm>
          <a:off x="0" y="1182861"/>
          <a:ext cx="2160240" cy="2160240"/>
        </a:xfrm>
        <a:prstGeom prst="ellipse">
          <a:avLst/>
        </a:prstGeom>
        <a:solidFill>
          <a:schemeClr val="accent2">
            <a:shade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100" kern="1200" dirty="0" smtClean="0"/>
            <a:t>vajíčko</a:t>
          </a:r>
          <a:endParaRPr lang="cs-CZ" sz="3100" kern="1200" dirty="0"/>
        </a:p>
      </dsp:txBody>
      <dsp:txXfrm>
        <a:off x="316360" y="1499221"/>
        <a:ext cx="1527520" cy="1527520"/>
      </dsp:txXfrm>
    </dsp:sp>
    <dsp:sp modelId="{295E19BB-5B73-470B-B157-DAF8753F5D08}">
      <dsp:nvSpPr>
        <dsp:cNvPr id="0" name=""/>
        <dsp:cNvSpPr/>
      </dsp:nvSpPr>
      <dsp:spPr>
        <a:xfrm rot="5400000">
          <a:off x="2523694" y="1881434"/>
          <a:ext cx="756083" cy="763093"/>
        </a:xfrm>
        <a:prstGeom prst="triangle">
          <a:avLst/>
        </a:prstGeom>
        <a:solidFill>
          <a:schemeClr val="accent2">
            <a:shade val="9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05CD737-962E-404E-8B28-393ED709707B}">
      <dsp:nvSpPr>
        <dsp:cNvPr id="0" name=""/>
        <dsp:cNvSpPr/>
      </dsp:nvSpPr>
      <dsp:spPr>
        <a:xfrm>
          <a:off x="3600039" y="1542541"/>
          <a:ext cx="1440880" cy="1440880"/>
        </a:xfrm>
        <a:prstGeom prst="ellipse">
          <a:avLst/>
        </a:prstGeom>
        <a:solidFill>
          <a:schemeClr val="accent2">
            <a:shade val="50000"/>
            <a:hueOff val="-27656"/>
            <a:satOff val="-5606"/>
            <a:lumOff val="3083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100" kern="1200" dirty="0" smtClean="0"/>
            <a:t>larva</a:t>
          </a:r>
          <a:endParaRPr lang="cs-CZ" sz="3100" kern="1200" dirty="0"/>
        </a:p>
      </dsp:txBody>
      <dsp:txXfrm>
        <a:off x="3811051" y="1753553"/>
        <a:ext cx="1018856" cy="1018856"/>
      </dsp:txXfrm>
    </dsp:sp>
    <dsp:sp modelId="{97116CE5-F4BB-4E9A-BE50-5C0CB68EB210}">
      <dsp:nvSpPr>
        <dsp:cNvPr id="0" name=""/>
        <dsp:cNvSpPr/>
      </dsp:nvSpPr>
      <dsp:spPr>
        <a:xfrm rot="5400000">
          <a:off x="5404375" y="1881434"/>
          <a:ext cx="756083" cy="763093"/>
        </a:xfrm>
        <a:prstGeom prst="triangle">
          <a:avLst/>
        </a:prstGeom>
        <a:solidFill>
          <a:schemeClr val="accent2">
            <a:shade val="90000"/>
            <a:hueOff val="-41001"/>
            <a:satOff val="-6944"/>
            <a:lumOff val="3211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CA215BC-C35D-4493-8ED1-32D59C6B7604}">
      <dsp:nvSpPr>
        <dsp:cNvPr id="0" name=""/>
        <dsp:cNvSpPr/>
      </dsp:nvSpPr>
      <dsp:spPr>
        <a:xfrm>
          <a:off x="6480719" y="1182861"/>
          <a:ext cx="2160240" cy="2160240"/>
        </a:xfrm>
        <a:prstGeom prst="ellipse">
          <a:avLst/>
        </a:prstGeom>
        <a:solidFill>
          <a:schemeClr val="accent2">
            <a:shade val="50000"/>
            <a:hueOff val="-27656"/>
            <a:satOff val="-5606"/>
            <a:lumOff val="3083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100" kern="1200" dirty="0" smtClean="0"/>
            <a:t>dospělec</a:t>
          </a:r>
          <a:endParaRPr lang="cs-CZ" sz="3100" kern="1200" dirty="0"/>
        </a:p>
      </dsp:txBody>
      <dsp:txXfrm>
        <a:off x="6797079" y="1499221"/>
        <a:ext cx="1527520" cy="152752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bProcess2">
  <dgm:title val=""/>
  <dgm:desc val=""/>
  <dgm:catLst>
    <dgm:cat type="process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  <dgm:pt modelId="7">
          <dgm:prSet phldr="1"/>
        </dgm:pt>
        <dgm:pt modelId="8">
          <dgm:prSet phldr="1"/>
        </dgm:pt>
        <dgm:pt modelId="9">
          <dgm:prSet phldr="1"/>
        </dgm:pt>
      </dgm:ptLst>
      <dgm:cxnLst>
        <dgm:cxn modelId="10" srcId="0" destId="1" srcOrd="0" destOrd="0"/>
        <dgm:cxn modelId="11" srcId="0" destId="2" srcOrd="1" destOrd="0"/>
        <dgm:cxn modelId="12" srcId="0" destId="3" srcOrd="2" destOrd="0"/>
        <dgm:cxn modelId="13" srcId="0" destId="4" srcOrd="3" destOrd="0"/>
        <dgm:cxn modelId="14" srcId="0" destId="5" srcOrd="4" destOrd="0"/>
        <dgm:cxn modelId="15" srcId="0" destId="6" srcOrd="5" destOrd="0"/>
        <dgm:cxn modelId="16" srcId="0" destId="7" srcOrd="6" destOrd="0"/>
        <dgm:cxn modelId="17" srcId="0" destId="8" srcOrd="7" destOrd="0"/>
        <dgm:cxn modelId="18" srcId="0" destId="9" srcOrd="8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/>
    </dgm:varLst>
    <dgm:choose name="Name0">
      <dgm:if name="Name1" func="var" arg="dir" op="equ" val="norm">
        <dgm:alg type="snake">
          <dgm:param type="grDir" val="tL"/>
          <dgm:param type="flowDir" val="col"/>
          <dgm:param type="contDir" val="revDir"/>
        </dgm:alg>
      </dgm:if>
      <dgm:else name="Name2">
        <dgm:alg type="snake">
          <dgm:param type="grDir" val="tR"/>
          <dgm:param type="flowDir" val="col"/>
          <dgm:param type="contDir" val="revDi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firstNode" refType="w"/>
      <dgm:constr type="w" for="ch" forName="lastNode" refType="w" refFor="ch" refForName="firstNode" op="equ"/>
      <dgm:constr type="w" for="ch" forName="middleNode" refType="w" refFor="ch" refForName="firstNode" op="equ"/>
      <dgm:constr type="h" for="ch" ptType="sibTrans" refType="w" refFor="ch" refForName="middleNode" op="equ" fact="0.35"/>
      <dgm:constr type="sp" refType="w" refFor="ch" refForName="middleNode" fact="0.5"/>
      <dgm:constr type="connDist" for="des" ptType="sibTrans" op="equ"/>
      <dgm:constr type="primFontSz" for="ch" forName="firstNode" val="65"/>
      <dgm:constr type="primFontSz" for="ch" forName="lastNode" refType="primFontSz" refFor="ch" refForName="firstNode" op="equ"/>
      <dgm:constr type="primFontSz" for="des" forName="shape" val="65"/>
      <dgm:constr type="primFontSz" for="des" forName="shape" refType="primFontSz" refFor="ch" refForName="firstNode" op="lte"/>
      <dgm:constr type="primFontSz" for="des" forName="shape" refType="primFontSz" refFor="ch" refForName="lastNode" op="lte"/>
    </dgm:constrLst>
    <dgm:ruleLst/>
    <dgm:forEach name="Name3" axis="ch" ptType="node">
      <dgm:choose name="Name4">
        <dgm:if name="Name5" axis="self" ptType="node" func="pos" op="equ" val="1">
          <dgm:layoutNode name="firstNode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if>
        <dgm:if name="Name6" axis="self" ptType="node" func="revPos" op="equ" val="1">
          <dgm:layoutNode name="lastNode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if>
        <dgm:else name="Name7">
          <dgm:layoutNode name="middleNod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  <dgm:constr type="w" for="ch" forName="padding" refType="w"/>
              <dgm:constr type="h" for="ch" forName="padding" refType="h"/>
              <dgm:constr type="w" for="ch" forName="shape" refType="w" fact="0.667"/>
              <dgm:constr type="h" for="ch" forName="shape" refType="h" fact="0.667"/>
              <dgm:constr type="ctrX" for="ch" forName="shape" refType="w" fact="0.5"/>
              <dgm:constr type="ctrY" for="ch" forName="shape" refType="h" fact="0.5"/>
            </dgm:constrLst>
            <dgm:ruleLst/>
            <dgm:layoutNode name="padding">
              <dgm:alg type="sp"/>
              <dgm:shape xmlns:r="http://schemas.openxmlformats.org/officeDocument/2006/relationships" type="ellipse" r:blip="" hideGeom="1">
                <dgm:adjLst/>
              </dgm:shape>
              <dgm:presOf/>
              <dgm:constrLst/>
              <dgm:ruleLst/>
            </dgm:layoutNode>
            <dgm:layoutNode name="shape">
              <dgm:varLst>
                <dgm:bulletEnabled val="1"/>
              </dgm:varLst>
              <dgm:alg type="tx">
                <dgm:param type="txAnchorVertCh" val="mid"/>
              </dgm:alg>
              <dgm:shape xmlns:r="http://schemas.openxmlformats.org/officeDocument/2006/relationships" type="ellipse" r:blip="">
                <dgm:adjLst/>
              </dgm:shape>
              <dgm:presOf axis="desOrSelf" ptType="node"/>
              <dgm:constrLst>
                <dgm:constr type="h" refType="w"/>
                <dgm:constr type="tMarg" refType="primFontSz" fact="0.1"/>
                <dgm:constr type="bMarg" refType="primFontSz" fact="0.1"/>
                <dgm:constr type="lMarg" refType="primFontSz" fact="0.1"/>
                <dgm:constr type="rMarg" refType="primFontSz" fact="0.1"/>
              </dgm:constrLst>
              <dgm:ruleLst>
                <dgm:rule type="primFontSz" val="5" fact="NaN" max="NaN"/>
              </dgm:ruleLst>
            </dgm:layoutNode>
          </dgm:layoutNode>
        </dgm:else>
      </dgm:choose>
      <dgm:forEach name="Name8" axis="followSib" ptType="sibTrans" cnt="1">
        <dgm:layoutNode name="sibTrans">
          <dgm:choose name="Name9">
            <dgm:if name="Name10" func="var" arg="dir" op="equ" val="norm">
              <dgm:choose name="Name11">
                <dgm:if name="Name12" axis="self" ptType="sibTrans" func="pos" op="equ" val="1">
                  <dgm:alg type="conn">
                    <dgm:param type="begPts" val="auto"/>
                    <dgm:param type="endPts" val="auto"/>
                    <dgm:param type="srcNode" val="firstNode"/>
                    <dgm:param type="dstNode" val="shape"/>
                  </dgm:alg>
                </dgm:if>
                <dgm:if name="Name13" axis="self" ptType="sibTrans" func="revPos" op="equ" val="1">
                  <dgm:alg type="conn">
                    <dgm:param type="begPts" val="auto"/>
                    <dgm:param type="endPts" val="auto"/>
                    <dgm:param type="srcNode" val="shape"/>
                    <dgm:param type="dstNode" val="lastNode"/>
                  </dgm:alg>
                </dgm:if>
                <dgm:else name="Name14">
                  <dgm:alg type="conn">
                    <dgm:param type="begPts" val="auto"/>
                    <dgm:param type="endPts" val="auto"/>
                    <dgm:param type="srcNode" val="shape"/>
                    <dgm:param type="dstNode" val="shape"/>
                  </dgm:alg>
                </dgm:else>
              </dgm:choose>
            </dgm:if>
            <dgm:else name="Name15">
              <dgm:choose name="Name16">
                <dgm:if name="Name17" axis="self" ptType="sibTrans" func="pos" op="equ" val="1">
                  <dgm:alg type="conn">
                    <dgm:param type="begPts" val="auto"/>
                    <dgm:param type="endPts" val="auto"/>
                    <dgm:param type="srcNode" val="firstNode"/>
                    <dgm:param type="dstNode" val="shape"/>
                  </dgm:alg>
                </dgm:if>
                <dgm:if name="Name18" axis="self" ptType="sibTrans" func="revPos" op="equ" val="1">
                  <dgm:alg type="conn">
                    <dgm:param type="begPts" val="auto"/>
                    <dgm:param type="endPts" val="auto"/>
                    <dgm:param type="srcNode" val="shape"/>
                    <dgm:param type="dstNode" val="lastNode"/>
                  </dgm:alg>
                </dgm:if>
                <dgm:else name="Name19">
                  <dgm:alg type="conn">
                    <dgm:param type="begPts" val="auto"/>
                    <dgm:param type="endPts" val="auto"/>
                    <dgm:param type="srcNode" val="shape"/>
                    <dgm:param type="dstNode" val="shape"/>
                  </dgm:alg>
                </dgm:else>
              </dgm:choose>
            </dgm:else>
          </dgm:choose>
          <dgm:shape xmlns:r="http://schemas.openxmlformats.org/officeDocument/2006/relationships" rot="90" type="triangle" r:blip="">
            <dgm:adjLst/>
          </dgm:shape>
          <dgm:presOf axis="self"/>
          <dgm:constrLst>
            <dgm:constr type="w" refType="h"/>
            <dgm:constr type="connDist"/>
            <dgm:constr type="begPad" refType="connDist" fact="0.25"/>
            <dgm:constr type="endPad" refType="connDist" fact="0.22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15. 2. 2013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15. 2. 2013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15. 2. 2013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15. 2. 2013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15. 2. 2013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15. 2. 2013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15. 2. 2013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15. 2. 2013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15. 2. 2013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15. 2. 2013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15. 2. 2013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15. 2. 2013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Relationship Id="rId5" Type="http://schemas.microsoft.com/office/2007/relationships/hdphoto" Target="../media/hdphoto2.wdp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400"/>
          </a:xfrm>
        </p:spPr>
        <p:txBody>
          <a:bodyPr/>
          <a:lstStyle/>
          <a:p>
            <a:pPr algn="l" eaLnBrk="1" hangingPunct="1"/>
            <a:r>
              <a:rPr lang="cs-CZ" sz="1200" smtClean="0"/>
              <a:t>		</a:t>
            </a:r>
            <a:br>
              <a:rPr lang="cs-CZ" sz="1200" smtClean="0"/>
            </a:br>
            <a:r>
              <a:rPr lang="cs-CZ" sz="1200" smtClean="0"/>
              <a:t>		Základní škola Ústí nad Labem, Anežky České 702/17, příspěvková organizace</a:t>
            </a:r>
            <a:br>
              <a:rPr lang="cs-CZ" sz="1200" smtClean="0"/>
            </a:br>
            <a:r>
              <a:rPr lang="cs-CZ" sz="1200" smtClean="0"/>
              <a:t> </a:t>
            </a:r>
            <a:br>
              <a:rPr lang="cs-CZ" sz="1200" smtClean="0"/>
            </a:br>
            <a:r>
              <a:rPr lang="cs-CZ" sz="1200" smtClean="0">
                <a:ea typeface="Calibri" pitchFamily="34" charset="0"/>
                <a:cs typeface="Times New Roman" pitchFamily="18" charset="0"/>
              </a:rPr>
              <a:t>Číslo projektu: CZ.1.07/1.4.00/21.2887 </a:t>
            </a:r>
            <a:r>
              <a:rPr lang="cs-CZ" sz="1200" smtClean="0"/>
              <a:t>			</a:t>
            </a:r>
            <a:br>
              <a:rPr lang="cs-CZ" sz="1200" smtClean="0"/>
            </a:br>
            <a:r>
              <a:rPr lang="cs-CZ" sz="1200" smtClean="0">
                <a:ea typeface="Calibri" pitchFamily="34" charset="0"/>
                <a:cs typeface="Calibri" pitchFamily="34" charset="0"/>
              </a:rPr>
              <a:t>Název projektu: „Učíme lépe a moderněji“ </a:t>
            </a:r>
            <a:r>
              <a:rPr lang="cs-CZ" sz="1200" smtClean="0"/>
              <a:t/>
            </a:r>
            <a:br>
              <a:rPr lang="cs-CZ" sz="1200" smtClean="0"/>
            </a:br>
            <a:r>
              <a:rPr lang="cs-CZ" sz="1200" smtClean="0">
                <a:ea typeface="Calibri" pitchFamily="34" charset="0"/>
                <a:cs typeface="Calibri" pitchFamily="34" charset="0"/>
              </a:rPr>
              <a:t>OP VK 1.4 </a:t>
            </a:r>
            <a:r>
              <a:rPr lang="cs-CZ" sz="1200" smtClean="0"/>
              <a:t/>
            </a:r>
            <a:br>
              <a:rPr lang="cs-CZ" sz="1200" smtClean="0"/>
            </a:br>
            <a:r>
              <a:rPr lang="cs-CZ" sz="1200" smtClean="0"/>
              <a:t>		               </a:t>
            </a:r>
            <a:r>
              <a:rPr lang="cs-CZ" sz="3600" smtClean="0"/>
              <a:t>Výukový materiál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2349500"/>
            <a:ext cx="8229600" cy="3959225"/>
          </a:xfrm>
        </p:spPr>
        <p:txBody>
          <a:bodyPr rtlCol="0">
            <a:normAutofit fontScale="55000" lnSpcReduction="20000"/>
          </a:bodyPr>
          <a:lstStyle/>
          <a:p>
            <a:pPr>
              <a:buNone/>
              <a:defRPr/>
            </a:pPr>
            <a:r>
              <a:rPr lang="cs-CZ" sz="1700" dirty="0" smtClean="0"/>
              <a:t>Název </a:t>
            </a:r>
            <a:r>
              <a:rPr lang="cs-CZ" sz="1700" dirty="0" err="1" smtClean="0"/>
              <a:t>DUMu</a:t>
            </a:r>
            <a:r>
              <a:rPr lang="cs-CZ" sz="1700" dirty="0"/>
              <a:t>: </a:t>
            </a:r>
            <a:r>
              <a:rPr lang="cs-CZ" sz="1700" dirty="0"/>
              <a:t>VY_32_INOVACE_11_23_Měkkýši </a:t>
            </a:r>
            <a:r>
              <a:rPr lang="cs-CZ" sz="1700" dirty="0" smtClean="0"/>
              <a:t>– mlži</a:t>
            </a:r>
          </a:p>
          <a:p>
            <a:pPr>
              <a:buNone/>
              <a:defRPr/>
            </a:pP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Číslo skupiny: 1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Autor: Mgr. Jana </a:t>
            </a:r>
            <a:r>
              <a:rPr lang="cs-CZ" sz="1700" dirty="0" err="1" smtClean="0"/>
              <a:t>Střížková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Vzdělávací obor/Předmět/Téma: ČLOVĚK A PŘÍRODA / PŘÍRODOPIS / PŘEHLED </a:t>
            </a:r>
            <a:r>
              <a:rPr lang="cs-CZ" sz="1700" dirty="0" smtClean="0"/>
              <a:t> ORGANISMŮ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Druh </a:t>
            </a:r>
            <a:r>
              <a:rPr lang="cs-CZ" sz="1700" dirty="0"/>
              <a:t>učebního materiálu</a:t>
            </a:r>
            <a:r>
              <a:rPr lang="cs-CZ" sz="1700" dirty="0" smtClean="0"/>
              <a:t>: PREZENTACE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Metodický list:	ne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Anotace: Pomocí prezentace popisování stavby těla a orgánových soustav </a:t>
            </a:r>
            <a:r>
              <a:rPr lang="cs-CZ" sz="1700" dirty="0" smtClean="0"/>
              <a:t>škeble rybničné a seznámení s dalšími druhy mlžů. </a:t>
            </a:r>
            <a:r>
              <a:rPr lang="cs-CZ" sz="1700" dirty="0" smtClean="0"/>
              <a:t>Zapsání zápisu do </a:t>
            </a:r>
            <a:r>
              <a:rPr lang="cs-CZ" sz="1700" dirty="0" smtClean="0"/>
              <a:t>sešitu.</a:t>
            </a:r>
            <a:r>
              <a:rPr lang="cs-CZ" sz="1700" dirty="0" smtClean="0"/>
              <a:t>		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Ověřeno </a:t>
            </a:r>
            <a:r>
              <a:rPr lang="cs-CZ" sz="1700" dirty="0"/>
              <a:t>ve třídě</a:t>
            </a:r>
            <a:r>
              <a:rPr lang="cs-CZ" sz="1700" dirty="0" smtClean="0"/>
              <a:t>: VI.B</a:t>
            </a: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Datum </a:t>
            </a:r>
            <a:r>
              <a:rPr lang="cs-CZ" sz="1700" dirty="0"/>
              <a:t>ověření</a:t>
            </a:r>
            <a:r>
              <a:rPr lang="cs-CZ" sz="1700" dirty="0" smtClean="0"/>
              <a:t>: </a:t>
            </a:r>
            <a:r>
              <a:rPr lang="cs-CZ" sz="1700" dirty="0" smtClean="0"/>
              <a:t>4.2</a:t>
            </a:r>
            <a:r>
              <a:rPr lang="cs-CZ" sz="1700" dirty="0" smtClean="0"/>
              <a:t>.2013</a:t>
            </a: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Prohlášení: Prohlašuji, že při tvorbě výukového materiálu jsem respektoval(a) všeobecně užívané právní a morální zvyklosti, autorská a jiná práva třetích osob, zejména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práva duševního vlastnictví (např. práva k obchodní firmě, autorská práva k software, k filmovým, hudebníma fotografickým dílům nebo práva k ochranným známkám)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dle zákona 121/2000 Sb. (autorský zákon). Nesu veškerou právní odpovědnost za obsah a původ svého díla. Prohlašuji dále, že </a:t>
            </a:r>
            <a:r>
              <a:rPr lang="cs-CZ" sz="1700" dirty="0"/>
              <a:t>výše uvedený materiál jsem ověřil(a) 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ve </a:t>
            </a:r>
            <a:r>
              <a:rPr lang="cs-CZ" sz="1700" dirty="0"/>
              <a:t>výuce a provedl(a) o tom zápis do </a:t>
            </a:r>
            <a:r>
              <a:rPr lang="cs-CZ" sz="1700" dirty="0" smtClean="0"/>
              <a:t>TK.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Dávám souhlas, aby moje dílo bylo dáno k dispozici veřejnosti k účelům volného užití (§30 odst. 1 zákona 121/2000 Sb.), tj. že k uvedeným účelům může být kýmkoliv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zveřejňováno, používáno, upravováno a uchováváno.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400" dirty="0" smtClean="0"/>
              <a:t>Datum:	15.2.2013		Podpis: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200" dirty="0"/>
              <a:t> 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914298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268761"/>
            <a:ext cx="7772400" cy="2331690"/>
          </a:xfrm>
        </p:spPr>
        <p:txBody>
          <a:bodyPr>
            <a:noAutofit/>
          </a:bodyPr>
          <a:lstStyle/>
          <a:p>
            <a:r>
              <a:rPr lang="cs-CZ" sz="5400" dirty="0" smtClean="0"/>
              <a:t>POPISOVÁNÍ TĚLA </a:t>
            </a:r>
            <a:r>
              <a:rPr lang="cs-CZ" sz="5400" dirty="0" smtClean="0"/>
              <a:t>MLŽŮ  A POZNÁVÁNÍ DRUHŮ</a:t>
            </a:r>
            <a:endParaRPr lang="cs-CZ" sz="54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MĚKKÝŠI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260648"/>
          <a:ext cx="8229600" cy="58655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0A5FC5B-CC95-4361-A4BA-F6E9182D9B2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50A5FC5B-CC95-4361-A4BA-F6E9182D9B2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CA9DAB9-FC56-4D94-8C16-80ED1EF7AE4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1CA9DAB9-FC56-4D94-8C16-80ED1EF7AE4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6BECA52-8A72-46BC-B50D-CA735EB5400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4">
                                            <p:graphicEl>
                                              <a:dgm id="{C6BECA52-8A72-46BC-B50D-CA735EB5400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8057D0A-16F8-479C-932D-0B0E7C953E3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4">
                                            <p:graphicEl>
                                              <a:dgm id="{58057D0A-16F8-479C-932D-0B0E7C953E3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6AEFF7F-0D60-45D8-A472-926063B889B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4">
                                            <p:graphicEl>
                                              <a:dgm id="{C6AEFF7F-0D60-45D8-A472-926063B889B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F6C27FB-BDC3-4200-9BA8-F8FB7403EA6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4">
                                            <p:graphicEl>
                                              <a:dgm id="{5F6C27FB-BDC3-4200-9BA8-F8FB7403EA6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D208FA3-28B2-436F-8C86-974781CD2B5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4">
                                            <p:graphicEl>
                                              <a:dgm id="{2D208FA3-28B2-436F-8C86-974781CD2B5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lvlOne"/>
        </p:bldSub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P1090202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83568" y="620688"/>
            <a:ext cx="7340633" cy="5505475"/>
          </a:xfrm>
        </p:spPr>
      </p:pic>
      <p:sp>
        <p:nvSpPr>
          <p:cNvPr id="5" name="Obdélník 4"/>
          <p:cNvSpPr/>
          <p:nvPr/>
        </p:nvSpPr>
        <p:spPr>
          <a:xfrm>
            <a:off x="539552" y="5373216"/>
            <a:ext cx="1800200" cy="86409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SVALNATÁ NOHA</a:t>
            </a:r>
            <a:endParaRPr lang="cs-CZ" sz="2800" dirty="0"/>
          </a:p>
        </p:txBody>
      </p:sp>
      <p:sp>
        <p:nvSpPr>
          <p:cNvPr id="6" name="Obdélník 5"/>
          <p:cNvSpPr/>
          <p:nvPr/>
        </p:nvSpPr>
        <p:spPr>
          <a:xfrm>
            <a:off x="4211960" y="1268760"/>
            <a:ext cx="1800200" cy="86409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LASTURA</a:t>
            </a:r>
            <a:endParaRPr lang="cs-CZ" sz="2800" dirty="0"/>
          </a:p>
        </p:txBody>
      </p:sp>
      <p:sp>
        <p:nvSpPr>
          <p:cNvPr id="7" name="Obdélník 6"/>
          <p:cNvSpPr/>
          <p:nvPr/>
        </p:nvSpPr>
        <p:spPr>
          <a:xfrm>
            <a:off x="323528" y="2204864"/>
            <a:ext cx="2016224" cy="1296144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HLAVA CHYBÍ !!!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Zástupný symbol pro obsah 6" descr="P1090202.JPG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572000" y="3068960"/>
            <a:ext cx="4038600" cy="3028950"/>
          </a:xfr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SCHRÁNKA MLŽŮ SE NAZÝVÁ LASTURA</a:t>
            </a:r>
            <a:endParaRPr lang="cs-CZ" b="1" dirty="0"/>
          </a:p>
        </p:txBody>
      </p:sp>
      <p:pic>
        <p:nvPicPr>
          <p:cNvPr id="5" name="Zástupný symbol pro obsah 4" descr="srdcovka.JPG"/>
          <p:cNvPicPr>
            <a:picLocks noGrp="1" noChangeAspect="1"/>
          </p:cNvPicPr>
          <p:nvPr>
            <p:ph sz="half" idx="1"/>
          </p:nvPr>
        </p:nvPicPr>
        <p:blipFill>
          <a:blip r:embed="rId4" cstate="print"/>
          <a:stretch>
            <a:fillRect/>
          </a:stretch>
        </p:blipFill>
        <p:spPr>
          <a:xfrm>
            <a:off x="395536" y="1484784"/>
            <a:ext cx="4038600" cy="3021890"/>
          </a:xfrm>
        </p:spPr>
      </p:pic>
      <p:sp>
        <p:nvSpPr>
          <p:cNvPr id="8" name="TextovéPole 7"/>
          <p:cNvSpPr txBox="1"/>
          <p:nvPr/>
        </p:nvSpPr>
        <p:spPr>
          <a:xfrm>
            <a:off x="467544" y="4797152"/>
            <a:ext cx="388843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LASTURY JSOU K SOBĚ PŘIPOJENY POMOCÍ SVALŮ.</a:t>
            </a:r>
            <a:endParaRPr lang="cs-CZ" sz="2800" dirty="0"/>
          </a:p>
        </p:txBody>
      </p:sp>
      <p:cxnSp>
        <p:nvCxnSpPr>
          <p:cNvPr id="11" name="Přímá spojovací šipka 10"/>
          <p:cNvCxnSpPr/>
          <p:nvPr/>
        </p:nvCxnSpPr>
        <p:spPr>
          <a:xfrm flipV="1">
            <a:off x="4139952" y="4293096"/>
            <a:ext cx="1368152" cy="1080120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šipka 11"/>
          <p:cNvCxnSpPr/>
          <p:nvPr/>
        </p:nvCxnSpPr>
        <p:spPr>
          <a:xfrm flipV="1">
            <a:off x="4211960" y="4725144"/>
            <a:ext cx="3384376" cy="720080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ovéPole 13"/>
          <p:cNvSpPr txBox="1"/>
          <p:nvPr/>
        </p:nvSpPr>
        <p:spPr>
          <a:xfrm>
            <a:off x="4716016" y="1772816"/>
            <a:ext cx="38884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LASTURA SE SKLÁDÁ ZE DVOU ČÁSTÍ - MISTIČEK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Zástupný symbol pro obsah 12" descr="P1090202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15617" y="1270894"/>
            <a:ext cx="6473692" cy="4855269"/>
          </a:xfr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VNITŘNÍ STAVBA TĚLA ŠKEBLE</a:t>
            </a:r>
            <a:endParaRPr lang="cs-CZ" dirty="0"/>
          </a:p>
        </p:txBody>
      </p:sp>
      <p:sp>
        <p:nvSpPr>
          <p:cNvPr id="7" name="Šipka doleva 6"/>
          <p:cNvSpPr/>
          <p:nvPr/>
        </p:nvSpPr>
        <p:spPr>
          <a:xfrm rot="1697945">
            <a:off x="4440720" y="4403414"/>
            <a:ext cx="2378809" cy="1564779"/>
          </a:xfrm>
          <a:prstGeom prst="lef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trávicí soustava</a:t>
            </a:r>
            <a:endParaRPr lang="cs-CZ" sz="2400" dirty="0"/>
          </a:p>
        </p:txBody>
      </p:sp>
      <p:sp>
        <p:nvSpPr>
          <p:cNvPr id="8" name="Šipka doprava 7"/>
          <p:cNvSpPr/>
          <p:nvPr/>
        </p:nvSpPr>
        <p:spPr>
          <a:xfrm rot="2108682">
            <a:off x="2915954" y="2554354"/>
            <a:ext cx="2082045" cy="116020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cévní soustava</a:t>
            </a:r>
            <a:endParaRPr lang="cs-CZ" sz="2000" dirty="0"/>
          </a:p>
        </p:txBody>
      </p:sp>
      <p:sp>
        <p:nvSpPr>
          <p:cNvPr id="9" name="Šipka doleva 8"/>
          <p:cNvSpPr/>
          <p:nvPr/>
        </p:nvSpPr>
        <p:spPr>
          <a:xfrm rot="242733">
            <a:off x="6267656" y="3866240"/>
            <a:ext cx="2230852" cy="1197776"/>
          </a:xfrm>
          <a:prstGeom prst="left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dýchací soustava</a:t>
            </a:r>
            <a:endParaRPr lang="cs-CZ" sz="2000" dirty="0"/>
          </a:p>
        </p:txBody>
      </p:sp>
      <p:sp>
        <p:nvSpPr>
          <p:cNvPr id="10" name="Šipka doprava 9"/>
          <p:cNvSpPr/>
          <p:nvPr/>
        </p:nvSpPr>
        <p:spPr>
          <a:xfrm rot="20197167">
            <a:off x="351959" y="4151043"/>
            <a:ext cx="2773755" cy="1080120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nervová soustava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6012160" y="1196752"/>
            <a:ext cx="2952328" cy="1584176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</a:rPr>
              <a:t>Vnitřní orgány jsou uloženy v útrobním vaku.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14" name="Šipka doprava 13"/>
          <p:cNvSpPr/>
          <p:nvPr/>
        </p:nvSpPr>
        <p:spPr>
          <a:xfrm rot="20197167">
            <a:off x="1144046" y="4799114"/>
            <a:ext cx="2773755" cy="1080120"/>
          </a:xfrm>
          <a:prstGeom prst="rightArrow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rozmnožovací soustava</a:t>
            </a:r>
            <a:endParaRPr lang="cs-CZ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TRÁVICÍ SOUSTAVA</a:t>
            </a:r>
            <a:endParaRPr lang="cs-CZ" dirty="0"/>
          </a:p>
        </p:txBody>
      </p:sp>
      <p:pic>
        <p:nvPicPr>
          <p:cNvPr id="7" name="Zástupný symbol pro obsah 6" descr="P1090202.JPG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60350" y="3079951"/>
            <a:ext cx="4038600" cy="3028950"/>
          </a:xfrm>
        </p:spPr>
      </p:pic>
      <p:sp>
        <p:nvSpPr>
          <p:cNvPr id="8" name="Zástupný symbol pro obsah 7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4644008" y="3140968"/>
            <a:ext cx="4248472" cy="2952328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Trávicí soustava je tvořena ústním otvorem, dlouhým segmentovaným střevem a </a:t>
            </a:r>
            <a:r>
              <a:rPr lang="cs-CZ" sz="2800" dirty="0" err="1" smtClean="0"/>
              <a:t>vyvrhovacím</a:t>
            </a:r>
            <a:r>
              <a:rPr lang="cs-CZ" sz="2800" dirty="0" smtClean="0"/>
              <a:t> otvorem.</a:t>
            </a:r>
            <a:endParaRPr lang="cs-CZ" sz="2800" dirty="0"/>
          </a:p>
        </p:txBody>
      </p:sp>
      <p:sp>
        <p:nvSpPr>
          <p:cNvPr id="3" name="Obdélník 2"/>
          <p:cNvSpPr/>
          <p:nvPr/>
        </p:nvSpPr>
        <p:spPr>
          <a:xfrm>
            <a:off x="467544" y="1340768"/>
            <a:ext cx="8424936" cy="1656184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/>
              <a:t>U</a:t>
            </a:r>
            <a:r>
              <a:rPr lang="cs-CZ" sz="3200" dirty="0" smtClean="0"/>
              <a:t> které třídy měkkýšů jsi se s takto uspořádanou soustavou setkal(a)?</a:t>
            </a:r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NERVOVÁ SOUSTAVA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9" name="Zástupný symbol pro obsah 8" descr="P1090202.JPG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659309" y="2996952"/>
            <a:ext cx="4038600" cy="3028950"/>
          </a:xfrm>
        </p:spPr>
      </p:pic>
      <p:sp>
        <p:nvSpPr>
          <p:cNvPr id="5" name="Obdélník 4"/>
          <p:cNvSpPr/>
          <p:nvPr/>
        </p:nvSpPr>
        <p:spPr>
          <a:xfrm>
            <a:off x="467544" y="2996952"/>
            <a:ext cx="4104456" cy="324036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Nervová soustava je tvořena uzlinami v hlavové části těla a nervy, které prochází celým tělem.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359532" y="1196752"/>
            <a:ext cx="8424936" cy="165618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>
                <a:solidFill>
                  <a:schemeClr val="tx1"/>
                </a:solidFill>
              </a:rPr>
              <a:t>U</a:t>
            </a:r>
            <a:r>
              <a:rPr lang="cs-CZ" sz="3200" dirty="0" smtClean="0">
                <a:solidFill>
                  <a:schemeClr val="tx1"/>
                </a:solidFill>
              </a:rPr>
              <a:t> které třídy měkkýšů jsi se s takto uspořádanou soustavou setkal(a)?</a:t>
            </a:r>
            <a:endParaRPr lang="cs-CZ" sz="3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DÝCHACÍ SOUSTAVA</a:t>
            </a:r>
            <a:endParaRPr lang="cs-CZ" dirty="0"/>
          </a:p>
        </p:txBody>
      </p:sp>
      <p:pic>
        <p:nvPicPr>
          <p:cNvPr id="9" name="Zástupný symbol pro obsah 8" descr="P1090202.JPG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67544" y="2490589"/>
            <a:ext cx="4038600" cy="3028950"/>
          </a:xfrm>
        </p:spPr>
      </p:pic>
      <p:sp>
        <p:nvSpPr>
          <p:cNvPr id="8" name="Zástupný symbol pro obsah 7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4644008" y="1916832"/>
            <a:ext cx="3960440" cy="4176464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Dýchací soustavu tvoří žábry, kam přichází voda s kyslíkem skrz plášťovou dutinu.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CÉVNÍ SOUSTAVA</a:t>
            </a:r>
            <a:endParaRPr lang="cs-CZ" dirty="0"/>
          </a:p>
        </p:txBody>
      </p:sp>
      <p:pic>
        <p:nvPicPr>
          <p:cNvPr id="9" name="Zástupný symbol pro obsah 8" descr="P1090202.JPG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716016" y="2924944"/>
            <a:ext cx="4038600" cy="3028950"/>
          </a:xfrm>
        </p:spPr>
      </p:pic>
      <p:sp>
        <p:nvSpPr>
          <p:cNvPr id="5" name="Obdélník 4"/>
          <p:cNvSpPr/>
          <p:nvPr/>
        </p:nvSpPr>
        <p:spPr>
          <a:xfrm>
            <a:off x="323528" y="2492896"/>
            <a:ext cx="4176464" cy="367240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Cévní soustava je tvořena srdcem a cévami, které nejsou v těle spojeny, a proto se krev volně vylévá do těla. Cévní soustava je tedy otevřená.</a:t>
            </a:r>
            <a:endParaRPr lang="cs-CZ" sz="2800" dirty="0"/>
          </a:p>
        </p:txBody>
      </p:sp>
      <p:sp>
        <p:nvSpPr>
          <p:cNvPr id="6" name="Obdélník 5"/>
          <p:cNvSpPr/>
          <p:nvPr/>
        </p:nvSpPr>
        <p:spPr>
          <a:xfrm>
            <a:off x="323528" y="1196752"/>
            <a:ext cx="8424936" cy="1656184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/>
              <a:t>U</a:t>
            </a:r>
            <a:r>
              <a:rPr lang="cs-CZ" sz="3200" dirty="0" smtClean="0"/>
              <a:t> které třídy měkkýšů jsi se s takto uspořádanou soustavou setkal(a)?</a:t>
            </a:r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VYLUČOVACÍ SOUSTAVA</a:t>
            </a:r>
            <a:endParaRPr lang="cs-CZ" dirty="0"/>
          </a:p>
        </p:txBody>
      </p:sp>
      <p:pic>
        <p:nvPicPr>
          <p:cNvPr id="10" name="Zástupný symbol pro obsah 9" descr="P1090202.JPG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39552" y="2992338"/>
            <a:ext cx="4038600" cy="3028950"/>
          </a:xfrm>
        </p:spPr>
      </p:pic>
      <p:sp>
        <p:nvSpPr>
          <p:cNvPr id="5" name="Obdélník 4"/>
          <p:cNvSpPr/>
          <p:nvPr/>
        </p:nvSpPr>
        <p:spPr>
          <a:xfrm>
            <a:off x="4716016" y="2996952"/>
            <a:ext cx="4032448" cy="3024336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Vylučovací soustava je tvořena ledvinou se samostatným vývodem.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23528" y="1196752"/>
            <a:ext cx="8424936" cy="1656184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>
                <a:solidFill>
                  <a:schemeClr val="tx1"/>
                </a:solidFill>
              </a:rPr>
              <a:t>U</a:t>
            </a:r>
            <a:r>
              <a:rPr lang="cs-CZ" sz="3200" dirty="0" smtClean="0">
                <a:solidFill>
                  <a:schemeClr val="tx1"/>
                </a:solidFill>
              </a:rPr>
              <a:t> které třídy měkkýšů jsi se s takto uspořádanou soustavou setkal(a)?</a:t>
            </a:r>
            <a:endParaRPr lang="cs-CZ" sz="3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ROZMNOŽOVACÍ SOUSTAVA</a:t>
            </a:r>
            <a:endParaRPr lang="cs-CZ" dirty="0"/>
          </a:p>
        </p:txBody>
      </p:sp>
      <p:pic>
        <p:nvPicPr>
          <p:cNvPr id="9" name="Zástupný symbol pro obsah 8" descr="P1090204.JPG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644008" y="1412776"/>
            <a:ext cx="4038600" cy="3028950"/>
          </a:xfrm>
        </p:spPr>
      </p:pic>
      <p:sp>
        <p:nvSpPr>
          <p:cNvPr id="5" name="Obdélník 4"/>
          <p:cNvSpPr/>
          <p:nvPr/>
        </p:nvSpPr>
        <p:spPr>
          <a:xfrm>
            <a:off x="467544" y="4581128"/>
            <a:ext cx="8208912" cy="2088232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Rozmnožování je vždy pohlavní.</a:t>
            </a:r>
          </a:p>
          <a:p>
            <a:pPr algn="ctr"/>
            <a:r>
              <a:rPr lang="cs-CZ" sz="2800" dirty="0" smtClean="0"/>
              <a:t>Mlži jsou odděleného pohlaví.</a:t>
            </a:r>
          </a:p>
          <a:p>
            <a:pPr algn="ctr"/>
            <a:r>
              <a:rPr lang="cs-CZ" sz="2800" dirty="0" smtClean="0"/>
              <a:t>Vývin je nepřímý přes larvu.</a:t>
            </a:r>
            <a:endParaRPr lang="cs-CZ" sz="2800" dirty="0"/>
          </a:p>
        </p:txBody>
      </p:sp>
      <p:pic>
        <p:nvPicPr>
          <p:cNvPr id="7" name="Zástupný symbol pro obsah 6" descr="P1090202.JPG"/>
          <p:cNvPicPr>
            <a:picLocks noGrp="1" noChangeAspect="1"/>
          </p:cNvPicPr>
          <p:nvPr>
            <p:ph sz="half" idx="1"/>
          </p:nvPr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67544" y="1412776"/>
            <a:ext cx="4038600" cy="3028950"/>
          </a:xfrm>
        </p:spPr>
      </p:pic>
      <p:sp>
        <p:nvSpPr>
          <p:cNvPr id="10" name="Obdélník 9"/>
          <p:cNvSpPr/>
          <p:nvPr/>
        </p:nvSpPr>
        <p:spPr>
          <a:xfrm>
            <a:off x="4932040" y="1484784"/>
            <a:ext cx="3384376" cy="576064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Larva </a:t>
            </a:r>
            <a:r>
              <a:rPr lang="cs-CZ" sz="2800" dirty="0" err="1" smtClean="0"/>
              <a:t>glochidie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dirty="0" smtClean="0"/>
              <a:t>STÁDIA VÝVINU NEPŘÍMÉHO</a:t>
            </a:r>
            <a:endParaRPr lang="cs-CZ" sz="4800" dirty="0"/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idx="1"/>
          </p:nvPr>
        </p:nvGraphicFramePr>
        <p:xfrm>
          <a:off x="251520" y="1600200"/>
          <a:ext cx="864096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74A1957E-9CD2-4120-8785-112358C7772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>
                                            <p:graphicEl>
                                              <a:dgm id="{74A1957E-9CD2-4120-8785-112358C7772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graphicEl>
                                              <a:dgm id="{74A1957E-9CD2-4120-8785-112358C7772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graphicEl>
                                              <a:dgm id="{74A1957E-9CD2-4120-8785-112358C7772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295E19BB-5B73-470B-B157-DAF8753F5D0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>
                                            <p:graphicEl>
                                              <a:dgm id="{295E19BB-5B73-470B-B157-DAF8753F5D0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graphicEl>
                                              <a:dgm id="{295E19BB-5B73-470B-B157-DAF8753F5D0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>
                                            <p:graphicEl>
                                              <a:dgm id="{295E19BB-5B73-470B-B157-DAF8753F5D0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105CD737-962E-404E-8B28-393ED709707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>
                                            <p:graphicEl>
                                              <a:dgm id="{105CD737-962E-404E-8B28-393ED709707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>
                                            <p:graphicEl>
                                              <a:dgm id="{105CD737-962E-404E-8B28-393ED709707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>
                                            <p:graphicEl>
                                              <a:dgm id="{105CD737-962E-404E-8B28-393ED709707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97116CE5-F4BB-4E9A-BE50-5C0CB68EB21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>
                                            <p:graphicEl>
                                              <a:dgm id="{97116CE5-F4BB-4E9A-BE50-5C0CB68EB21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>
                                            <p:graphicEl>
                                              <a:dgm id="{97116CE5-F4BB-4E9A-BE50-5C0CB68EB21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>
                                            <p:graphicEl>
                                              <a:dgm id="{97116CE5-F4BB-4E9A-BE50-5C0CB68EB21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8CA215BC-C35D-4493-8ED1-32D59C6B760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>
                                            <p:graphicEl>
                                              <a:dgm id="{8CA215BC-C35D-4493-8ED1-32D59C6B760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>
                                            <p:graphicEl>
                                              <a:dgm id="{8CA215BC-C35D-4493-8ED1-32D59C6B760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>
                                            <p:graphicEl>
                                              <a:dgm id="{8CA215BC-C35D-4493-8ED1-32D59C6B760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Sub>
          <a:bldDgm bld="one"/>
        </p:bldSub>
      </p:bldGraphic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DRUHY MLŽŮ</a:t>
            </a:r>
            <a:endParaRPr lang="cs-CZ" dirty="0"/>
          </a:p>
        </p:txBody>
      </p:sp>
      <p:pic>
        <p:nvPicPr>
          <p:cNvPr id="8" name="Zástupný symbol pro obsah 7" descr="slávk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47641" y="1600200"/>
            <a:ext cx="6048717" cy="4525963"/>
          </a:xfrm>
        </p:spPr>
      </p:pic>
      <p:sp>
        <p:nvSpPr>
          <p:cNvPr id="9" name="Obdélník 8"/>
          <p:cNvSpPr/>
          <p:nvPr/>
        </p:nvSpPr>
        <p:spPr>
          <a:xfrm>
            <a:off x="539552" y="1556792"/>
            <a:ext cx="2592288" cy="144016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SLÁVKA JEDLÁ</a:t>
            </a:r>
            <a:endParaRPr lang="cs-CZ" sz="3200" dirty="0"/>
          </a:p>
        </p:txBody>
      </p:sp>
      <p:sp>
        <p:nvSpPr>
          <p:cNvPr id="5" name="Ovál 4"/>
          <p:cNvSpPr/>
          <p:nvPr/>
        </p:nvSpPr>
        <p:spPr>
          <a:xfrm>
            <a:off x="7884368" y="5517232"/>
            <a:ext cx="1152128" cy="648072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Obr.1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Zástupný symbol pro obsah 5" descr="srdcovk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47641" y="1600200"/>
            <a:ext cx="6048717" cy="4525963"/>
          </a:xfr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DRUHY MLŽŮ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395536" y="1556792"/>
            <a:ext cx="2592288" cy="144016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SRDCOVKA JEDLÁ</a:t>
            </a:r>
            <a:endParaRPr lang="cs-CZ" sz="3200" dirty="0"/>
          </a:p>
        </p:txBody>
      </p:sp>
      <p:sp>
        <p:nvSpPr>
          <p:cNvPr id="5" name="Ovál 4"/>
          <p:cNvSpPr/>
          <p:nvPr/>
        </p:nvSpPr>
        <p:spPr>
          <a:xfrm>
            <a:off x="7884368" y="5517232"/>
            <a:ext cx="1152128" cy="648072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Obr.2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Zástupný symbol pro obsah 6" descr="ústřic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47641" y="1600200"/>
            <a:ext cx="6048717" cy="4525963"/>
          </a:xfr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DRUHY MLŽŮ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395536" y="1556792"/>
            <a:ext cx="2592288" cy="144016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ÚSTŘICE JEDLÁ</a:t>
            </a:r>
            <a:endParaRPr lang="cs-CZ" sz="3200" dirty="0"/>
          </a:p>
        </p:txBody>
      </p:sp>
      <p:sp>
        <p:nvSpPr>
          <p:cNvPr id="3" name="Ovál 2"/>
          <p:cNvSpPr/>
          <p:nvPr/>
        </p:nvSpPr>
        <p:spPr>
          <a:xfrm>
            <a:off x="7884368" y="5517232"/>
            <a:ext cx="1152128" cy="648072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Obr.3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DRUHY MLŽŮ</a:t>
            </a:r>
            <a:endParaRPr lang="cs-CZ" dirty="0"/>
          </a:p>
        </p:txBody>
      </p:sp>
      <p:pic>
        <p:nvPicPr>
          <p:cNvPr id="3" name="Zástupný symbol pro obsah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838" b="96140" l="9924" r="8993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  <p:sp>
        <p:nvSpPr>
          <p:cNvPr id="9" name="Obdélník 8"/>
          <p:cNvSpPr/>
          <p:nvPr/>
        </p:nvSpPr>
        <p:spPr>
          <a:xfrm>
            <a:off x="236712" y="5013176"/>
            <a:ext cx="2592288" cy="144016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HŘEBENATKA</a:t>
            </a:r>
          </a:p>
          <a:p>
            <a:pPr algn="ctr"/>
            <a:r>
              <a:rPr lang="cs-CZ" sz="3200" dirty="0" smtClean="0"/>
              <a:t>JAKUBSKÁ</a:t>
            </a:r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DRUHY MLŽŮ</a:t>
            </a:r>
            <a:endParaRPr lang="cs-CZ" dirty="0"/>
          </a:p>
        </p:txBody>
      </p:sp>
      <p:pic>
        <p:nvPicPr>
          <p:cNvPr id="3" name="Zástupný symbol pro obsah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835" b="89982" l="2136" r="9545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  <p:sp>
        <p:nvSpPr>
          <p:cNvPr id="9" name="Obdélník 8"/>
          <p:cNvSpPr/>
          <p:nvPr/>
        </p:nvSpPr>
        <p:spPr>
          <a:xfrm>
            <a:off x="323528" y="1340768"/>
            <a:ext cx="2592288" cy="144016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ŠKEBLE RYBNIČNÁ</a:t>
            </a:r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DRUHY MLŽŮ</a:t>
            </a:r>
            <a:endParaRPr lang="cs-CZ" dirty="0"/>
          </a:p>
        </p:txBody>
      </p:sp>
      <p:pic>
        <p:nvPicPr>
          <p:cNvPr id="3" name="Zástupný symbol pro obsah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1988840"/>
            <a:ext cx="6034617" cy="4525963"/>
          </a:xfrm>
        </p:spPr>
      </p:pic>
      <p:sp>
        <p:nvSpPr>
          <p:cNvPr id="9" name="Obdélník 8"/>
          <p:cNvSpPr/>
          <p:nvPr/>
        </p:nvSpPr>
        <p:spPr>
          <a:xfrm>
            <a:off x="323528" y="1412776"/>
            <a:ext cx="2952328" cy="144016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PERLOTVORKA MOŘSKÁ</a:t>
            </a:r>
            <a:endParaRPr lang="cs-CZ" sz="32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2890664" cy="346050"/>
          </a:xfrm>
        </p:spPr>
        <p:txBody>
          <a:bodyPr>
            <a:normAutofit fontScale="90000"/>
          </a:bodyPr>
          <a:lstStyle/>
          <a:p>
            <a:r>
              <a:rPr lang="cs-CZ" sz="1800" dirty="0" smtClean="0"/>
              <a:t>ZAPÍŠEME SI DO SEŠITU</a:t>
            </a:r>
            <a:endParaRPr lang="cs-CZ" sz="1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sz="2100" dirty="0" smtClean="0"/>
              <a:t>5. kmen: MĚKKÝŠI</a:t>
            </a:r>
          </a:p>
          <a:p>
            <a:pPr>
              <a:buNone/>
            </a:pPr>
            <a:r>
              <a:rPr lang="cs-CZ" sz="2400" dirty="0" smtClean="0"/>
              <a:t>2. třída měkkýšů: </a:t>
            </a:r>
            <a:r>
              <a:rPr lang="cs-CZ" sz="2400" b="1" dirty="0" smtClean="0"/>
              <a:t>MLŽI</a:t>
            </a:r>
            <a:endParaRPr lang="cs-CZ" sz="2400" dirty="0" smtClean="0"/>
          </a:p>
          <a:p>
            <a:pPr>
              <a:buNone/>
            </a:pPr>
            <a:r>
              <a:rPr lang="cs-CZ" sz="2400" dirty="0" smtClean="0"/>
              <a:t>- sladkovodní i mořští  živočichové</a:t>
            </a:r>
          </a:p>
          <a:p>
            <a:pPr>
              <a:buNone/>
            </a:pPr>
            <a:r>
              <a:rPr lang="cs-CZ" sz="2400" u="sng" dirty="0" smtClean="0"/>
              <a:t>Druh:</a:t>
            </a:r>
            <a:r>
              <a:rPr lang="cs-CZ" sz="2400" dirty="0" smtClean="0"/>
              <a:t> Škeble rybničná</a:t>
            </a:r>
          </a:p>
          <a:p>
            <a:pPr>
              <a:buNone/>
            </a:pPr>
            <a:r>
              <a:rPr lang="cs-CZ" sz="2400" u="sng" dirty="0" smtClean="0"/>
              <a:t>Stavba těla</a:t>
            </a:r>
            <a:r>
              <a:rPr lang="cs-CZ" sz="2400" dirty="0" smtClean="0"/>
              <a:t>: svalnatá noha, nemají hlavu, útrobní vak a lastura</a:t>
            </a:r>
          </a:p>
          <a:p>
            <a:pPr>
              <a:buNone/>
            </a:pPr>
            <a:r>
              <a:rPr lang="cs-CZ" sz="2400" b="1" dirty="0" smtClean="0"/>
              <a:t>DS</a:t>
            </a:r>
            <a:r>
              <a:rPr lang="cs-CZ" sz="2400" dirty="0" smtClean="0"/>
              <a:t>: skrz plášťovou dutinu nasává kyslík rozpuštěný ve vodě a ten jde do </a:t>
            </a:r>
            <a:r>
              <a:rPr lang="cs-CZ" sz="2400" b="1" dirty="0" smtClean="0"/>
              <a:t>ŽABER</a:t>
            </a:r>
            <a:endParaRPr lang="cs-CZ" sz="2400" dirty="0" smtClean="0"/>
          </a:p>
          <a:p>
            <a:pPr>
              <a:buNone/>
            </a:pPr>
            <a:r>
              <a:rPr lang="cs-CZ" sz="2400" b="1" dirty="0" smtClean="0"/>
              <a:t>RS:</a:t>
            </a:r>
            <a:r>
              <a:rPr lang="cs-CZ" sz="2400" dirty="0" smtClean="0"/>
              <a:t> pohlavní, oddělené pohlaví, </a:t>
            </a:r>
            <a:r>
              <a:rPr lang="cs-CZ" sz="2400" b="1" dirty="0" smtClean="0"/>
              <a:t>vývin nepřímý</a:t>
            </a:r>
            <a:r>
              <a:rPr lang="cs-CZ" sz="2400" dirty="0" smtClean="0"/>
              <a:t> ( vajíčko – larva – dospělec)</a:t>
            </a:r>
          </a:p>
          <a:p>
            <a:pPr>
              <a:buNone/>
            </a:pPr>
            <a:r>
              <a:rPr lang="cs-CZ" sz="2400" dirty="0" smtClean="0"/>
              <a:t>CS,NS,VS,TS =stejná jako u plžů</a:t>
            </a:r>
          </a:p>
          <a:p>
            <a:pPr>
              <a:buNone/>
            </a:pPr>
            <a:r>
              <a:rPr lang="cs-CZ" sz="2400" u="sng" dirty="0" smtClean="0"/>
              <a:t>další druhy:</a:t>
            </a:r>
            <a:r>
              <a:rPr lang="cs-CZ" sz="2400" dirty="0" smtClean="0"/>
              <a:t> perlorodka říční, perlotvorka mořská, slávka jedlá, hřebenatka </a:t>
            </a:r>
            <a:r>
              <a:rPr lang="cs-CZ" sz="2400" dirty="0" smtClean="0"/>
              <a:t>Jakubská</a:t>
            </a:r>
            <a:r>
              <a:rPr lang="cs-CZ" sz="2400" dirty="0" smtClean="0"/>
              <a:t>, srdcovka jedlá, ústřice jedlá</a:t>
            </a:r>
          </a:p>
          <a:p>
            <a:endParaRPr lang="cs-CZ" sz="21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1400" dirty="0" smtClean="0"/>
              <a:t>Není-li uvedeno jinak vlastní práce autora.</a:t>
            </a:r>
          </a:p>
          <a:p>
            <a:pPr marL="0" indent="0">
              <a:buNone/>
            </a:pPr>
            <a:r>
              <a:rPr lang="cs-CZ" sz="1400" dirty="0" smtClean="0"/>
              <a:t>Obr.1-3 se souhlasem Renaty Daňkové.</a:t>
            </a:r>
            <a:endParaRPr lang="cs-CZ" sz="1400" dirty="0" smtClean="0"/>
          </a:p>
          <a:p>
            <a:pPr marL="0" indent="0">
              <a:buNone/>
            </a:pP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2060925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</TotalTime>
  <Words>400</Words>
  <Application>Microsoft Office PowerPoint</Application>
  <PresentationFormat>Předvádění na obrazovce (4:3)</PresentationFormat>
  <Paragraphs>103</Paragraphs>
  <Slides>21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21</vt:i4>
      </vt:variant>
    </vt:vector>
  </HeadingPairs>
  <TitlesOfParts>
    <vt:vector size="22" baseType="lpstr">
      <vt:lpstr>Motiv sady Office</vt:lpstr>
      <vt:lpstr>     Základní škola Ústí nad Labem, Anežky České 702/17, příspěvková organizace   Číslo projektu: CZ.1.07/1.4.00/21.2887     Název projektu: „Učíme lépe a moderněji“  OP VK 1.4                   Výukový materiál</vt:lpstr>
      <vt:lpstr>POPISOVÁNÍ TĚLA MLŽŮ  A POZNÁVÁNÍ DRUHŮ</vt:lpstr>
      <vt:lpstr>Prezentace aplikace PowerPoint</vt:lpstr>
      <vt:lpstr>Prezentace aplikace PowerPoint</vt:lpstr>
      <vt:lpstr>SCHRÁNKA MLŽŮ SE NAZÝVÁ LASTURA</vt:lpstr>
      <vt:lpstr>VNITŘNÍ STAVBA TĚLA ŠKEBLE</vt:lpstr>
      <vt:lpstr>TRÁVICÍ SOUSTAVA</vt:lpstr>
      <vt:lpstr>NERVOVÁ SOUSTAVA</vt:lpstr>
      <vt:lpstr>DÝCHACÍ SOUSTAVA</vt:lpstr>
      <vt:lpstr>CÉVNÍ SOUSTAVA</vt:lpstr>
      <vt:lpstr>VYLUČOVACÍ SOUSTAVA</vt:lpstr>
      <vt:lpstr>ROZMNOŽOVACÍ SOUSTAVA</vt:lpstr>
      <vt:lpstr>STÁDIA VÝVINU NEPŘÍMÉHO</vt:lpstr>
      <vt:lpstr>DRUHY MLŽŮ</vt:lpstr>
      <vt:lpstr>DRUHY MLŽŮ</vt:lpstr>
      <vt:lpstr>DRUHY MLŽŮ</vt:lpstr>
      <vt:lpstr>DRUHY MLŽŮ</vt:lpstr>
      <vt:lpstr>DRUHY MLŽŮ</vt:lpstr>
      <vt:lpstr>DRUHY MLŽŮ</vt:lpstr>
      <vt:lpstr>ZAPÍŠEME SI DO SEŠITU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POPISOVÁNÍ TĚLA MLŽŮ</dc:title>
  <cp:lastModifiedBy>Jana Střížková</cp:lastModifiedBy>
  <cp:revision>15</cp:revision>
  <dcterms:modified xsi:type="dcterms:W3CDTF">2013-02-15T20:37:24Z</dcterms:modified>
</cp:coreProperties>
</file>