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56" r:id="rId3"/>
    <p:sldId id="259" r:id="rId4"/>
    <p:sldId id="258" r:id="rId5"/>
    <p:sldId id="269" r:id="rId6"/>
    <p:sldId id="273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0" r:id="rId16"/>
    <p:sldId id="271" r:id="rId17"/>
    <p:sldId id="276" r:id="rId18"/>
    <p:sldId id="272" r:id="rId19"/>
    <p:sldId id="257" r:id="rId20"/>
    <p:sldId id="275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15620" autoAdjust="0"/>
    <p:restoredTop sz="94660" autoAdjust="0"/>
  </p:normalViewPr>
  <p:slideViewPr>
    <p:cSldViewPr>
      <p:cViewPr>
        <p:scale>
          <a:sx n="100" d="100"/>
          <a:sy n="100" d="100"/>
        </p:scale>
        <p:origin x="-756" y="-29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6A03904-8687-4534-8561-C747DA0F2C82}" type="doc">
      <dgm:prSet loTypeId="urn:microsoft.com/office/officeart/2005/8/layout/hierarchy2" loCatId="hierarchy" qsTypeId="urn:microsoft.com/office/officeart/2005/8/quickstyle/3d1" qsCatId="3D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6123402C-C392-4325-AE09-2E8DBF8561C3}">
      <dgm:prSet phldrT="[Text]"/>
      <dgm:spPr/>
      <dgm:t>
        <a:bodyPr/>
        <a:lstStyle/>
        <a:p>
          <a:r>
            <a:rPr lang="cs-CZ" dirty="0" smtClean="0"/>
            <a:t>STAVBA </a:t>
          </a:r>
        </a:p>
        <a:p>
          <a:r>
            <a:rPr lang="cs-CZ" dirty="0" smtClean="0"/>
            <a:t>TĚLA</a:t>
          </a:r>
          <a:endParaRPr lang="cs-CZ" dirty="0"/>
        </a:p>
      </dgm:t>
    </dgm:pt>
    <dgm:pt modelId="{6FEFFA8C-AC86-487B-A43E-68676F1B2BF1}" type="parTrans" cxnId="{5C79DF50-4DAE-4844-8EB9-8D90BC8FC5A6}">
      <dgm:prSet/>
      <dgm:spPr/>
      <dgm:t>
        <a:bodyPr/>
        <a:lstStyle/>
        <a:p>
          <a:endParaRPr lang="cs-CZ"/>
        </a:p>
      </dgm:t>
    </dgm:pt>
    <dgm:pt modelId="{42853681-09F1-467A-B0FD-9B5EB8371939}" type="sibTrans" cxnId="{5C79DF50-4DAE-4844-8EB9-8D90BC8FC5A6}">
      <dgm:prSet/>
      <dgm:spPr/>
      <dgm:t>
        <a:bodyPr/>
        <a:lstStyle/>
        <a:p>
          <a:endParaRPr lang="cs-CZ"/>
        </a:p>
      </dgm:t>
    </dgm:pt>
    <dgm:pt modelId="{CC36BA6F-2FCF-4BF0-B960-F312584E368D}">
      <dgm:prSet phldrT="[Text]"/>
      <dgm:spPr/>
      <dgm:t>
        <a:bodyPr/>
        <a:lstStyle/>
        <a:p>
          <a:r>
            <a:rPr lang="cs-CZ" dirty="0" smtClean="0"/>
            <a:t>hlava</a:t>
          </a:r>
          <a:endParaRPr lang="cs-CZ" dirty="0"/>
        </a:p>
      </dgm:t>
    </dgm:pt>
    <dgm:pt modelId="{9BB05838-D900-4608-ABB9-D122CA6520DE}" type="parTrans" cxnId="{CF78C3F8-6F13-43DD-A0F0-9B8C0E4C3D42}">
      <dgm:prSet/>
      <dgm:spPr/>
      <dgm:t>
        <a:bodyPr/>
        <a:lstStyle/>
        <a:p>
          <a:endParaRPr lang="cs-CZ"/>
        </a:p>
      </dgm:t>
    </dgm:pt>
    <dgm:pt modelId="{AF99E218-D5D4-4F5D-A788-293CDD87D58A}" type="sibTrans" cxnId="{CF78C3F8-6F13-43DD-A0F0-9B8C0E4C3D42}">
      <dgm:prSet/>
      <dgm:spPr/>
      <dgm:t>
        <a:bodyPr/>
        <a:lstStyle/>
        <a:p>
          <a:endParaRPr lang="cs-CZ"/>
        </a:p>
      </dgm:t>
    </dgm:pt>
    <dgm:pt modelId="{26C223F0-3C49-4083-9E69-DC5EE2AD32D3}">
      <dgm:prSet/>
      <dgm:spPr/>
      <dgm:t>
        <a:bodyPr/>
        <a:lstStyle/>
        <a:p>
          <a:r>
            <a:rPr lang="cs-CZ" dirty="0" smtClean="0"/>
            <a:t>sépiová kost</a:t>
          </a:r>
        </a:p>
      </dgm:t>
    </dgm:pt>
    <dgm:pt modelId="{3E8A5A84-CAE9-4DE8-B79E-F90D373AD4B1}" type="parTrans" cxnId="{6731776A-233D-4E06-BD1B-510589047E64}">
      <dgm:prSet/>
      <dgm:spPr/>
      <dgm:t>
        <a:bodyPr/>
        <a:lstStyle/>
        <a:p>
          <a:endParaRPr lang="cs-CZ"/>
        </a:p>
      </dgm:t>
    </dgm:pt>
    <dgm:pt modelId="{9E84BD32-CD50-437E-8B09-270E96F78A03}" type="sibTrans" cxnId="{6731776A-233D-4E06-BD1B-510589047E64}">
      <dgm:prSet/>
      <dgm:spPr/>
      <dgm:t>
        <a:bodyPr/>
        <a:lstStyle/>
        <a:p>
          <a:endParaRPr lang="cs-CZ"/>
        </a:p>
      </dgm:t>
    </dgm:pt>
    <dgm:pt modelId="{ADC505A6-3A9A-4C5B-BFB6-6AFEC1998374}">
      <dgm:prSet/>
      <dgm:spPr/>
      <dgm:t>
        <a:bodyPr/>
        <a:lstStyle/>
        <a:p>
          <a:r>
            <a:rPr lang="cs-CZ" dirty="0" smtClean="0"/>
            <a:t>plášťová dutina</a:t>
          </a:r>
          <a:endParaRPr lang="cs-CZ" dirty="0"/>
        </a:p>
      </dgm:t>
    </dgm:pt>
    <dgm:pt modelId="{9EF98335-0285-4951-A98F-5FD444D5A745}" type="parTrans" cxnId="{A269AB09-7A9F-463B-BF17-0A04929E9285}">
      <dgm:prSet/>
      <dgm:spPr/>
      <dgm:t>
        <a:bodyPr/>
        <a:lstStyle/>
        <a:p>
          <a:endParaRPr lang="cs-CZ"/>
        </a:p>
      </dgm:t>
    </dgm:pt>
    <dgm:pt modelId="{3040BB09-1B04-4EFF-8AC9-FFE5E7B310CD}" type="sibTrans" cxnId="{A269AB09-7A9F-463B-BF17-0A04929E9285}">
      <dgm:prSet/>
      <dgm:spPr/>
      <dgm:t>
        <a:bodyPr/>
        <a:lstStyle/>
        <a:p>
          <a:endParaRPr lang="cs-CZ"/>
        </a:p>
      </dgm:t>
    </dgm:pt>
    <dgm:pt modelId="{BDFBC7CA-FAFD-4D51-B702-F1B5C8CAB382}">
      <dgm:prSet/>
      <dgm:spPr/>
      <dgm:t>
        <a:bodyPr/>
        <a:lstStyle/>
        <a:p>
          <a:r>
            <a:rPr lang="cs-CZ" dirty="0" smtClean="0"/>
            <a:t>komorové oko</a:t>
          </a:r>
          <a:endParaRPr lang="cs-CZ" dirty="0"/>
        </a:p>
      </dgm:t>
    </dgm:pt>
    <dgm:pt modelId="{55B9C029-7283-4F16-BA94-ACC6A2F87213}" type="parTrans" cxnId="{27B9B67F-E7E5-4C84-B1FA-872F6B9495A6}">
      <dgm:prSet/>
      <dgm:spPr/>
      <dgm:t>
        <a:bodyPr/>
        <a:lstStyle/>
        <a:p>
          <a:endParaRPr lang="cs-CZ"/>
        </a:p>
      </dgm:t>
    </dgm:pt>
    <dgm:pt modelId="{8E3675CD-1ECA-4B93-9B9D-6E95463088DD}" type="sibTrans" cxnId="{27B9B67F-E7E5-4C84-B1FA-872F6B9495A6}">
      <dgm:prSet/>
      <dgm:spPr/>
      <dgm:t>
        <a:bodyPr/>
        <a:lstStyle/>
        <a:p>
          <a:endParaRPr lang="cs-CZ"/>
        </a:p>
      </dgm:t>
    </dgm:pt>
    <dgm:pt modelId="{74C95CD3-FF19-473B-B7B7-3E41D549C8BC}">
      <dgm:prSet/>
      <dgm:spPr/>
      <dgm:t>
        <a:bodyPr/>
        <a:lstStyle/>
        <a:p>
          <a:r>
            <a:rPr lang="cs-CZ" dirty="0" smtClean="0"/>
            <a:t>ústní otvor</a:t>
          </a:r>
          <a:endParaRPr lang="cs-CZ" dirty="0"/>
        </a:p>
      </dgm:t>
    </dgm:pt>
    <dgm:pt modelId="{9FEA772B-F9F9-44B5-82D8-A9577B4E36F3}" type="parTrans" cxnId="{A0B27E46-98AA-4288-9487-D2A1FE939236}">
      <dgm:prSet/>
      <dgm:spPr/>
      <dgm:t>
        <a:bodyPr/>
        <a:lstStyle/>
        <a:p>
          <a:endParaRPr lang="cs-CZ"/>
        </a:p>
      </dgm:t>
    </dgm:pt>
    <dgm:pt modelId="{6022814B-6F0F-47D0-9240-E2C4AB01B5CE}" type="sibTrans" cxnId="{A0B27E46-98AA-4288-9487-D2A1FE939236}">
      <dgm:prSet/>
      <dgm:spPr/>
      <dgm:t>
        <a:bodyPr/>
        <a:lstStyle/>
        <a:p>
          <a:endParaRPr lang="cs-CZ"/>
        </a:p>
      </dgm:t>
    </dgm:pt>
    <dgm:pt modelId="{BD8F16E6-826A-474E-B90C-3FCFF541CF4C}">
      <dgm:prSet/>
      <dgm:spPr/>
      <dgm:t>
        <a:bodyPr/>
        <a:lstStyle/>
        <a:p>
          <a:r>
            <a:rPr lang="cs-CZ" dirty="0" smtClean="0"/>
            <a:t>svalnatá noha přeměněná </a:t>
          </a:r>
          <a:r>
            <a:rPr lang="cs-CZ" dirty="0" smtClean="0"/>
            <a:t>                  na </a:t>
          </a:r>
          <a:r>
            <a:rPr lang="cs-CZ" dirty="0" smtClean="0"/>
            <a:t>nálevku</a:t>
          </a:r>
          <a:endParaRPr lang="cs-CZ" dirty="0"/>
        </a:p>
      </dgm:t>
    </dgm:pt>
    <dgm:pt modelId="{17C0FE3C-9291-4240-BD0F-9E3DC307C58B}" type="parTrans" cxnId="{1C41F560-D331-430F-8D9D-DC8CAA7CC79E}">
      <dgm:prSet/>
      <dgm:spPr/>
      <dgm:t>
        <a:bodyPr/>
        <a:lstStyle/>
        <a:p>
          <a:endParaRPr lang="cs-CZ"/>
        </a:p>
      </dgm:t>
    </dgm:pt>
    <dgm:pt modelId="{289DF873-682D-4190-BDB8-1C9457C83A30}" type="sibTrans" cxnId="{1C41F560-D331-430F-8D9D-DC8CAA7CC79E}">
      <dgm:prSet/>
      <dgm:spPr/>
      <dgm:t>
        <a:bodyPr/>
        <a:lstStyle/>
        <a:p>
          <a:endParaRPr lang="cs-CZ"/>
        </a:p>
      </dgm:t>
    </dgm:pt>
    <dgm:pt modelId="{33EA2BAA-E426-44B7-A105-3ECCEC0D4703}">
      <dgm:prSet/>
      <dgm:spPr/>
      <dgm:t>
        <a:bodyPr/>
        <a:lstStyle/>
        <a:p>
          <a:r>
            <a:rPr lang="cs-CZ" dirty="0" smtClean="0"/>
            <a:t>ramena</a:t>
          </a:r>
          <a:endParaRPr lang="cs-CZ" dirty="0"/>
        </a:p>
      </dgm:t>
    </dgm:pt>
    <dgm:pt modelId="{8D0BFF31-2477-4865-81F6-2A0CF5247C5E}" type="parTrans" cxnId="{00F7C023-A6FC-40BD-9C5D-0934D492FE5A}">
      <dgm:prSet/>
      <dgm:spPr/>
      <dgm:t>
        <a:bodyPr/>
        <a:lstStyle/>
        <a:p>
          <a:endParaRPr lang="cs-CZ"/>
        </a:p>
      </dgm:t>
    </dgm:pt>
    <dgm:pt modelId="{91F4D9E8-184F-4D20-9CD0-6827F5D7E776}" type="sibTrans" cxnId="{00F7C023-A6FC-40BD-9C5D-0934D492FE5A}">
      <dgm:prSet/>
      <dgm:spPr/>
      <dgm:t>
        <a:bodyPr/>
        <a:lstStyle/>
        <a:p>
          <a:endParaRPr lang="cs-CZ"/>
        </a:p>
      </dgm:t>
    </dgm:pt>
    <dgm:pt modelId="{2D8B8CC8-FA8B-4AE1-8299-A53A7AABD414}">
      <dgm:prSet/>
      <dgm:spPr/>
      <dgm:t>
        <a:bodyPr/>
        <a:lstStyle/>
        <a:p>
          <a:r>
            <a:rPr lang="cs-CZ" dirty="0" smtClean="0"/>
            <a:t>8 krátkých</a:t>
          </a:r>
          <a:endParaRPr lang="cs-CZ" dirty="0"/>
        </a:p>
      </dgm:t>
    </dgm:pt>
    <dgm:pt modelId="{1854C3C4-5A0C-4857-8A02-C027B77E4176}" type="parTrans" cxnId="{67B60921-096F-4747-8799-EFE3B7D35E37}">
      <dgm:prSet/>
      <dgm:spPr/>
      <dgm:t>
        <a:bodyPr/>
        <a:lstStyle/>
        <a:p>
          <a:endParaRPr lang="cs-CZ"/>
        </a:p>
      </dgm:t>
    </dgm:pt>
    <dgm:pt modelId="{E4B1961F-F050-45E5-8BBD-10B8A3E8F515}" type="sibTrans" cxnId="{67B60921-096F-4747-8799-EFE3B7D35E37}">
      <dgm:prSet/>
      <dgm:spPr/>
      <dgm:t>
        <a:bodyPr/>
        <a:lstStyle/>
        <a:p>
          <a:endParaRPr lang="cs-CZ"/>
        </a:p>
      </dgm:t>
    </dgm:pt>
    <dgm:pt modelId="{D65EAEB6-2B71-4F38-8391-7D679DE02125}">
      <dgm:prSet/>
      <dgm:spPr/>
      <dgm:t>
        <a:bodyPr/>
        <a:lstStyle/>
        <a:p>
          <a:r>
            <a:rPr lang="cs-CZ" dirty="0" smtClean="0"/>
            <a:t>2 dlouhá</a:t>
          </a:r>
          <a:endParaRPr lang="cs-CZ" dirty="0"/>
        </a:p>
      </dgm:t>
    </dgm:pt>
    <dgm:pt modelId="{9052F659-44F3-42B0-82B9-6B954EC0D4FB}" type="parTrans" cxnId="{E0B9D03E-52A8-4B5F-A628-260795CA2817}">
      <dgm:prSet/>
      <dgm:spPr/>
      <dgm:t>
        <a:bodyPr/>
        <a:lstStyle/>
        <a:p>
          <a:endParaRPr lang="cs-CZ"/>
        </a:p>
      </dgm:t>
    </dgm:pt>
    <dgm:pt modelId="{A175E63A-26C2-4552-B30F-A16CF74D12BE}" type="sibTrans" cxnId="{E0B9D03E-52A8-4B5F-A628-260795CA2817}">
      <dgm:prSet/>
      <dgm:spPr/>
      <dgm:t>
        <a:bodyPr/>
        <a:lstStyle/>
        <a:p>
          <a:endParaRPr lang="cs-CZ"/>
        </a:p>
      </dgm:t>
    </dgm:pt>
    <dgm:pt modelId="{B5A22ECF-9DDD-4ABA-B9B0-BE2290687897}" type="pres">
      <dgm:prSet presAssocID="{A6A03904-8687-4534-8561-C747DA0F2C82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F3CC62-AA9F-477A-85C4-F18EF27F6127}" type="pres">
      <dgm:prSet presAssocID="{6123402C-C392-4325-AE09-2E8DBF8561C3}" presName="root1" presStyleCnt="0"/>
      <dgm:spPr/>
    </dgm:pt>
    <dgm:pt modelId="{50A5FC5B-CC95-4361-A4BA-F6E9182D9B28}" type="pres">
      <dgm:prSet presAssocID="{6123402C-C392-4325-AE09-2E8DBF8561C3}" presName="LevelOneTextNode" presStyleLbl="node0" presStyleIdx="0" presStyleCnt="1" custScaleX="116670" custScaleY="142920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03D9528E-9BDA-42DA-AC5B-8D729DFF2666}" type="pres">
      <dgm:prSet presAssocID="{6123402C-C392-4325-AE09-2E8DBF8561C3}" presName="level2hierChild" presStyleCnt="0"/>
      <dgm:spPr/>
    </dgm:pt>
    <dgm:pt modelId="{1CA9DAB9-FC56-4D94-8C16-80ED1EF7AE4A}" type="pres">
      <dgm:prSet presAssocID="{9BB05838-D900-4608-ABB9-D122CA6520DE}" presName="conn2-1" presStyleLbl="parChTrans1D2" presStyleIdx="0" presStyleCnt="5"/>
      <dgm:spPr/>
      <dgm:t>
        <a:bodyPr/>
        <a:lstStyle/>
        <a:p>
          <a:endParaRPr lang="cs-CZ"/>
        </a:p>
      </dgm:t>
    </dgm:pt>
    <dgm:pt modelId="{B9C8F91A-337A-4210-8274-E5EC62EC9D27}" type="pres">
      <dgm:prSet presAssocID="{9BB05838-D900-4608-ABB9-D122CA6520DE}" presName="connTx" presStyleLbl="parChTrans1D2" presStyleIdx="0" presStyleCnt="5"/>
      <dgm:spPr/>
      <dgm:t>
        <a:bodyPr/>
        <a:lstStyle/>
        <a:p>
          <a:endParaRPr lang="cs-CZ"/>
        </a:p>
      </dgm:t>
    </dgm:pt>
    <dgm:pt modelId="{B02116E9-6C77-43C1-8381-084C72F71F56}" type="pres">
      <dgm:prSet presAssocID="{CC36BA6F-2FCF-4BF0-B960-F312584E368D}" presName="root2" presStyleCnt="0"/>
      <dgm:spPr/>
    </dgm:pt>
    <dgm:pt modelId="{C6BECA52-8A72-46BC-B50D-CA735EB5400E}" type="pres">
      <dgm:prSet presAssocID="{CC36BA6F-2FCF-4BF0-B960-F312584E368D}" presName="LevelTwoTextNode" presStyleLbl="node2" presStyleIdx="0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5E6F1CE-2090-4CB3-AB5F-34178B3DDD2D}" type="pres">
      <dgm:prSet presAssocID="{CC36BA6F-2FCF-4BF0-B960-F312584E368D}" presName="level3hierChild" presStyleCnt="0"/>
      <dgm:spPr/>
    </dgm:pt>
    <dgm:pt modelId="{F86E964D-437E-4F39-9A0F-7C05579304C8}" type="pres">
      <dgm:prSet presAssocID="{55B9C029-7283-4F16-BA94-ACC6A2F87213}" presName="conn2-1" presStyleLbl="parChTrans1D3" presStyleIdx="0" presStyleCnt="4"/>
      <dgm:spPr/>
      <dgm:t>
        <a:bodyPr/>
        <a:lstStyle/>
        <a:p>
          <a:endParaRPr lang="cs-CZ"/>
        </a:p>
      </dgm:t>
    </dgm:pt>
    <dgm:pt modelId="{5E5C1480-4D3B-4AD3-A267-F695B6B70A33}" type="pres">
      <dgm:prSet presAssocID="{55B9C029-7283-4F16-BA94-ACC6A2F87213}" presName="connTx" presStyleLbl="parChTrans1D3" presStyleIdx="0" presStyleCnt="4"/>
      <dgm:spPr/>
      <dgm:t>
        <a:bodyPr/>
        <a:lstStyle/>
        <a:p>
          <a:endParaRPr lang="cs-CZ"/>
        </a:p>
      </dgm:t>
    </dgm:pt>
    <dgm:pt modelId="{D7F28C77-A110-4DD7-A705-9C20AC398B1D}" type="pres">
      <dgm:prSet presAssocID="{BDFBC7CA-FAFD-4D51-B702-F1B5C8CAB382}" presName="root2" presStyleCnt="0"/>
      <dgm:spPr/>
    </dgm:pt>
    <dgm:pt modelId="{88102D68-1B93-4C5D-85C8-4BDE4D08BE75}" type="pres">
      <dgm:prSet presAssocID="{BDFBC7CA-FAFD-4D51-B702-F1B5C8CAB382}" presName="LevelTwoTextNode" presStyleLbl="node3" presStyleIdx="0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ACB814D-381F-4A16-8FA4-82B095828B67}" type="pres">
      <dgm:prSet presAssocID="{BDFBC7CA-FAFD-4D51-B702-F1B5C8CAB382}" presName="level3hierChild" presStyleCnt="0"/>
      <dgm:spPr/>
    </dgm:pt>
    <dgm:pt modelId="{6CE045D7-7B27-45D4-A15D-90F15E1C0003}" type="pres">
      <dgm:prSet presAssocID="{9FEA772B-F9F9-44B5-82D8-A9577B4E36F3}" presName="conn2-1" presStyleLbl="parChTrans1D3" presStyleIdx="1" presStyleCnt="4"/>
      <dgm:spPr/>
      <dgm:t>
        <a:bodyPr/>
        <a:lstStyle/>
        <a:p>
          <a:endParaRPr lang="cs-CZ"/>
        </a:p>
      </dgm:t>
    </dgm:pt>
    <dgm:pt modelId="{45DE63FD-8BE5-4401-836C-DDD287B8C16F}" type="pres">
      <dgm:prSet presAssocID="{9FEA772B-F9F9-44B5-82D8-A9577B4E36F3}" presName="connTx" presStyleLbl="parChTrans1D3" presStyleIdx="1" presStyleCnt="4"/>
      <dgm:spPr/>
      <dgm:t>
        <a:bodyPr/>
        <a:lstStyle/>
        <a:p>
          <a:endParaRPr lang="cs-CZ"/>
        </a:p>
      </dgm:t>
    </dgm:pt>
    <dgm:pt modelId="{1A7E5B1C-2D92-4A57-BBB6-85F77761E91E}" type="pres">
      <dgm:prSet presAssocID="{74C95CD3-FF19-473B-B7B7-3E41D549C8BC}" presName="root2" presStyleCnt="0"/>
      <dgm:spPr/>
    </dgm:pt>
    <dgm:pt modelId="{A24525C9-6F3F-4293-98CC-86CF7CA2C519}" type="pres">
      <dgm:prSet presAssocID="{74C95CD3-FF19-473B-B7B7-3E41D549C8BC}" presName="LevelTwoTextNode" presStyleLbl="node3" presStyleIdx="1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D59CC92-7186-4CB5-9893-F422585A6984}" type="pres">
      <dgm:prSet presAssocID="{74C95CD3-FF19-473B-B7B7-3E41D549C8BC}" presName="level3hierChild" presStyleCnt="0"/>
      <dgm:spPr/>
    </dgm:pt>
    <dgm:pt modelId="{58057D0A-16F8-479C-932D-0B0E7C953E39}" type="pres">
      <dgm:prSet presAssocID="{9EF98335-0285-4951-A98F-5FD444D5A745}" presName="conn2-1" presStyleLbl="parChTrans1D2" presStyleIdx="1" presStyleCnt="5"/>
      <dgm:spPr/>
      <dgm:t>
        <a:bodyPr/>
        <a:lstStyle/>
        <a:p>
          <a:endParaRPr lang="cs-CZ"/>
        </a:p>
      </dgm:t>
    </dgm:pt>
    <dgm:pt modelId="{073C4FCA-6C4E-4E86-BA62-615B0F5CFDAE}" type="pres">
      <dgm:prSet presAssocID="{9EF98335-0285-4951-A98F-5FD444D5A745}" presName="connTx" presStyleLbl="parChTrans1D2" presStyleIdx="1" presStyleCnt="5"/>
      <dgm:spPr/>
      <dgm:t>
        <a:bodyPr/>
        <a:lstStyle/>
        <a:p>
          <a:endParaRPr lang="cs-CZ"/>
        </a:p>
      </dgm:t>
    </dgm:pt>
    <dgm:pt modelId="{02C81797-6796-4FD8-AC60-43F10B1B086B}" type="pres">
      <dgm:prSet presAssocID="{ADC505A6-3A9A-4C5B-BFB6-6AFEC1998374}" presName="root2" presStyleCnt="0"/>
      <dgm:spPr/>
    </dgm:pt>
    <dgm:pt modelId="{C6AEFF7F-0D60-45D8-A472-926063B889B1}" type="pres">
      <dgm:prSet presAssocID="{ADC505A6-3A9A-4C5B-BFB6-6AFEC1998374}" presName="LevelTwoTextNode" presStyleLbl="node2" presStyleIdx="1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890614D-EF5E-4DEE-A6BE-BF36DCBF83ED}" type="pres">
      <dgm:prSet presAssocID="{ADC505A6-3A9A-4C5B-BFB6-6AFEC1998374}" presName="level3hierChild" presStyleCnt="0"/>
      <dgm:spPr/>
    </dgm:pt>
    <dgm:pt modelId="{5F6C27FB-BDC3-4200-9BA8-F8FB7403EA6C}" type="pres">
      <dgm:prSet presAssocID="{3E8A5A84-CAE9-4DE8-B79E-F90D373AD4B1}" presName="conn2-1" presStyleLbl="parChTrans1D2" presStyleIdx="2" presStyleCnt="5"/>
      <dgm:spPr/>
      <dgm:t>
        <a:bodyPr/>
        <a:lstStyle/>
        <a:p>
          <a:endParaRPr lang="cs-CZ"/>
        </a:p>
      </dgm:t>
    </dgm:pt>
    <dgm:pt modelId="{549CE8CD-CE33-44F4-85C8-27D55C36C083}" type="pres">
      <dgm:prSet presAssocID="{3E8A5A84-CAE9-4DE8-B79E-F90D373AD4B1}" presName="connTx" presStyleLbl="parChTrans1D2" presStyleIdx="2" presStyleCnt="5"/>
      <dgm:spPr/>
      <dgm:t>
        <a:bodyPr/>
        <a:lstStyle/>
        <a:p>
          <a:endParaRPr lang="cs-CZ"/>
        </a:p>
      </dgm:t>
    </dgm:pt>
    <dgm:pt modelId="{6139C570-66BB-4EF1-AEFE-EE47B6B551DE}" type="pres">
      <dgm:prSet presAssocID="{26C223F0-3C49-4083-9E69-DC5EE2AD32D3}" presName="root2" presStyleCnt="0"/>
      <dgm:spPr/>
    </dgm:pt>
    <dgm:pt modelId="{2D208FA3-28B2-436F-8C86-974781CD2B53}" type="pres">
      <dgm:prSet presAssocID="{26C223F0-3C49-4083-9E69-DC5EE2AD32D3}" presName="LevelTwoTextNode" presStyleLbl="node2" presStyleIdx="2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EE3F93B-E38C-4D58-9E28-89BBFAD513CE}" type="pres">
      <dgm:prSet presAssocID="{26C223F0-3C49-4083-9E69-DC5EE2AD32D3}" presName="level3hierChild" presStyleCnt="0"/>
      <dgm:spPr/>
    </dgm:pt>
    <dgm:pt modelId="{916A9B98-DA3B-4036-9FE8-E9E94E422C6F}" type="pres">
      <dgm:prSet presAssocID="{17C0FE3C-9291-4240-BD0F-9E3DC307C58B}" presName="conn2-1" presStyleLbl="parChTrans1D2" presStyleIdx="3" presStyleCnt="5"/>
      <dgm:spPr/>
      <dgm:t>
        <a:bodyPr/>
        <a:lstStyle/>
        <a:p>
          <a:endParaRPr lang="cs-CZ"/>
        </a:p>
      </dgm:t>
    </dgm:pt>
    <dgm:pt modelId="{CD4028CE-6B6C-47C5-944D-4E4A5E4A718E}" type="pres">
      <dgm:prSet presAssocID="{17C0FE3C-9291-4240-BD0F-9E3DC307C58B}" presName="connTx" presStyleLbl="parChTrans1D2" presStyleIdx="3" presStyleCnt="5"/>
      <dgm:spPr/>
      <dgm:t>
        <a:bodyPr/>
        <a:lstStyle/>
        <a:p>
          <a:endParaRPr lang="cs-CZ"/>
        </a:p>
      </dgm:t>
    </dgm:pt>
    <dgm:pt modelId="{1B0FAB1A-3F2C-4377-8BA6-D3464D7A5407}" type="pres">
      <dgm:prSet presAssocID="{BD8F16E6-826A-474E-B90C-3FCFF541CF4C}" presName="root2" presStyleCnt="0"/>
      <dgm:spPr/>
    </dgm:pt>
    <dgm:pt modelId="{9BA0DC73-300B-452F-B8C8-03F269DE3BE7}" type="pres">
      <dgm:prSet presAssocID="{BD8F16E6-826A-474E-B90C-3FCFF541CF4C}" presName="LevelTwoTextNode" presStyleLbl="node2" presStyleIdx="3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B379F3B-3A3C-47EB-9F26-2FE0088EB437}" type="pres">
      <dgm:prSet presAssocID="{BD8F16E6-826A-474E-B90C-3FCFF541CF4C}" presName="level3hierChild" presStyleCnt="0"/>
      <dgm:spPr/>
    </dgm:pt>
    <dgm:pt modelId="{4564F6E6-24B8-4F39-A750-1AD27308D61D}" type="pres">
      <dgm:prSet presAssocID="{8D0BFF31-2477-4865-81F6-2A0CF5247C5E}" presName="conn2-1" presStyleLbl="parChTrans1D2" presStyleIdx="4" presStyleCnt="5"/>
      <dgm:spPr/>
      <dgm:t>
        <a:bodyPr/>
        <a:lstStyle/>
        <a:p>
          <a:endParaRPr lang="cs-CZ"/>
        </a:p>
      </dgm:t>
    </dgm:pt>
    <dgm:pt modelId="{54F58D1A-E8C8-400B-9171-6B9FFFD75837}" type="pres">
      <dgm:prSet presAssocID="{8D0BFF31-2477-4865-81F6-2A0CF5247C5E}" presName="connTx" presStyleLbl="parChTrans1D2" presStyleIdx="4" presStyleCnt="5"/>
      <dgm:spPr/>
      <dgm:t>
        <a:bodyPr/>
        <a:lstStyle/>
        <a:p>
          <a:endParaRPr lang="cs-CZ"/>
        </a:p>
      </dgm:t>
    </dgm:pt>
    <dgm:pt modelId="{B081CA6F-AB2E-4E8A-83BF-80F37437750A}" type="pres">
      <dgm:prSet presAssocID="{33EA2BAA-E426-44B7-A105-3ECCEC0D4703}" presName="root2" presStyleCnt="0"/>
      <dgm:spPr/>
    </dgm:pt>
    <dgm:pt modelId="{11408ECC-B38A-4C3E-A5BE-96334C9FF075}" type="pres">
      <dgm:prSet presAssocID="{33EA2BAA-E426-44B7-A105-3ECCEC0D4703}" presName="LevelTwoTextNode" presStyleLbl="node2" presStyleIdx="4" presStyleCnt="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6354A8C-472A-48D0-B7B4-5DCAB3C5B0C9}" type="pres">
      <dgm:prSet presAssocID="{33EA2BAA-E426-44B7-A105-3ECCEC0D4703}" presName="level3hierChild" presStyleCnt="0"/>
      <dgm:spPr/>
    </dgm:pt>
    <dgm:pt modelId="{6D40DD00-676D-408F-8789-2FB3624EE1D0}" type="pres">
      <dgm:prSet presAssocID="{1854C3C4-5A0C-4857-8A02-C027B77E4176}" presName="conn2-1" presStyleLbl="parChTrans1D3" presStyleIdx="2" presStyleCnt="4"/>
      <dgm:spPr/>
      <dgm:t>
        <a:bodyPr/>
        <a:lstStyle/>
        <a:p>
          <a:endParaRPr lang="cs-CZ"/>
        </a:p>
      </dgm:t>
    </dgm:pt>
    <dgm:pt modelId="{20EA1E8A-EBB4-4600-AB56-B33BC3F0F5E4}" type="pres">
      <dgm:prSet presAssocID="{1854C3C4-5A0C-4857-8A02-C027B77E4176}" presName="connTx" presStyleLbl="parChTrans1D3" presStyleIdx="2" presStyleCnt="4"/>
      <dgm:spPr/>
      <dgm:t>
        <a:bodyPr/>
        <a:lstStyle/>
        <a:p>
          <a:endParaRPr lang="cs-CZ"/>
        </a:p>
      </dgm:t>
    </dgm:pt>
    <dgm:pt modelId="{1D35525A-B5B7-4C1E-87CA-AAE29B031676}" type="pres">
      <dgm:prSet presAssocID="{2D8B8CC8-FA8B-4AE1-8299-A53A7AABD414}" presName="root2" presStyleCnt="0"/>
      <dgm:spPr/>
    </dgm:pt>
    <dgm:pt modelId="{DDF4D5DE-BE9A-454C-9838-9EE938160934}" type="pres">
      <dgm:prSet presAssocID="{2D8B8CC8-FA8B-4AE1-8299-A53A7AABD414}" presName="LevelTwoTextNode" presStyleLbl="node3" presStyleIdx="2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0B9DFAD-E819-46F5-AB72-7CE19E30CADB}" type="pres">
      <dgm:prSet presAssocID="{2D8B8CC8-FA8B-4AE1-8299-A53A7AABD414}" presName="level3hierChild" presStyleCnt="0"/>
      <dgm:spPr/>
    </dgm:pt>
    <dgm:pt modelId="{3C1F3C4B-6AF0-4DD3-88E5-53192EA9F4A7}" type="pres">
      <dgm:prSet presAssocID="{9052F659-44F3-42B0-82B9-6B954EC0D4FB}" presName="conn2-1" presStyleLbl="parChTrans1D3" presStyleIdx="3" presStyleCnt="4"/>
      <dgm:spPr/>
      <dgm:t>
        <a:bodyPr/>
        <a:lstStyle/>
        <a:p>
          <a:endParaRPr lang="cs-CZ"/>
        </a:p>
      </dgm:t>
    </dgm:pt>
    <dgm:pt modelId="{B053C6D4-E306-4F72-B76D-5854D1981A51}" type="pres">
      <dgm:prSet presAssocID="{9052F659-44F3-42B0-82B9-6B954EC0D4FB}" presName="connTx" presStyleLbl="parChTrans1D3" presStyleIdx="3" presStyleCnt="4"/>
      <dgm:spPr/>
      <dgm:t>
        <a:bodyPr/>
        <a:lstStyle/>
        <a:p>
          <a:endParaRPr lang="cs-CZ"/>
        </a:p>
      </dgm:t>
    </dgm:pt>
    <dgm:pt modelId="{DFF14EE0-AC51-411F-99A0-9A653016E2D1}" type="pres">
      <dgm:prSet presAssocID="{D65EAEB6-2B71-4F38-8391-7D679DE02125}" presName="root2" presStyleCnt="0"/>
      <dgm:spPr/>
    </dgm:pt>
    <dgm:pt modelId="{A23F41A1-7F08-4037-8732-8E07516DB2A3}" type="pres">
      <dgm:prSet presAssocID="{D65EAEB6-2B71-4F38-8391-7D679DE02125}" presName="LevelTwoTextNode" presStyleLbl="node3" presStyleIdx="3" presStyleCnt="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6CFB811-B63F-4F7F-93E5-E25D5DF0C221}" type="pres">
      <dgm:prSet presAssocID="{D65EAEB6-2B71-4F38-8391-7D679DE02125}" presName="level3hierChild" presStyleCnt="0"/>
      <dgm:spPr/>
    </dgm:pt>
  </dgm:ptLst>
  <dgm:cxnLst>
    <dgm:cxn modelId="{FEBABCF4-59A1-4B5A-B745-F33A98FA619B}" type="presOf" srcId="{9BB05838-D900-4608-ABB9-D122CA6520DE}" destId="{B9C8F91A-337A-4210-8274-E5EC62EC9D27}" srcOrd="1" destOrd="0" presId="urn:microsoft.com/office/officeart/2005/8/layout/hierarchy2"/>
    <dgm:cxn modelId="{51DF3FEC-822A-43EE-8DCE-091CCE848655}" type="presOf" srcId="{74C95CD3-FF19-473B-B7B7-3E41D549C8BC}" destId="{A24525C9-6F3F-4293-98CC-86CF7CA2C519}" srcOrd="0" destOrd="0" presId="urn:microsoft.com/office/officeart/2005/8/layout/hierarchy2"/>
    <dgm:cxn modelId="{200A5550-4566-461E-A73E-AC4FE477CA53}" type="presOf" srcId="{9BB05838-D900-4608-ABB9-D122CA6520DE}" destId="{1CA9DAB9-FC56-4D94-8C16-80ED1EF7AE4A}" srcOrd="0" destOrd="0" presId="urn:microsoft.com/office/officeart/2005/8/layout/hierarchy2"/>
    <dgm:cxn modelId="{1C41F560-D331-430F-8D9D-DC8CAA7CC79E}" srcId="{6123402C-C392-4325-AE09-2E8DBF8561C3}" destId="{BD8F16E6-826A-474E-B90C-3FCFF541CF4C}" srcOrd="3" destOrd="0" parTransId="{17C0FE3C-9291-4240-BD0F-9E3DC307C58B}" sibTransId="{289DF873-682D-4190-BDB8-1C9457C83A30}"/>
    <dgm:cxn modelId="{91968157-3916-48DD-9FC6-04F43FFD4F2E}" type="presOf" srcId="{55B9C029-7283-4F16-BA94-ACC6A2F87213}" destId="{5E5C1480-4D3B-4AD3-A267-F695B6B70A33}" srcOrd="1" destOrd="0" presId="urn:microsoft.com/office/officeart/2005/8/layout/hierarchy2"/>
    <dgm:cxn modelId="{C8F93C24-86BA-459F-B60C-6AE206A7FF24}" type="presOf" srcId="{9EF98335-0285-4951-A98F-5FD444D5A745}" destId="{073C4FCA-6C4E-4E86-BA62-615B0F5CFDAE}" srcOrd="1" destOrd="0" presId="urn:microsoft.com/office/officeart/2005/8/layout/hierarchy2"/>
    <dgm:cxn modelId="{714B998E-F4EF-41D1-9183-EE4E06D6E2DD}" type="presOf" srcId="{1854C3C4-5A0C-4857-8A02-C027B77E4176}" destId="{20EA1E8A-EBB4-4600-AB56-B33BC3F0F5E4}" srcOrd="1" destOrd="0" presId="urn:microsoft.com/office/officeart/2005/8/layout/hierarchy2"/>
    <dgm:cxn modelId="{C081856C-F2E5-43B8-8DA5-F69C4852CB7D}" type="presOf" srcId="{9FEA772B-F9F9-44B5-82D8-A9577B4E36F3}" destId="{45DE63FD-8BE5-4401-836C-DDD287B8C16F}" srcOrd="1" destOrd="0" presId="urn:microsoft.com/office/officeart/2005/8/layout/hierarchy2"/>
    <dgm:cxn modelId="{54787009-9302-4D4A-BD84-04A23C12264A}" type="presOf" srcId="{ADC505A6-3A9A-4C5B-BFB6-6AFEC1998374}" destId="{C6AEFF7F-0D60-45D8-A472-926063B889B1}" srcOrd="0" destOrd="0" presId="urn:microsoft.com/office/officeart/2005/8/layout/hierarchy2"/>
    <dgm:cxn modelId="{60473F24-CA7E-4B38-848E-5819D06BB4C3}" type="presOf" srcId="{9EF98335-0285-4951-A98F-5FD444D5A745}" destId="{58057D0A-16F8-479C-932D-0B0E7C953E39}" srcOrd="0" destOrd="0" presId="urn:microsoft.com/office/officeart/2005/8/layout/hierarchy2"/>
    <dgm:cxn modelId="{B401FA47-AB58-4D50-9176-D44A5EFA5303}" type="presOf" srcId="{17C0FE3C-9291-4240-BD0F-9E3DC307C58B}" destId="{916A9B98-DA3B-4036-9FE8-E9E94E422C6F}" srcOrd="0" destOrd="0" presId="urn:microsoft.com/office/officeart/2005/8/layout/hierarchy2"/>
    <dgm:cxn modelId="{FBD3C0F3-5A47-44B5-B5E8-2C0CDAA646E9}" type="presOf" srcId="{17C0FE3C-9291-4240-BD0F-9E3DC307C58B}" destId="{CD4028CE-6B6C-47C5-944D-4E4A5E4A718E}" srcOrd="1" destOrd="0" presId="urn:microsoft.com/office/officeart/2005/8/layout/hierarchy2"/>
    <dgm:cxn modelId="{3602A571-043E-4A7D-AC3B-713C73672BCD}" type="presOf" srcId="{9FEA772B-F9F9-44B5-82D8-A9577B4E36F3}" destId="{6CE045D7-7B27-45D4-A15D-90F15E1C0003}" srcOrd="0" destOrd="0" presId="urn:microsoft.com/office/officeart/2005/8/layout/hierarchy2"/>
    <dgm:cxn modelId="{AF52076D-2BBA-4D01-BE83-065D788D10CC}" type="presOf" srcId="{BDFBC7CA-FAFD-4D51-B702-F1B5C8CAB382}" destId="{88102D68-1B93-4C5D-85C8-4BDE4D08BE75}" srcOrd="0" destOrd="0" presId="urn:microsoft.com/office/officeart/2005/8/layout/hierarchy2"/>
    <dgm:cxn modelId="{157671D3-A8D7-4F8E-A57A-805924E6D31E}" type="presOf" srcId="{9052F659-44F3-42B0-82B9-6B954EC0D4FB}" destId="{B053C6D4-E306-4F72-B76D-5854D1981A51}" srcOrd="1" destOrd="0" presId="urn:microsoft.com/office/officeart/2005/8/layout/hierarchy2"/>
    <dgm:cxn modelId="{00F7C023-A6FC-40BD-9C5D-0934D492FE5A}" srcId="{6123402C-C392-4325-AE09-2E8DBF8561C3}" destId="{33EA2BAA-E426-44B7-A105-3ECCEC0D4703}" srcOrd="4" destOrd="0" parTransId="{8D0BFF31-2477-4865-81F6-2A0CF5247C5E}" sibTransId="{91F4D9E8-184F-4D20-9CD0-6827F5D7E776}"/>
    <dgm:cxn modelId="{67B60921-096F-4747-8799-EFE3B7D35E37}" srcId="{33EA2BAA-E426-44B7-A105-3ECCEC0D4703}" destId="{2D8B8CC8-FA8B-4AE1-8299-A53A7AABD414}" srcOrd="0" destOrd="0" parTransId="{1854C3C4-5A0C-4857-8A02-C027B77E4176}" sibTransId="{E4B1961F-F050-45E5-8BBD-10B8A3E8F515}"/>
    <dgm:cxn modelId="{B020F6BC-60B6-47AB-BF8D-5741335B0FAB}" type="presOf" srcId="{3E8A5A84-CAE9-4DE8-B79E-F90D373AD4B1}" destId="{5F6C27FB-BDC3-4200-9BA8-F8FB7403EA6C}" srcOrd="0" destOrd="0" presId="urn:microsoft.com/office/officeart/2005/8/layout/hierarchy2"/>
    <dgm:cxn modelId="{5C79DF50-4DAE-4844-8EB9-8D90BC8FC5A6}" srcId="{A6A03904-8687-4534-8561-C747DA0F2C82}" destId="{6123402C-C392-4325-AE09-2E8DBF8561C3}" srcOrd="0" destOrd="0" parTransId="{6FEFFA8C-AC86-487B-A43E-68676F1B2BF1}" sibTransId="{42853681-09F1-467A-B0FD-9B5EB8371939}"/>
    <dgm:cxn modelId="{CF78C3F8-6F13-43DD-A0F0-9B8C0E4C3D42}" srcId="{6123402C-C392-4325-AE09-2E8DBF8561C3}" destId="{CC36BA6F-2FCF-4BF0-B960-F312584E368D}" srcOrd="0" destOrd="0" parTransId="{9BB05838-D900-4608-ABB9-D122CA6520DE}" sibTransId="{AF99E218-D5D4-4F5D-A788-293CDD87D58A}"/>
    <dgm:cxn modelId="{F1D0A60A-8F3B-401A-B95F-6BD1E2881BBD}" type="presOf" srcId="{9052F659-44F3-42B0-82B9-6B954EC0D4FB}" destId="{3C1F3C4B-6AF0-4DD3-88E5-53192EA9F4A7}" srcOrd="0" destOrd="0" presId="urn:microsoft.com/office/officeart/2005/8/layout/hierarchy2"/>
    <dgm:cxn modelId="{A0B27E46-98AA-4288-9487-D2A1FE939236}" srcId="{CC36BA6F-2FCF-4BF0-B960-F312584E368D}" destId="{74C95CD3-FF19-473B-B7B7-3E41D549C8BC}" srcOrd="1" destOrd="0" parTransId="{9FEA772B-F9F9-44B5-82D8-A9577B4E36F3}" sibTransId="{6022814B-6F0F-47D0-9240-E2C4AB01B5CE}"/>
    <dgm:cxn modelId="{9B6E8ED8-D59D-4926-83FA-4A79D9D5C19C}" type="presOf" srcId="{3E8A5A84-CAE9-4DE8-B79E-F90D373AD4B1}" destId="{549CE8CD-CE33-44F4-85C8-27D55C36C083}" srcOrd="1" destOrd="0" presId="urn:microsoft.com/office/officeart/2005/8/layout/hierarchy2"/>
    <dgm:cxn modelId="{27B9B67F-E7E5-4C84-B1FA-872F6B9495A6}" srcId="{CC36BA6F-2FCF-4BF0-B960-F312584E368D}" destId="{BDFBC7CA-FAFD-4D51-B702-F1B5C8CAB382}" srcOrd="0" destOrd="0" parTransId="{55B9C029-7283-4F16-BA94-ACC6A2F87213}" sibTransId="{8E3675CD-1ECA-4B93-9B9D-6E95463088DD}"/>
    <dgm:cxn modelId="{283736BA-D2E4-437F-B716-B6799B6F429C}" type="presOf" srcId="{55B9C029-7283-4F16-BA94-ACC6A2F87213}" destId="{F86E964D-437E-4F39-9A0F-7C05579304C8}" srcOrd="0" destOrd="0" presId="urn:microsoft.com/office/officeart/2005/8/layout/hierarchy2"/>
    <dgm:cxn modelId="{E0B9D03E-52A8-4B5F-A628-260795CA2817}" srcId="{33EA2BAA-E426-44B7-A105-3ECCEC0D4703}" destId="{D65EAEB6-2B71-4F38-8391-7D679DE02125}" srcOrd="1" destOrd="0" parTransId="{9052F659-44F3-42B0-82B9-6B954EC0D4FB}" sibTransId="{A175E63A-26C2-4552-B30F-A16CF74D12BE}"/>
    <dgm:cxn modelId="{3CF951B8-90F1-4D17-9C46-2DC87B5BF012}" type="presOf" srcId="{6123402C-C392-4325-AE09-2E8DBF8561C3}" destId="{50A5FC5B-CC95-4361-A4BA-F6E9182D9B28}" srcOrd="0" destOrd="0" presId="urn:microsoft.com/office/officeart/2005/8/layout/hierarchy2"/>
    <dgm:cxn modelId="{DC24044A-EB75-4287-B8E1-1B003FA66B84}" type="presOf" srcId="{1854C3C4-5A0C-4857-8A02-C027B77E4176}" destId="{6D40DD00-676D-408F-8789-2FB3624EE1D0}" srcOrd="0" destOrd="0" presId="urn:microsoft.com/office/officeart/2005/8/layout/hierarchy2"/>
    <dgm:cxn modelId="{2CFD2B9B-D635-4BCE-9177-E5250F23ACE8}" type="presOf" srcId="{CC36BA6F-2FCF-4BF0-B960-F312584E368D}" destId="{C6BECA52-8A72-46BC-B50D-CA735EB5400E}" srcOrd="0" destOrd="0" presId="urn:microsoft.com/office/officeart/2005/8/layout/hierarchy2"/>
    <dgm:cxn modelId="{A269AB09-7A9F-463B-BF17-0A04929E9285}" srcId="{6123402C-C392-4325-AE09-2E8DBF8561C3}" destId="{ADC505A6-3A9A-4C5B-BFB6-6AFEC1998374}" srcOrd="1" destOrd="0" parTransId="{9EF98335-0285-4951-A98F-5FD444D5A745}" sibTransId="{3040BB09-1B04-4EFF-8AC9-FFE5E7B310CD}"/>
    <dgm:cxn modelId="{F4B6182F-96D8-445C-93A5-2A789DB03302}" type="presOf" srcId="{D65EAEB6-2B71-4F38-8391-7D679DE02125}" destId="{A23F41A1-7F08-4037-8732-8E07516DB2A3}" srcOrd="0" destOrd="0" presId="urn:microsoft.com/office/officeart/2005/8/layout/hierarchy2"/>
    <dgm:cxn modelId="{EBBCC13A-A537-4792-B2A1-DAB5BAD10CA3}" type="presOf" srcId="{2D8B8CC8-FA8B-4AE1-8299-A53A7AABD414}" destId="{DDF4D5DE-BE9A-454C-9838-9EE938160934}" srcOrd="0" destOrd="0" presId="urn:microsoft.com/office/officeart/2005/8/layout/hierarchy2"/>
    <dgm:cxn modelId="{30DE576B-AEFE-478B-ABE9-5EE518F0BB7D}" type="presOf" srcId="{A6A03904-8687-4534-8561-C747DA0F2C82}" destId="{B5A22ECF-9DDD-4ABA-B9B0-BE2290687897}" srcOrd="0" destOrd="0" presId="urn:microsoft.com/office/officeart/2005/8/layout/hierarchy2"/>
    <dgm:cxn modelId="{99E58950-9E28-4D82-9DB4-2311A6530132}" type="presOf" srcId="{26C223F0-3C49-4083-9E69-DC5EE2AD32D3}" destId="{2D208FA3-28B2-436F-8C86-974781CD2B53}" srcOrd="0" destOrd="0" presId="urn:microsoft.com/office/officeart/2005/8/layout/hierarchy2"/>
    <dgm:cxn modelId="{3A557E2B-5635-41E7-BD3C-CC65DC540822}" type="presOf" srcId="{33EA2BAA-E426-44B7-A105-3ECCEC0D4703}" destId="{11408ECC-B38A-4C3E-A5BE-96334C9FF075}" srcOrd="0" destOrd="0" presId="urn:microsoft.com/office/officeart/2005/8/layout/hierarchy2"/>
    <dgm:cxn modelId="{9BACDFA9-D60C-48C2-AC11-DEB2E15E1A5C}" type="presOf" srcId="{BD8F16E6-826A-474E-B90C-3FCFF541CF4C}" destId="{9BA0DC73-300B-452F-B8C8-03F269DE3BE7}" srcOrd="0" destOrd="0" presId="urn:microsoft.com/office/officeart/2005/8/layout/hierarchy2"/>
    <dgm:cxn modelId="{918033DB-B8CA-4699-91CE-C8B4A04A33C3}" type="presOf" srcId="{8D0BFF31-2477-4865-81F6-2A0CF5247C5E}" destId="{54F58D1A-E8C8-400B-9171-6B9FFFD75837}" srcOrd="1" destOrd="0" presId="urn:microsoft.com/office/officeart/2005/8/layout/hierarchy2"/>
    <dgm:cxn modelId="{148E08A5-2122-44F6-A55A-77C86D803BFC}" type="presOf" srcId="{8D0BFF31-2477-4865-81F6-2A0CF5247C5E}" destId="{4564F6E6-24B8-4F39-A750-1AD27308D61D}" srcOrd="0" destOrd="0" presId="urn:microsoft.com/office/officeart/2005/8/layout/hierarchy2"/>
    <dgm:cxn modelId="{6731776A-233D-4E06-BD1B-510589047E64}" srcId="{6123402C-C392-4325-AE09-2E8DBF8561C3}" destId="{26C223F0-3C49-4083-9E69-DC5EE2AD32D3}" srcOrd="2" destOrd="0" parTransId="{3E8A5A84-CAE9-4DE8-B79E-F90D373AD4B1}" sibTransId="{9E84BD32-CD50-437E-8B09-270E96F78A03}"/>
    <dgm:cxn modelId="{C7F72C7E-282D-43BA-9501-CF55E6BCB36D}" type="presParOf" srcId="{B5A22ECF-9DDD-4ABA-B9B0-BE2290687897}" destId="{20F3CC62-AA9F-477A-85C4-F18EF27F6127}" srcOrd="0" destOrd="0" presId="urn:microsoft.com/office/officeart/2005/8/layout/hierarchy2"/>
    <dgm:cxn modelId="{5AC47847-2A24-4C55-ACE5-92BF66F042BE}" type="presParOf" srcId="{20F3CC62-AA9F-477A-85C4-F18EF27F6127}" destId="{50A5FC5B-CC95-4361-A4BA-F6E9182D9B28}" srcOrd="0" destOrd="0" presId="urn:microsoft.com/office/officeart/2005/8/layout/hierarchy2"/>
    <dgm:cxn modelId="{7F7F0F5D-CBE6-405D-BED4-705BCF4BE369}" type="presParOf" srcId="{20F3CC62-AA9F-477A-85C4-F18EF27F6127}" destId="{03D9528E-9BDA-42DA-AC5B-8D729DFF2666}" srcOrd="1" destOrd="0" presId="urn:microsoft.com/office/officeart/2005/8/layout/hierarchy2"/>
    <dgm:cxn modelId="{21069406-92D7-45B4-B393-CD15F23F8A19}" type="presParOf" srcId="{03D9528E-9BDA-42DA-AC5B-8D729DFF2666}" destId="{1CA9DAB9-FC56-4D94-8C16-80ED1EF7AE4A}" srcOrd="0" destOrd="0" presId="urn:microsoft.com/office/officeart/2005/8/layout/hierarchy2"/>
    <dgm:cxn modelId="{E2956B39-1360-4BC5-98AC-F4494BD6A373}" type="presParOf" srcId="{1CA9DAB9-FC56-4D94-8C16-80ED1EF7AE4A}" destId="{B9C8F91A-337A-4210-8274-E5EC62EC9D27}" srcOrd="0" destOrd="0" presId="urn:microsoft.com/office/officeart/2005/8/layout/hierarchy2"/>
    <dgm:cxn modelId="{798237ED-97A4-4479-8FC5-E542EB277656}" type="presParOf" srcId="{03D9528E-9BDA-42DA-AC5B-8D729DFF2666}" destId="{B02116E9-6C77-43C1-8381-084C72F71F56}" srcOrd="1" destOrd="0" presId="urn:microsoft.com/office/officeart/2005/8/layout/hierarchy2"/>
    <dgm:cxn modelId="{CD633168-96D0-462B-87B6-C2D5695A77FB}" type="presParOf" srcId="{B02116E9-6C77-43C1-8381-084C72F71F56}" destId="{C6BECA52-8A72-46BC-B50D-CA735EB5400E}" srcOrd="0" destOrd="0" presId="urn:microsoft.com/office/officeart/2005/8/layout/hierarchy2"/>
    <dgm:cxn modelId="{76ACA43C-5878-41CA-A919-7988DC356795}" type="presParOf" srcId="{B02116E9-6C77-43C1-8381-084C72F71F56}" destId="{25E6F1CE-2090-4CB3-AB5F-34178B3DDD2D}" srcOrd="1" destOrd="0" presId="urn:microsoft.com/office/officeart/2005/8/layout/hierarchy2"/>
    <dgm:cxn modelId="{6B98CFF8-C47B-4450-93F6-4B3088416FE2}" type="presParOf" srcId="{25E6F1CE-2090-4CB3-AB5F-34178B3DDD2D}" destId="{F86E964D-437E-4F39-9A0F-7C05579304C8}" srcOrd="0" destOrd="0" presId="urn:microsoft.com/office/officeart/2005/8/layout/hierarchy2"/>
    <dgm:cxn modelId="{CD396150-1FDB-4FF3-A92E-C5B6609DDEF1}" type="presParOf" srcId="{F86E964D-437E-4F39-9A0F-7C05579304C8}" destId="{5E5C1480-4D3B-4AD3-A267-F695B6B70A33}" srcOrd="0" destOrd="0" presId="urn:microsoft.com/office/officeart/2005/8/layout/hierarchy2"/>
    <dgm:cxn modelId="{DB52FF26-668E-486E-97CD-1886567D4885}" type="presParOf" srcId="{25E6F1CE-2090-4CB3-AB5F-34178B3DDD2D}" destId="{D7F28C77-A110-4DD7-A705-9C20AC398B1D}" srcOrd="1" destOrd="0" presId="urn:microsoft.com/office/officeart/2005/8/layout/hierarchy2"/>
    <dgm:cxn modelId="{67AB3304-5AA7-4430-BBBA-DA26F8B406B2}" type="presParOf" srcId="{D7F28C77-A110-4DD7-A705-9C20AC398B1D}" destId="{88102D68-1B93-4C5D-85C8-4BDE4D08BE75}" srcOrd="0" destOrd="0" presId="urn:microsoft.com/office/officeart/2005/8/layout/hierarchy2"/>
    <dgm:cxn modelId="{5240A101-5693-4855-AA1A-0C1F2EB80928}" type="presParOf" srcId="{D7F28C77-A110-4DD7-A705-9C20AC398B1D}" destId="{6ACB814D-381F-4A16-8FA4-82B095828B67}" srcOrd="1" destOrd="0" presId="urn:microsoft.com/office/officeart/2005/8/layout/hierarchy2"/>
    <dgm:cxn modelId="{6BF6355E-6D4E-4497-A787-689627D7E36D}" type="presParOf" srcId="{25E6F1CE-2090-4CB3-AB5F-34178B3DDD2D}" destId="{6CE045D7-7B27-45D4-A15D-90F15E1C0003}" srcOrd="2" destOrd="0" presId="urn:microsoft.com/office/officeart/2005/8/layout/hierarchy2"/>
    <dgm:cxn modelId="{2D788544-706D-4E77-9278-8668FCCC5B92}" type="presParOf" srcId="{6CE045D7-7B27-45D4-A15D-90F15E1C0003}" destId="{45DE63FD-8BE5-4401-836C-DDD287B8C16F}" srcOrd="0" destOrd="0" presId="urn:microsoft.com/office/officeart/2005/8/layout/hierarchy2"/>
    <dgm:cxn modelId="{513A9F51-75D9-44C8-AE7B-F8AD1F76378A}" type="presParOf" srcId="{25E6F1CE-2090-4CB3-AB5F-34178B3DDD2D}" destId="{1A7E5B1C-2D92-4A57-BBB6-85F77761E91E}" srcOrd="3" destOrd="0" presId="urn:microsoft.com/office/officeart/2005/8/layout/hierarchy2"/>
    <dgm:cxn modelId="{1767E833-AEE0-4861-B098-DCAE0DFAA5DE}" type="presParOf" srcId="{1A7E5B1C-2D92-4A57-BBB6-85F77761E91E}" destId="{A24525C9-6F3F-4293-98CC-86CF7CA2C519}" srcOrd="0" destOrd="0" presId="urn:microsoft.com/office/officeart/2005/8/layout/hierarchy2"/>
    <dgm:cxn modelId="{0C0F6910-A6D8-4168-80E5-D31EE60C6423}" type="presParOf" srcId="{1A7E5B1C-2D92-4A57-BBB6-85F77761E91E}" destId="{4D59CC92-7186-4CB5-9893-F422585A6984}" srcOrd="1" destOrd="0" presId="urn:microsoft.com/office/officeart/2005/8/layout/hierarchy2"/>
    <dgm:cxn modelId="{4A193DB8-BB74-4F84-8623-B8F6A86E6BD0}" type="presParOf" srcId="{03D9528E-9BDA-42DA-AC5B-8D729DFF2666}" destId="{58057D0A-16F8-479C-932D-0B0E7C953E39}" srcOrd="2" destOrd="0" presId="urn:microsoft.com/office/officeart/2005/8/layout/hierarchy2"/>
    <dgm:cxn modelId="{B27B46FC-13A8-4C03-8E0A-825563477B90}" type="presParOf" srcId="{58057D0A-16F8-479C-932D-0B0E7C953E39}" destId="{073C4FCA-6C4E-4E86-BA62-615B0F5CFDAE}" srcOrd="0" destOrd="0" presId="urn:microsoft.com/office/officeart/2005/8/layout/hierarchy2"/>
    <dgm:cxn modelId="{00A4E9B8-A5FF-47BA-A91F-3970B609AA20}" type="presParOf" srcId="{03D9528E-9BDA-42DA-AC5B-8D729DFF2666}" destId="{02C81797-6796-4FD8-AC60-43F10B1B086B}" srcOrd="3" destOrd="0" presId="urn:microsoft.com/office/officeart/2005/8/layout/hierarchy2"/>
    <dgm:cxn modelId="{7962044B-DE79-40A6-A710-8A9EE98071CE}" type="presParOf" srcId="{02C81797-6796-4FD8-AC60-43F10B1B086B}" destId="{C6AEFF7F-0D60-45D8-A472-926063B889B1}" srcOrd="0" destOrd="0" presId="urn:microsoft.com/office/officeart/2005/8/layout/hierarchy2"/>
    <dgm:cxn modelId="{6E293CEC-C836-4752-8F47-B3B54585A5DC}" type="presParOf" srcId="{02C81797-6796-4FD8-AC60-43F10B1B086B}" destId="{3890614D-EF5E-4DEE-A6BE-BF36DCBF83ED}" srcOrd="1" destOrd="0" presId="urn:microsoft.com/office/officeart/2005/8/layout/hierarchy2"/>
    <dgm:cxn modelId="{A2FAC2AA-B938-4FEF-ADB1-06230AB8A0DC}" type="presParOf" srcId="{03D9528E-9BDA-42DA-AC5B-8D729DFF2666}" destId="{5F6C27FB-BDC3-4200-9BA8-F8FB7403EA6C}" srcOrd="4" destOrd="0" presId="urn:microsoft.com/office/officeart/2005/8/layout/hierarchy2"/>
    <dgm:cxn modelId="{5DAD68B9-2C45-4C89-A401-1E8BA94F3006}" type="presParOf" srcId="{5F6C27FB-BDC3-4200-9BA8-F8FB7403EA6C}" destId="{549CE8CD-CE33-44F4-85C8-27D55C36C083}" srcOrd="0" destOrd="0" presId="urn:microsoft.com/office/officeart/2005/8/layout/hierarchy2"/>
    <dgm:cxn modelId="{12A15848-8FDB-4908-80F0-42D6EF3064DE}" type="presParOf" srcId="{03D9528E-9BDA-42DA-AC5B-8D729DFF2666}" destId="{6139C570-66BB-4EF1-AEFE-EE47B6B551DE}" srcOrd="5" destOrd="0" presId="urn:microsoft.com/office/officeart/2005/8/layout/hierarchy2"/>
    <dgm:cxn modelId="{FBBA4475-D832-4351-A2AB-CA5A62A19DF0}" type="presParOf" srcId="{6139C570-66BB-4EF1-AEFE-EE47B6B551DE}" destId="{2D208FA3-28B2-436F-8C86-974781CD2B53}" srcOrd="0" destOrd="0" presId="urn:microsoft.com/office/officeart/2005/8/layout/hierarchy2"/>
    <dgm:cxn modelId="{5EB3F027-818A-462A-AE7D-C89900599736}" type="presParOf" srcId="{6139C570-66BB-4EF1-AEFE-EE47B6B551DE}" destId="{3EE3F93B-E38C-4D58-9E28-89BBFAD513CE}" srcOrd="1" destOrd="0" presId="urn:microsoft.com/office/officeart/2005/8/layout/hierarchy2"/>
    <dgm:cxn modelId="{B3591243-2AFF-490F-98D7-92800410994B}" type="presParOf" srcId="{03D9528E-9BDA-42DA-AC5B-8D729DFF2666}" destId="{916A9B98-DA3B-4036-9FE8-E9E94E422C6F}" srcOrd="6" destOrd="0" presId="urn:microsoft.com/office/officeart/2005/8/layout/hierarchy2"/>
    <dgm:cxn modelId="{26CD460D-9BAD-4046-B70E-2CA98CD95FA9}" type="presParOf" srcId="{916A9B98-DA3B-4036-9FE8-E9E94E422C6F}" destId="{CD4028CE-6B6C-47C5-944D-4E4A5E4A718E}" srcOrd="0" destOrd="0" presId="urn:microsoft.com/office/officeart/2005/8/layout/hierarchy2"/>
    <dgm:cxn modelId="{12E8CBCF-9C2F-4D9F-9DDD-51788E999412}" type="presParOf" srcId="{03D9528E-9BDA-42DA-AC5B-8D729DFF2666}" destId="{1B0FAB1A-3F2C-4377-8BA6-D3464D7A5407}" srcOrd="7" destOrd="0" presId="urn:microsoft.com/office/officeart/2005/8/layout/hierarchy2"/>
    <dgm:cxn modelId="{979544F2-36E4-4C4C-80C9-7AD75998E20D}" type="presParOf" srcId="{1B0FAB1A-3F2C-4377-8BA6-D3464D7A5407}" destId="{9BA0DC73-300B-452F-B8C8-03F269DE3BE7}" srcOrd="0" destOrd="0" presId="urn:microsoft.com/office/officeart/2005/8/layout/hierarchy2"/>
    <dgm:cxn modelId="{D4A43282-E476-4041-9B47-2D0A73E3B14F}" type="presParOf" srcId="{1B0FAB1A-3F2C-4377-8BA6-D3464D7A5407}" destId="{4B379F3B-3A3C-47EB-9F26-2FE0088EB437}" srcOrd="1" destOrd="0" presId="urn:microsoft.com/office/officeart/2005/8/layout/hierarchy2"/>
    <dgm:cxn modelId="{8988E91C-3DF5-45F5-85B6-8FC277BBA3AE}" type="presParOf" srcId="{03D9528E-9BDA-42DA-AC5B-8D729DFF2666}" destId="{4564F6E6-24B8-4F39-A750-1AD27308D61D}" srcOrd="8" destOrd="0" presId="urn:microsoft.com/office/officeart/2005/8/layout/hierarchy2"/>
    <dgm:cxn modelId="{07CFDFE0-7BBC-4887-812D-7A86386C7DAA}" type="presParOf" srcId="{4564F6E6-24B8-4F39-A750-1AD27308D61D}" destId="{54F58D1A-E8C8-400B-9171-6B9FFFD75837}" srcOrd="0" destOrd="0" presId="urn:microsoft.com/office/officeart/2005/8/layout/hierarchy2"/>
    <dgm:cxn modelId="{07BB11A0-6F0B-4FF4-B2A2-BFB78EA2B51C}" type="presParOf" srcId="{03D9528E-9BDA-42DA-AC5B-8D729DFF2666}" destId="{B081CA6F-AB2E-4E8A-83BF-80F37437750A}" srcOrd="9" destOrd="0" presId="urn:microsoft.com/office/officeart/2005/8/layout/hierarchy2"/>
    <dgm:cxn modelId="{C04E092C-88AF-4AAA-934B-75EB8B26FF91}" type="presParOf" srcId="{B081CA6F-AB2E-4E8A-83BF-80F37437750A}" destId="{11408ECC-B38A-4C3E-A5BE-96334C9FF075}" srcOrd="0" destOrd="0" presId="urn:microsoft.com/office/officeart/2005/8/layout/hierarchy2"/>
    <dgm:cxn modelId="{02A267BC-277E-4AC9-A115-0D82CCBCB4F6}" type="presParOf" srcId="{B081CA6F-AB2E-4E8A-83BF-80F37437750A}" destId="{86354A8C-472A-48D0-B7B4-5DCAB3C5B0C9}" srcOrd="1" destOrd="0" presId="urn:microsoft.com/office/officeart/2005/8/layout/hierarchy2"/>
    <dgm:cxn modelId="{400D894A-9E79-4B30-B456-C46D5AC12660}" type="presParOf" srcId="{86354A8C-472A-48D0-B7B4-5DCAB3C5B0C9}" destId="{6D40DD00-676D-408F-8789-2FB3624EE1D0}" srcOrd="0" destOrd="0" presId="urn:microsoft.com/office/officeart/2005/8/layout/hierarchy2"/>
    <dgm:cxn modelId="{A957C2A1-B607-42AD-A7DD-A4A9BBCC3964}" type="presParOf" srcId="{6D40DD00-676D-408F-8789-2FB3624EE1D0}" destId="{20EA1E8A-EBB4-4600-AB56-B33BC3F0F5E4}" srcOrd="0" destOrd="0" presId="urn:microsoft.com/office/officeart/2005/8/layout/hierarchy2"/>
    <dgm:cxn modelId="{4AFD82FF-90BB-431B-8ED8-C0FEC252827A}" type="presParOf" srcId="{86354A8C-472A-48D0-B7B4-5DCAB3C5B0C9}" destId="{1D35525A-B5B7-4C1E-87CA-AAE29B031676}" srcOrd="1" destOrd="0" presId="urn:microsoft.com/office/officeart/2005/8/layout/hierarchy2"/>
    <dgm:cxn modelId="{BCBE4242-8840-4C00-A88F-E8B5704FA3B2}" type="presParOf" srcId="{1D35525A-B5B7-4C1E-87CA-AAE29B031676}" destId="{DDF4D5DE-BE9A-454C-9838-9EE938160934}" srcOrd="0" destOrd="0" presId="urn:microsoft.com/office/officeart/2005/8/layout/hierarchy2"/>
    <dgm:cxn modelId="{6BA577E3-1FFE-4D20-B808-6B342AD924FF}" type="presParOf" srcId="{1D35525A-B5B7-4C1E-87CA-AAE29B031676}" destId="{50B9DFAD-E819-46F5-AB72-7CE19E30CADB}" srcOrd="1" destOrd="0" presId="urn:microsoft.com/office/officeart/2005/8/layout/hierarchy2"/>
    <dgm:cxn modelId="{7B182B76-46B9-4E11-ABBE-9D5F223DD85C}" type="presParOf" srcId="{86354A8C-472A-48D0-B7B4-5DCAB3C5B0C9}" destId="{3C1F3C4B-6AF0-4DD3-88E5-53192EA9F4A7}" srcOrd="2" destOrd="0" presId="urn:microsoft.com/office/officeart/2005/8/layout/hierarchy2"/>
    <dgm:cxn modelId="{229BDA3B-7706-4F54-A6CA-50E561B704B8}" type="presParOf" srcId="{3C1F3C4B-6AF0-4DD3-88E5-53192EA9F4A7}" destId="{B053C6D4-E306-4F72-B76D-5854D1981A51}" srcOrd="0" destOrd="0" presId="urn:microsoft.com/office/officeart/2005/8/layout/hierarchy2"/>
    <dgm:cxn modelId="{FA07C79D-CB42-442E-9A16-64CE93BDFD8F}" type="presParOf" srcId="{86354A8C-472A-48D0-B7B4-5DCAB3C5B0C9}" destId="{DFF14EE0-AC51-411F-99A0-9A653016E2D1}" srcOrd="3" destOrd="0" presId="urn:microsoft.com/office/officeart/2005/8/layout/hierarchy2"/>
    <dgm:cxn modelId="{077DC3A5-0359-44C6-8A6E-25A55C0BB6C4}" type="presParOf" srcId="{DFF14EE0-AC51-411F-99A0-9A653016E2D1}" destId="{A23F41A1-7F08-4037-8732-8E07516DB2A3}" srcOrd="0" destOrd="0" presId="urn:microsoft.com/office/officeart/2005/8/layout/hierarchy2"/>
    <dgm:cxn modelId="{C22E706C-4A11-453A-A9F6-76ED0905E368}" type="presParOf" srcId="{DFF14EE0-AC51-411F-99A0-9A653016E2D1}" destId="{46CFB811-B63F-4F7F-93E5-E25D5DF0C221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50A5FC5B-CC95-4361-A4BA-F6E9182D9B28}">
      <dsp:nvSpPr>
        <dsp:cNvPr id="0" name=""/>
        <dsp:cNvSpPr/>
      </dsp:nvSpPr>
      <dsp:spPr>
        <a:xfrm>
          <a:off x="331728" y="2703941"/>
          <a:ext cx="2367551" cy="145011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STAVBA </a:t>
          </a:r>
        </a:p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TĚLA</a:t>
          </a:r>
          <a:endParaRPr lang="cs-CZ" sz="2200" kern="1200" dirty="0"/>
        </a:p>
      </dsp:txBody>
      <dsp:txXfrm>
        <a:off x="331728" y="2703941"/>
        <a:ext cx="2367551" cy="1450117"/>
      </dsp:txXfrm>
    </dsp:sp>
    <dsp:sp modelId="{1CA9DAB9-FC56-4D94-8C16-80ED1EF7AE4A}">
      <dsp:nvSpPr>
        <dsp:cNvPr id="0" name=""/>
        <dsp:cNvSpPr/>
      </dsp:nvSpPr>
      <dsp:spPr>
        <a:xfrm rot="17350740">
          <a:off x="1869733" y="2248853"/>
          <a:ext cx="2470799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2470799" y="13315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17350740">
        <a:off x="3043363" y="2200398"/>
        <a:ext cx="123539" cy="123539"/>
      </dsp:txXfrm>
    </dsp:sp>
    <dsp:sp modelId="{C6BECA52-8A72-46BC-B50D-CA735EB5400E}">
      <dsp:nvSpPr>
        <dsp:cNvPr id="0" name=""/>
        <dsp:cNvSpPr/>
      </dsp:nvSpPr>
      <dsp:spPr>
        <a:xfrm>
          <a:off x="3510988" y="588019"/>
          <a:ext cx="2029271" cy="101463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hlava</a:t>
          </a:r>
          <a:endParaRPr lang="cs-CZ" sz="2200" kern="1200" dirty="0"/>
        </a:p>
      </dsp:txBody>
      <dsp:txXfrm>
        <a:off x="3510988" y="588019"/>
        <a:ext cx="2029271" cy="1014635"/>
      </dsp:txXfrm>
    </dsp:sp>
    <dsp:sp modelId="{F86E964D-437E-4F39-9A0F-7C05579304C8}">
      <dsp:nvSpPr>
        <dsp:cNvPr id="0" name=""/>
        <dsp:cNvSpPr/>
      </dsp:nvSpPr>
      <dsp:spPr>
        <a:xfrm rot="19457599">
          <a:off x="5446302" y="790314"/>
          <a:ext cx="999622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999622" y="13315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5921123" y="778639"/>
        <a:ext cx="49981" cy="49981"/>
      </dsp:txXfrm>
    </dsp:sp>
    <dsp:sp modelId="{88102D68-1B93-4C5D-85C8-4BDE4D08BE75}">
      <dsp:nvSpPr>
        <dsp:cNvPr id="0" name=""/>
        <dsp:cNvSpPr/>
      </dsp:nvSpPr>
      <dsp:spPr>
        <a:xfrm>
          <a:off x="6351968" y="4604"/>
          <a:ext cx="2029271" cy="101463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komorové oko</a:t>
          </a:r>
          <a:endParaRPr lang="cs-CZ" sz="2200" kern="1200" dirty="0"/>
        </a:p>
      </dsp:txBody>
      <dsp:txXfrm>
        <a:off x="6351968" y="4604"/>
        <a:ext cx="2029271" cy="1014635"/>
      </dsp:txXfrm>
    </dsp:sp>
    <dsp:sp modelId="{6CE045D7-7B27-45D4-A15D-90F15E1C0003}">
      <dsp:nvSpPr>
        <dsp:cNvPr id="0" name=""/>
        <dsp:cNvSpPr/>
      </dsp:nvSpPr>
      <dsp:spPr>
        <a:xfrm rot="2142401">
          <a:off x="5446302" y="1373730"/>
          <a:ext cx="999622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999622" y="13315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5921123" y="1362055"/>
        <a:ext cx="49981" cy="49981"/>
      </dsp:txXfrm>
    </dsp:sp>
    <dsp:sp modelId="{A24525C9-6F3F-4293-98CC-86CF7CA2C519}">
      <dsp:nvSpPr>
        <dsp:cNvPr id="0" name=""/>
        <dsp:cNvSpPr/>
      </dsp:nvSpPr>
      <dsp:spPr>
        <a:xfrm>
          <a:off x="6351968" y="1171435"/>
          <a:ext cx="2029271" cy="101463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ústní otvor</a:t>
          </a:r>
          <a:endParaRPr lang="cs-CZ" sz="2200" kern="1200" dirty="0"/>
        </a:p>
      </dsp:txBody>
      <dsp:txXfrm>
        <a:off x="6351968" y="1171435"/>
        <a:ext cx="2029271" cy="1014635"/>
      </dsp:txXfrm>
    </dsp:sp>
    <dsp:sp modelId="{58057D0A-16F8-479C-932D-0B0E7C953E39}">
      <dsp:nvSpPr>
        <dsp:cNvPr id="0" name=""/>
        <dsp:cNvSpPr/>
      </dsp:nvSpPr>
      <dsp:spPr>
        <a:xfrm rot="18289469">
          <a:off x="2394435" y="2832269"/>
          <a:ext cx="1421395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1421395" y="13315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8289469">
        <a:off x="3069598" y="2810049"/>
        <a:ext cx="71069" cy="71069"/>
      </dsp:txXfrm>
    </dsp:sp>
    <dsp:sp modelId="{C6AEFF7F-0D60-45D8-A472-926063B889B1}">
      <dsp:nvSpPr>
        <dsp:cNvPr id="0" name=""/>
        <dsp:cNvSpPr/>
      </dsp:nvSpPr>
      <dsp:spPr>
        <a:xfrm>
          <a:off x="3510988" y="1754851"/>
          <a:ext cx="2029271" cy="101463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plášťová dutina</a:t>
          </a:r>
          <a:endParaRPr lang="cs-CZ" sz="2200" kern="1200" dirty="0"/>
        </a:p>
      </dsp:txBody>
      <dsp:txXfrm>
        <a:off x="3510988" y="1754851"/>
        <a:ext cx="2029271" cy="1014635"/>
      </dsp:txXfrm>
    </dsp:sp>
    <dsp:sp modelId="{5F6C27FB-BDC3-4200-9BA8-F8FB7403EA6C}">
      <dsp:nvSpPr>
        <dsp:cNvPr id="0" name=""/>
        <dsp:cNvSpPr/>
      </dsp:nvSpPr>
      <dsp:spPr>
        <a:xfrm>
          <a:off x="2699279" y="3415684"/>
          <a:ext cx="811708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811708" y="13315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>
        <a:off x="3084841" y="3408707"/>
        <a:ext cx="40585" cy="40585"/>
      </dsp:txXfrm>
    </dsp:sp>
    <dsp:sp modelId="{2D208FA3-28B2-436F-8C86-974781CD2B53}">
      <dsp:nvSpPr>
        <dsp:cNvPr id="0" name=""/>
        <dsp:cNvSpPr/>
      </dsp:nvSpPr>
      <dsp:spPr>
        <a:xfrm>
          <a:off x="3510988" y="2921682"/>
          <a:ext cx="2029271" cy="101463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sépiová kost</a:t>
          </a:r>
        </a:p>
      </dsp:txBody>
      <dsp:txXfrm>
        <a:off x="3510988" y="2921682"/>
        <a:ext cx="2029271" cy="1014635"/>
      </dsp:txXfrm>
    </dsp:sp>
    <dsp:sp modelId="{916A9B98-DA3B-4036-9FE8-E9E94E422C6F}">
      <dsp:nvSpPr>
        <dsp:cNvPr id="0" name=""/>
        <dsp:cNvSpPr/>
      </dsp:nvSpPr>
      <dsp:spPr>
        <a:xfrm rot="3310531">
          <a:off x="2394435" y="3999100"/>
          <a:ext cx="1421395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1421395" y="13315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3310531">
        <a:off x="3069598" y="3976880"/>
        <a:ext cx="71069" cy="71069"/>
      </dsp:txXfrm>
    </dsp:sp>
    <dsp:sp modelId="{9BA0DC73-300B-452F-B8C8-03F269DE3BE7}">
      <dsp:nvSpPr>
        <dsp:cNvPr id="0" name=""/>
        <dsp:cNvSpPr/>
      </dsp:nvSpPr>
      <dsp:spPr>
        <a:xfrm>
          <a:off x="3510988" y="4088513"/>
          <a:ext cx="2029271" cy="101463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svalnatá noha přeměněná </a:t>
          </a:r>
          <a:r>
            <a:rPr lang="cs-CZ" sz="2200" kern="1200" dirty="0" smtClean="0"/>
            <a:t>                  na </a:t>
          </a:r>
          <a:r>
            <a:rPr lang="cs-CZ" sz="2200" kern="1200" dirty="0" smtClean="0"/>
            <a:t>nálevku</a:t>
          </a:r>
          <a:endParaRPr lang="cs-CZ" sz="2200" kern="1200" dirty="0"/>
        </a:p>
      </dsp:txBody>
      <dsp:txXfrm>
        <a:off x="3510988" y="4088513"/>
        <a:ext cx="2029271" cy="1014635"/>
      </dsp:txXfrm>
    </dsp:sp>
    <dsp:sp modelId="{4564F6E6-24B8-4F39-A750-1AD27308D61D}">
      <dsp:nvSpPr>
        <dsp:cNvPr id="0" name=""/>
        <dsp:cNvSpPr/>
      </dsp:nvSpPr>
      <dsp:spPr>
        <a:xfrm rot="4249260">
          <a:off x="1869733" y="4582515"/>
          <a:ext cx="2470799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2470799" y="13315"/>
              </a:lnTo>
            </a:path>
          </a:pathLst>
        </a:custGeom>
        <a:noFill/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800" kern="1200"/>
        </a:p>
      </dsp:txBody>
      <dsp:txXfrm rot="4249260">
        <a:off x="3043363" y="4534061"/>
        <a:ext cx="123539" cy="123539"/>
      </dsp:txXfrm>
    </dsp:sp>
    <dsp:sp modelId="{11408ECC-B38A-4C3E-A5BE-96334C9FF075}">
      <dsp:nvSpPr>
        <dsp:cNvPr id="0" name=""/>
        <dsp:cNvSpPr/>
      </dsp:nvSpPr>
      <dsp:spPr>
        <a:xfrm>
          <a:off x="3510988" y="5255344"/>
          <a:ext cx="2029271" cy="101463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2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ramena</a:t>
          </a:r>
          <a:endParaRPr lang="cs-CZ" sz="2200" kern="1200" dirty="0"/>
        </a:p>
      </dsp:txBody>
      <dsp:txXfrm>
        <a:off x="3510988" y="5255344"/>
        <a:ext cx="2029271" cy="1014635"/>
      </dsp:txXfrm>
    </dsp:sp>
    <dsp:sp modelId="{6D40DD00-676D-408F-8789-2FB3624EE1D0}">
      <dsp:nvSpPr>
        <dsp:cNvPr id="0" name=""/>
        <dsp:cNvSpPr/>
      </dsp:nvSpPr>
      <dsp:spPr>
        <a:xfrm rot="19457599">
          <a:off x="5446302" y="5457639"/>
          <a:ext cx="999622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999622" y="13315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19457599">
        <a:off x="5921123" y="5445963"/>
        <a:ext cx="49981" cy="49981"/>
      </dsp:txXfrm>
    </dsp:sp>
    <dsp:sp modelId="{DDF4D5DE-BE9A-454C-9838-9EE938160934}">
      <dsp:nvSpPr>
        <dsp:cNvPr id="0" name=""/>
        <dsp:cNvSpPr/>
      </dsp:nvSpPr>
      <dsp:spPr>
        <a:xfrm>
          <a:off x="6351968" y="4671928"/>
          <a:ext cx="2029271" cy="101463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8 krátkých</a:t>
          </a:r>
          <a:endParaRPr lang="cs-CZ" sz="2200" kern="1200" dirty="0"/>
        </a:p>
      </dsp:txBody>
      <dsp:txXfrm>
        <a:off x="6351968" y="4671928"/>
        <a:ext cx="2029271" cy="1014635"/>
      </dsp:txXfrm>
    </dsp:sp>
    <dsp:sp modelId="{3C1F3C4B-6AF0-4DD3-88E5-53192EA9F4A7}">
      <dsp:nvSpPr>
        <dsp:cNvPr id="0" name=""/>
        <dsp:cNvSpPr/>
      </dsp:nvSpPr>
      <dsp:spPr>
        <a:xfrm rot="2142401">
          <a:off x="5446302" y="6041054"/>
          <a:ext cx="999622" cy="26630"/>
        </a:xfrm>
        <a:custGeom>
          <a:avLst/>
          <a:gdLst/>
          <a:ahLst/>
          <a:cxnLst/>
          <a:rect l="0" t="0" r="0" b="0"/>
          <a:pathLst>
            <a:path>
              <a:moveTo>
                <a:pt x="0" y="13315"/>
              </a:moveTo>
              <a:lnTo>
                <a:pt x="999622" y="13315"/>
              </a:lnTo>
            </a:path>
          </a:pathLst>
        </a:custGeom>
        <a:noFill/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flat" dir="t"/>
        </a:scene3d>
        <a:sp3d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500" kern="1200"/>
        </a:p>
      </dsp:txBody>
      <dsp:txXfrm rot="2142401">
        <a:off x="5921123" y="6029379"/>
        <a:ext cx="49981" cy="49981"/>
      </dsp:txXfrm>
    </dsp:sp>
    <dsp:sp modelId="{A23F41A1-7F08-4037-8732-8E07516DB2A3}">
      <dsp:nvSpPr>
        <dsp:cNvPr id="0" name=""/>
        <dsp:cNvSpPr/>
      </dsp:nvSpPr>
      <dsp:spPr>
        <a:xfrm>
          <a:off x="6351968" y="5838759"/>
          <a:ext cx="2029271" cy="1014635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970" tIns="13970" rIns="1397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2 dlouhá</a:t>
          </a:r>
          <a:endParaRPr lang="cs-CZ" sz="2200" kern="1200" dirty="0"/>
        </a:p>
      </dsp:txBody>
      <dsp:txXfrm>
        <a:off x="6351968" y="5838759"/>
        <a:ext cx="2029271" cy="10146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/>
              <a:t>: VY_32_INOVACE_13_23_Měkkýši - hlavonožci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obor/Předmět/Téma: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</a:t>
            </a:r>
            <a:r>
              <a:rPr lang="cs-CZ" sz="1700" dirty="0" smtClean="0"/>
              <a:t>materiálu: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 Pomocí prezentace popisování stavby těla, orgánových soustav  a druhů hlavonožců.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8.2.2013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</a:t>
            </a:r>
            <a:r>
              <a:rPr lang="cs-CZ" sz="1700" dirty="0" smtClean="0"/>
              <a:t>hudebním a </a:t>
            </a:r>
            <a:r>
              <a:rPr lang="cs-CZ" sz="1700" dirty="0" smtClean="0"/>
              <a:t>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15.2. 2013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199062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POPISOVÁNÍ STAVBY TĚLA HLAVONOŽCŮ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MĚKKÝŠI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Zástupný symbol pro obsah 2" descr="P1090209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</p:spPr>
      </p:pic>
      <p:sp>
        <p:nvSpPr>
          <p:cNvPr id="4" name="Obdélník 3"/>
          <p:cNvSpPr/>
          <p:nvPr/>
        </p:nvSpPr>
        <p:spPr>
          <a:xfrm>
            <a:off x="5940152" y="2996952"/>
            <a:ext cx="1440160" cy="79208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hlava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6228184" y="4581128"/>
            <a:ext cx="1440160" cy="79208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ramena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179512" y="3501008"/>
            <a:ext cx="2304256" cy="136815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svalnatá noha přeměněná </a:t>
            </a:r>
            <a:r>
              <a:rPr lang="cs-CZ" sz="2800" dirty="0" smtClean="0"/>
              <a:t>     na </a:t>
            </a:r>
            <a:r>
              <a:rPr lang="cs-CZ" sz="2800" dirty="0" smtClean="0"/>
              <a:t>nálevku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2915816" y="1988840"/>
            <a:ext cx="1440160" cy="79208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sépiová kost</a:t>
            </a:r>
            <a:endParaRPr lang="cs-CZ" sz="2800" dirty="0"/>
          </a:p>
        </p:txBody>
      </p:sp>
      <p:sp>
        <p:nvSpPr>
          <p:cNvPr id="9" name="Obdélník 8"/>
          <p:cNvSpPr/>
          <p:nvPr/>
        </p:nvSpPr>
        <p:spPr>
          <a:xfrm>
            <a:off x="3203848" y="3501008"/>
            <a:ext cx="1440160" cy="79208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plášťová dutina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79512" y="0"/>
          <a:ext cx="8712968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0A5FC5B-CC95-4361-A4BA-F6E9182D9B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50A5FC5B-CC95-4361-A4BA-F6E9182D9B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CA9DAB9-FC56-4D94-8C16-80ED1EF7AE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1CA9DAB9-FC56-4D94-8C16-80ED1EF7AE4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BECA52-8A72-46BC-B50D-CA735EB540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C6BECA52-8A72-46BC-B50D-CA735EB540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8057D0A-16F8-479C-932D-0B0E7C953E3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58057D0A-16F8-479C-932D-0B0E7C953E3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6AEFF7F-0D60-45D8-A472-926063B889B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C6AEFF7F-0D60-45D8-A472-926063B889B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F6C27FB-BDC3-4200-9BA8-F8FB7403EA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5F6C27FB-BDC3-4200-9BA8-F8FB7403EA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D208FA3-28B2-436F-8C86-974781CD2B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2D208FA3-28B2-436F-8C86-974781CD2B5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16A9B98-DA3B-4036-9FE8-E9E94E422C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916A9B98-DA3B-4036-9FE8-E9E94E422C6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BA0DC73-300B-452F-B8C8-03F269DE3B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9BA0DC73-300B-452F-B8C8-03F269DE3B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564F6E6-24B8-4F39-A750-1AD27308D6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4">
                                            <p:graphicEl>
                                              <a:dgm id="{4564F6E6-24B8-4F39-A750-1AD27308D6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1408ECC-B38A-4C3E-A5BE-96334C9FF0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4">
                                            <p:graphicEl>
                                              <a:dgm id="{11408ECC-B38A-4C3E-A5BE-96334C9FF07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86E964D-437E-4F39-9A0F-7C05579304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2" dur="500"/>
                                        <p:tgtEl>
                                          <p:spTgt spid="4">
                                            <p:graphicEl>
                                              <a:dgm id="{F86E964D-437E-4F39-9A0F-7C05579304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8102D68-1B93-4C5D-85C8-4BDE4D08BE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4">
                                            <p:graphicEl>
                                              <a:dgm id="{88102D68-1B93-4C5D-85C8-4BDE4D08BE7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CE045D7-7B27-45D4-A15D-90F15E1C000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4">
                                            <p:graphicEl>
                                              <a:dgm id="{6CE045D7-7B27-45D4-A15D-90F15E1C000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24525C9-6F3F-4293-98CC-86CF7CA2C51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500"/>
                                        <p:tgtEl>
                                          <p:spTgt spid="4">
                                            <p:graphicEl>
                                              <a:dgm id="{A24525C9-6F3F-4293-98CC-86CF7CA2C51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40DD00-676D-408F-8789-2FB3624EE1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8" dur="500"/>
                                        <p:tgtEl>
                                          <p:spTgt spid="4">
                                            <p:graphicEl>
                                              <a:dgm id="{6D40DD00-676D-408F-8789-2FB3624EE1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DF4D5DE-BE9A-454C-9838-9EE9381609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1" dur="500"/>
                                        <p:tgtEl>
                                          <p:spTgt spid="4">
                                            <p:graphicEl>
                                              <a:dgm id="{DDF4D5DE-BE9A-454C-9838-9EE93816093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1F3C4B-6AF0-4DD3-88E5-53192EA9F4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6" dur="500"/>
                                        <p:tgtEl>
                                          <p:spTgt spid="4">
                                            <p:graphicEl>
                                              <a:dgm id="{3C1F3C4B-6AF0-4DD3-88E5-53192EA9F4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23F41A1-7F08-4037-8732-8E07516DB2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9" dur="500"/>
                                        <p:tgtEl>
                                          <p:spTgt spid="4">
                                            <p:graphicEl>
                                              <a:dgm id="{A23F41A1-7F08-4037-8732-8E07516DB2A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VNITŘNÍ KOSTRA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Sépiová kost je vápenatá destička, která tvoří oporu těla uvnitř.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891" b="89988" l="4734" r="9863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1844824"/>
            <a:ext cx="7020272" cy="52652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ramenech jsou přísavky</a:t>
            </a:r>
            <a:endParaRPr lang="cs-CZ" dirty="0"/>
          </a:p>
        </p:txBody>
      </p:sp>
      <p:pic>
        <p:nvPicPr>
          <p:cNvPr id="4" name="Zástupný symbol pro obsah 3" descr="chobotnice, ústní otvor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 rot="16200000">
            <a:off x="1825112" y="775288"/>
            <a:ext cx="4645608" cy="6208616"/>
          </a:xfrm>
        </p:spPr>
      </p:pic>
      <p:sp>
        <p:nvSpPr>
          <p:cNvPr id="3" name="Ovál 2"/>
          <p:cNvSpPr/>
          <p:nvPr/>
        </p:nvSpPr>
        <p:spPr>
          <a:xfrm>
            <a:off x="7452320" y="5805264"/>
            <a:ext cx="1296144" cy="50405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Zástupný symbol pro obsah 12" descr="P1090209.JPG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187624" y="1484784"/>
            <a:ext cx="6473692" cy="4855269"/>
          </a:xfr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VNITŘNÍ STAVBA TĚLA SÉPIE</a:t>
            </a:r>
            <a:endParaRPr lang="cs-CZ" dirty="0"/>
          </a:p>
        </p:txBody>
      </p:sp>
      <p:sp>
        <p:nvSpPr>
          <p:cNvPr id="7" name="Šipka doleva 6"/>
          <p:cNvSpPr/>
          <p:nvPr/>
        </p:nvSpPr>
        <p:spPr>
          <a:xfrm rot="1697945">
            <a:off x="4820218" y="4467841"/>
            <a:ext cx="3258176" cy="1564779"/>
          </a:xfrm>
          <a:prstGeom prst="leftArrow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trávicí soustava</a:t>
            </a:r>
            <a:endParaRPr lang="cs-CZ" sz="2400" dirty="0"/>
          </a:p>
        </p:txBody>
      </p:sp>
      <p:sp>
        <p:nvSpPr>
          <p:cNvPr id="8" name="Šipka doprava 7"/>
          <p:cNvSpPr/>
          <p:nvPr/>
        </p:nvSpPr>
        <p:spPr>
          <a:xfrm rot="19727482">
            <a:off x="905507" y="3812456"/>
            <a:ext cx="2082045" cy="116020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cévní soustava</a:t>
            </a:r>
            <a:endParaRPr lang="cs-CZ" sz="2000" dirty="0"/>
          </a:p>
        </p:txBody>
      </p:sp>
      <p:sp>
        <p:nvSpPr>
          <p:cNvPr id="9" name="Šipka doleva 8"/>
          <p:cNvSpPr/>
          <p:nvPr/>
        </p:nvSpPr>
        <p:spPr>
          <a:xfrm rot="19764146" flipH="1">
            <a:off x="779711" y="4468574"/>
            <a:ext cx="2997696" cy="1197776"/>
          </a:xfrm>
          <a:prstGeom prst="left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dýchací soustava</a:t>
            </a:r>
            <a:endParaRPr lang="cs-CZ" sz="2000" dirty="0"/>
          </a:p>
        </p:txBody>
      </p:sp>
      <p:sp>
        <p:nvSpPr>
          <p:cNvPr id="10" name="Šipka doprava 9"/>
          <p:cNvSpPr/>
          <p:nvPr/>
        </p:nvSpPr>
        <p:spPr>
          <a:xfrm rot="18493086">
            <a:off x="2303494" y="4886601"/>
            <a:ext cx="2793130" cy="1080120"/>
          </a:xfrm>
          <a:prstGeom prst="rightArrow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nervová soustava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012160" y="1484784"/>
            <a:ext cx="2952328" cy="1584176"/>
          </a:xfrm>
          <a:prstGeom prst="rect">
            <a:avLst/>
          </a:prstGeom>
          <a:solidFill>
            <a:srgbClr val="002060"/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bg1"/>
                </a:solidFill>
              </a:rPr>
              <a:t>Vnitřní orgány jsou uloženy v útrobním vaku.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14" name="Šipka doprava 13"/>
          <p:cNvSpPr/>
          <p:nvPr/>
        </p:nvSpPr>
        <p:spPr>
          <a:xfrm rot="20197167">
            <a:off x="307759" y="3080540"/>
            <a:ext cx="2096396" cy="1080120"/>
          </a:xfrm>
          <a:prstGeom prst="rightArrow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rozmnožovací soustava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TRÁVICÍ SOUSTAVA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44008" y="1628800"/>
            <a:ext cx="4248472" cy="4464496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Trávicí soustava je tvořena ústním otvorem, dlouhým segmentovaným </a:t>
            </a:r>
            <a:r>
              <a:rPr lang="cs-CZ" sz="2800" dirty="0" smtClean="0"/>
              <a:t>střevem               </a:t>
            </a:r>
            <a:r>
              <a:rPr lang="cs-CZ" sz="2800" dirty="0" smtClean="0"/>
              <a:t>a </a:t>
            </a:r>
            <a:r>
              <a:rPr lang="cs-CZ" sz="2800" dirty="0" err="1" smtClean="0"/>
              <a:t>vyvrhovacím</a:t>
            </a:r>
            <a:r>
              <a:rPr lang="cs-CZ" sz="2800" dirty="0" smtClean="0"/>
              <a:t> otvorem.</a:t>
            </a:r>
            <a:endParaRPr lang="cs-CZ" sz="2800" dirty="0"/>
          </a:p>
        </p:txBody>
      </p:sp>
      <p:pic>
        <p:nvPicPr>
          <p:cNvPr id="7" name="Zástupný symbol pro obsah 6" descr="P1090209.JPG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57200" y="2348706"/>
            <a:ext cx="4038600" cy="30289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NERVOVÁ SOUSTAVA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7544" y="1772816"/>
            <a:ext cx="4104456" cy="4104456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Nervová soustava je tvořena MOZKEM </a:t>
            </a:r>
            <a:r>
              <a:rPr lang="cs-CZ" sz="2800" dirty="0" smtClean="0">
                <a:solidFill>
                  <a:schemeClr val="tx1"/>
                </a:solidFill>
              </a:rPr>
              <a:t>                       v </a:t>
            </a:r>
            <a:r>
              <a:rPr lang="cs-CZ" sz="2800" dirty="0" smtClean="0">
                <a:solidFill>
                  <a:schemeClr val="tx1"/>
                </a:solidFill>
              </a:rPr>
              <a:t>hlavové části těla a nervy, které prochází celým tělem.</a:t>
            </a:r>
            <a:endParaRPr lang="cs-CZ" sz="2800" dirty="0">
              <a:solidFill>
                <a:schemeClr val="tx1"/>
              </a:solidFill>
            </a:endParaRPr>
          </a:p>
        </p:txBody>
      </p:sp>
      <p:pic>
        <p:nvPicPr>
          <p:cNvPr id="7" name="Zástupný symbol pro obsah 6" descr="P1090209.JPG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DÝCHACÍ SOUSTAVA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644008" y="1628800"/>
            <a:ext cx="3960440" cy="4464496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Dýchací soustavu tvoří žábry, kam přichází voda </a:t>
            </a:r>
            <a:r>
              <a:rPr lang="cs-CZ" sz="2800" dirty="0" smtClean="0"/>
              <a:t>  s </a:t>
            </a:r>
            <a:r>
              <a:rPr lang="cs-CZ" sz="2800" dirty="0" smtClean="0"/>
              <a:t>kyslíkem skrz plášťovou dutinu.</a:t>
            </a:r>
            <a:endParaRPr lang="cs-CZ" sz="2800" dirty="0"/>
          </a:p>
        </p:txBody>
      </p:sp>
      <p:pic>
        <p:nvPicPr>
          <p:cNvPr id="7" name="Zástupný symbol pro obsah 6" descr="P1090209.JPG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57200" y="2348706"/>
            <a:ext cx="4038600" cy="30289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CÉVNÍ SOUSTAVA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sah 6" descr="P1090209.JPG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  <p:sp>
        <p:nvSpPr>
          <p:cNvPr id="5" name="Obdélník 4"/>
          <p:cNvSpPr/>
          <p:nvPr/>
        </p:nvSpPr>
        <p:spPr>
          <a:xfrm>
            <a:off x="323528" y="1700808"/>
            <a:ext cx="4176464" cy="44644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Cévní soustava je tvořena srdcem a cévami, které nejsou v těle spojeny, </a:t>
            </a:r>
            <a:r>
              <a:rPr lang="cs-CZ" sz="2800" dirty="0" smtClean="0"/>
              <a:t>                  a </a:t>
            </a:r>
            <a:r>
              <a:rPr lang="cs-CZ" sz="2800" dirty="0" smtClean="0"/>
              <a:t>proto se krev volně vylévá do těla. Cévní soustava je tedy otevřená.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VYLUČOVACÍ SOUSTAVA</a:t>
            </a:r>
            <a:endParaRPr lang="cs-CZ" dirty="0"/>
          </a:p>
        </p:txBody>
      </p:sp>
      <p:pic>
        <p:nvPicPr>
          <p:cNvPr id="7" name="Zástupný symbol pro obsah 6" descr="P1090209.JPG"/>
          <p:cNvPicPr>
            <a:picLocks noGrp="1" noChangeAspect="1"/>
          </p:cNvPicPr>
          <p:nvPr>
            <p:ph sz="half" idx="1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57200" y="2348706"/>
            <a:ext cx="4038600" cy="3028950"/>
          </a:xfrm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716016" y="1628800"/>
            <a:ext cx="4032448" cy="439248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Vylučovací soustava je tvořena ledvinou </a:t>
            </a:r>
            <a:r>
              <a:rPr lang="cs-CZ" sz="2800" dirty="0" smtClean="0">
                <a:solidFill>
                  <a:schemeClr val="tx1"/>
                </a:solidFill>
              </a:rPr>
              <a:t>                      se </a:t>
            </a:r>
            <a:r>
              <a:rPr lang="cs-CZ" sz="2800" dirty="0" smtClean="0">
                <a:solidFill>
                  <a:schemeClr val="tx1"/>
                </a:solidFill>
              </a:rPr>
              <a:t>samostatným vývodem.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ROZMNOŽOVACÍ SOUSTAVA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95536" y="1772816"/>
            <a:ext cx="4032448" cy="4176464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Rozmnožování je vždy pohlavní.</a:t>
            </a:r>
          </a:p>
          <a:p>
            <a:pPr algn="ctr"/>
            <a:r>
              <a:rPr lang="cs-CZ" sz="2800" dirty="0" smtClean="0"/>
              <a:t>Hlavonožci jsou odděleného pohlaví.</a:t>
            </a:r>
          </a:p>
          <a:p>
            <a:pPr algn="ctr"/>
            <a:r>
              <a:rPr lang="cs-CZ" sz="2800" dirty="0" smtClean="0"/>
              <a:t>Vývin je přímý.</a:t>
            </a:r>
            <a:endParaRPr lang="cs-CZ" sz="2800" dirty="0"/>
          </a:p>
        </p:txBody>
      </p:sp>
      <p:pic>
        <p:nvPicPr>
          <p:cNvPr id="6" name="Zástupný symbol pro obsah 5" descr="P1090209.JPG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648200" y="2348706"/>
            <a:ext cx="4038600" cy="30289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 -&gt; PRUDCE NAZAD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</p:txBody>
      </p:sp>
      <p:pic>
        <p:nvPicPr>
          <p:cNvPr id="9" name="Obrázek 8" descr="P1090209.JPG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rightnessContrast bright="40000" contrast="4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491880" y="1628800"/>
            <a:ext cx="5508104" cy="413107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hlavonožců</a:t>
            </a:r>
            <a:endParaRPr lang="cs-CZ" dirty="0"/>
          </a:p>
        </p:txBody>
      </p:sp>
      <p:pic>
        <p:nvPicPr>
          <p:cNvPr id="4" name="Zástupný symbol pro obsah 3" descr="sépi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1836355"/>
            <a:ext cx="8229600" cy="4053653"/>
          </a:xfrm>
        </p:spPr>
      </p:pic>
      <p:sp>
        <p:nvSpPr>
          <p:cNvPr id="5" name="Obdélník 4"/>
          <p:cNvSpPr/>
          <p:nvPr/>
        </p:nvSpPr>
        <p:spPr>
          <a:xfrm>
            <a:off x="251520" y="1484784"/>
            <a:ext cx="2952328" cy="115212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SÉPIE  OBECNÁ</a:t>
            </a:r>
            <a:endParaRPr lang="cs-CZ" sz="3200" dirty="0"/>
          </a:p>
        </p:txBody>
      </p:sp>
      <p:sp>
        <p:nvSpPr>
          <p:cNvPr id="6" name="Ovál 5"/>
          <p:cNvSpPr/>
          <p:nvPr/>
        </p:nvSpPr>
        <p:spPr>
          <a:xfrm>
            <a:off x="7452320" y="5805264"/>
            <a:ext cx="1296144" cy="50405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hlavonožců</a:t>
            </a:r>
            <a:endParaRPr lang="cs-CZ" dirty="0"/>
          </a:p>
        </p:txBody>
      </p:sp>
      <p:pic>
        <p:nvPicPr>
          <p:cNvPr id="7" name="Zástupný symbol pro obsah 6" descr="chobotnice.b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42805" y="1556792"/>
            <a:ext cx="5332360" cy="4838624"/>
          </a:xfrm>
        </p:spPr>
      </p:pic>
      <p:sp>
        <p:nvSpPr>
          <p:cNvPr id="5" name="Obdélník 4"/>
          <p:cNvSpPr/>
          <p:nvPr/>
        </p:nvSpPr>
        <p:spPr>
          <a:xfrm>
            <a:off x="179512" y="1412776"/>
            <a:ext cx="2952328" cy="115212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CHOBOTNICE</a:t>
            </a:r>
            <a:endParaRPr lang="cs-CZ" sz="3200" dirty="0"/>
          </a:p>
        </p:txBody>
      </p:sp>
      <p:sp>
        <p:nvSpPr>
          <p:cNvPr id="6" name="Ovál 5"/>
          <p:cNvSpPr/>
          <p:nvPr/>
        </p:nvSpPr>
        <p:spPr>
          <a:xfrm>
            <a:off x="7452320" y="5805264"/>
            <a:ext cx="1296144" cy="50405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Zástupný symbol pro obsah 8" descr="chobotnic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27584" y="744183"/>
            <a:ext cx="6696744" cy="5615069"/>
          </a:xfrm>
        </p:spPr>
      </p:pic>
      <p:sp>
        <p:nvSpPr>
          <p:cNvPr id="8" name="Obdélník 7"/>
          <p:cNvSpPr/>
          <p:nvPr/>
        </p:nvSpPr>
        <p:spPr>
          <a:xfrm>
            <a:off x="6012160" y="260648"/>
            <a:ext cx="2952328" cy="115212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CHOBOTNICE</a:t>
            </a:r>
            <a:endParaRPr lang="cs-CZ" sz="3200" dirty="0"/>
          </a:p>
        </p:txBody>
      </p:sp>
      <p:sp>
        <p:nvSpPr>
          <p:cNvPr id="10" name="Ovál 9"/>
          <p:cNvSpPr/>
          <p:nvPr/>
        </p:nvSpPr>
        <p:spPr>
          <a:xfrm>
            <a:off x="7452320" y="5805264"/>
            <a:ext cx="1296144" cy="50405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05349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hlavonožců</a:t>
            </a:r>
            <a:endParaRPr lang="cs-CZ" dirty="0"/>
          </a:p>
        </p:txBody>
      </p:sp>
      <p:pic>
        <p:nvPicPr>
          <p:cNvPr id="10" name="Zástupný symbol pro obsah 9" descr="loděnk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907704" y="1844824"/>
            <a:ext cx="6034617" cy="4525963"/>
          </a:xfrm>
        </p:spPr>
      </p:pic>
      <p:sp>
        <p:nvSpPr>
          <p:cNvPr id="5" name="Obdélník 4"/>
          <p:cNvSpPr/>
          <p:nvPr/>
        </p:nvSpPr>
        <p:spPr>
          <a:xfrm>
            <a:off x="179512" y="1340768"/>
            <a:ext cx="2952328" cy="115212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LODĚNKA</a:t>
            </a:r>
            <a:endParaRPr lang="cs-CZ" sz="3200" dirty="0"/>
          </a:p>
        </p:txBody>
      </p:sp>
      <p:sp>
        <p:nvSpPr>
          <p:cNvPr id="6" name="Ovál 5"/>
          <p:cNvSpPr/>
          <p:nvPr/>
        </p:nvSpPr>
        <p:spPr>
          <a:xfrm>
            <a:off x="7452320" y="5805264"/>
            <a:ext cx="1296144" cy="504056"/>
          </a:xfrm>
          <a:prstGeom prst="ellipse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Obr.5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2602632" cy="274042"/>
          </a:xfrm>
        </p:spPr>
        <p:txBody>
          <a:bodyPr>
            <a:normAutofit fontScale="90000"/>
          </a:bodyPr>
          <a:lstStyle/>
          <a:p>
            <a:r>
              <a:rPr lang="cs-CZ" sz="1800" dirty="0" smtClean="0"/>
              <a:t>ZAPÍŠEME SI DO SEŠITU: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832648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dirty="0" smtClean="0"/>
              <a:t>5. kmen MĚKKÝŠI</a:t>
            </a:r>
          </a:p>
          <a:p>
            <a:pPr>
              <a:buNone/>
            </a:pPr>
            <a:r>
              <a:rPr lang="cs-CZ" dirty="0" smtClean="0"/>
              <a:t>3.třída: </a:t>
            </a:r>
            <a:r>
              <a:rPr lang="cs-CZ" b="1" dirty="0" smtClean="0"/>
              <a:t>HLAVONOŽCI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- žijí pouze v mořích</a:t>
            </a:r>
          </a:p>
          <a:p>
            <a:pPr>
              <a:buNone/>
            </a:pPr>
            <a:r>
              <a:rPr lang="cs-CZ" u="sng" dirty="0" smtClean="0"/>
              <a:t>Stavba těla:</a:t>
            </a:r>
            <a:endParaRPr lang="cs-CZ" dirty="0" smtClean="0"/>
          </a:p>
          <a:p>
            <a:r>
              <a:rPr lang="cs-CZ" b="1" dirty="0" smtClean="0"/>
              <a:t>1. svalnatá noha</a:t>
            </a:r>
            <a:r>
              <a:rPr lang="cs-CZ" dirty="0" smtClean="0"/>
              <a:t> -&gt;  přeměněná na nálevku </a:t>
            </a:r>
          </a:p>
          <a:p>
            <a:r>
              <a:rPr lang="cs-CZ" b="1" dirty="0" smtClean="0"/>
              <a:t>2. hlava</a:t>
            </a:r>
            <a:r>
              <a:rPr lang="cs-CZ" dirty="0" smtClean="0"/>
              <a:t> – ústní otvor, dokonalé oči</a:t>
            </a:r>
          </a:p>
          <a:p>
            <a:r>
              <a:rPr lang="cs-CZ" b="1" dirty="0" smtClean="0"/>
              <a:t>3. ramena </a:t>
            </a:r>
            <a:r>
              <a:rPr lang="cs-CZ" dirty="0" smtClean="0"/>
              <a:t>- 8 krátkých ramen, 2 delší ramena a přísavky</a:t>
            </a:r>
          </a:p>
          <a:p>
            <a:r>
              <a:rPr lang="cs-CZ" b="1" dirty="0" smtClean="0"/>
              <a:t>4. plášťová dutina</a:t>
            </a:r>
            <a:endParaRPr lang="cs-CZ" dirty="0" smtClean="0"/>
          </a:p>
          <a:p>
            <a:r>
              <a:rPr lang="cs-CZ" b="1" dirty="0" smtClean="0"/>
              <a:t>5.sépiová kost</a:t>
            </a:r>
            <a:r>
              <a:rPr lang="cs-CZ" dirty="0" smtClean="0"/>
              <a:t> = vápenatá destička uvnitř těla -&gt;vnitřní kostra funkce: opora těla</a:t>
            </a:r>
          </a:p>
          <a:p>
            <a:pPr>
              <a:buNone/>
            </a:pPr>
            <a:r>
              <a:rPr lang="cs-CZ" b="1" i="1" dirty="0" smtClean="0"/>
              <a:t>TS,DS,CS,VS -&gt;stejné jako u mlžů</a:t>
            </a:r>
            <a:endParaRPr lang="cs-CZ" dirty="0" smtClean="0"/>
          </a:p>
          <a:p>
            <a:pPr>
              <a:buNone/>
            </a:pPr>
            <a:r>
              <a:rPr lang="cs-CZ" b="1" i="1" dirty="0" smtClean="0"/>
              <a:t>RS – pohlavní, oddělené pohlaví</a:t>
            </a:r>
            <a:r>
              <a:rPr lang="cs-CZ" b="1" dirty="0" smtClean="0"/>
              <a:t>, vývin přímý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NS- mozek (=splynutí uzlin)</a:t>
            </a:r>
          </a:p>
          <a:p>
            <a:pPr>
              <a:buNone/>
            </a:pPr>
            <a:r>
              <a:rPr lang="cs-CZ" b="1" dirty="0" smtClean="0"/>
              <a:t>Pohyb – prudce nazad</a:t>
            </a:r>
            <a:endParaRPr lang="cs-CZ" dirty="0" smtClean="0"/>
          </a:p>
          <a:p>
            <a:pPr>
              <a:buNone/>
            </a:pPr>
            <a:r>
              <a:rPr lang="cs-CZ" u="sng" dirty="0" smtClean="0"/>
              <a:t>potrava:</a:t>
            </a:r>
            <a:r>
              <a:rPr lang="cs-CZ" dirty="0" smtClean="0"/>
              <a:t> drobní korýši</a:t>
            </a:r>
          </a:p>
          <a:p>
            <a:pPr>
              <a:buNone/>
            </a:pPr>
            <a:r>
              <a:rPr lang="cs-CZ" u="sng" dirty="0" smtClean="0"/>
              <a:t>druhy:</a:t>
            </a:r>
            <a:r>
              <a:rPr lang="cs-CZ" dirty="0" smtClean="0"/>
              <a:t> sépie obecná , loděnka hlubinná (živoucí fosilie), chobotnice pobřežní , krakatice obrovská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400" dirty="0" smtClean="0"/>
          </a:p>
          <a:p>
            <a:pPr marL="0" indent="0">
              <a:buNone/>
            </a:pPr>
            <a:r>
              <a:rPr lang="cs-CZ" sz="1400" dirty="0" smtClean="0"/>
              <a:t>Není-li uvedeno jinak, vlastní práce autora</a:t>
            </a:r>
          </a:p>
          <a:p>
            <a:pPr marL="0" indent="0">
              <a:buNone/>
            </a:pPr>
            <a:r>
              <a:rPr lang="cs-CZ" sz="1400" dirty="0" smtClean="0"/>
              <a:t>Obr. 1-5 se souhlasem Renaty Daňkové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xmlns="" val="3148794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</TotalTime>
  <Words>273</Words>
  <Application>Microsoft Office PowerPoint</Application>
  <PresentationFormat>Předvádění na obrazovce (4:3)</PresentationFormat>
  <Paragraphs>107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POPISOVÁNÍ STAVBY TĚLA HLAVONOŽCŮ</vt:lpstr>
      <vt:lpstr>Snímek 3</vt:lpstr>
      <vt:lpstr>Snímek 4</vt:lpstr>
      <vt:lpstr>VNITŘNÍ KOSTRA</vt:lpstr>
      <vt:lpstr>na ramenech jsou přísavky</vt:lpstr>
      <vt:lpstr>VNITŘNÍ STAVBA TĚLA SÉPIE</vt:lpstr>
      <vt:lpstr>TRÁVICÍ SOUSTAVA</vt:lpstr>
      <vt:lpstr>NERVOVÁ SOUSTAVA</vt:lpstr>
      <vt:lpstr>DÝCHACÍ SOUSTAVA</vt:lpstr>
      <vt:lpstr>CÉVNÍ SOUSTAVA</vt:lpstr>
      <vt:lpstr>VYLUČOVACÍ SOUSTAVA</vt:lpstr>
      <vt:lpstr>ROZMNOŽOVACÍ SOUSTAVA</vt:lpstr>
      <vt:lpstr>POHYB -&gt; PRUDCE NAZAD</vt:lpstr>
      <vt:lpstr>Druhy hlavonožců</vt:lpstr>
      <vt:lpstr>Druhy hlavonožců</vt:lpstr>
      <vt:lpstr>Snímek 17</vt:lpstr>
      <vt:lpstr>Druhy hlavonožců</vt:lpstr>
      <vt:lpstr>ZAPÍŠEME SI DO SEŠITU: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POPISOVÁNÍ STAVBY TĚLA HLAVONOŽCŮ</dc:title>
  <cp:lastModifiedBy>Dum</cp:lastModifiedBy>
  <cp:revision>12</cp:revision>
  <dcterms:modified xsi:type="dcterms:W3CDTF">2013-02-16T11:26:40Z</dcterms:modified>
</cp:coreProperties>
</file>