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Default Extension="rels" ContentType="application/vnd.openxmlformats-package.relationships+xml"/>
  <Default Extension="xml" ContentType="application/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drawing9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quickStyle8.xml" ContentType="application/vnd.openxmlformats-officedocument.drawingml.diagramStyle+xml"/>
  <Override PartName="/ppt/diagrams/quickStyle9.xml" ContentType="application/vnd.openxmlformats-officedocument.drawingml.diagramStyl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63" r:id="rId4"/>
    <p:sldId id="264" r:id="rId5"/>
    <p:sldId id="257" r:id="rId6"/>
    <p:sldId id="258" r:id="rId7"/>
    <p:sldId id="259" r:id="rId8"/>
    <p:sldId id="260" r:id="rId9"/>
    <p:sldId id="261" r:id="rId10"/>
    <p:sldId id="262" r:id="rId11"/>
    <p:sldId id="265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8134CC-715B-4972-9C23-A96BC27A6FDB}" type="doc">
      <dgm:prSet loTypeId="urn:microsoft.com/office/officeart/2005/8/layout/hierarchy2" loCatId="hierarchy" qsTypeId="urn:microsoft.com/office/officeart/2005/8/quickstyle/simple5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64097945-E756-45D9-BA83-3F93080D669C}">
      <dgm:prSet custT="1"/>
      <dgm:spPr/>
      <dgm:t>
        <a:bodyPr/>
        <a:lstStyle/>
        <a:p>
          <a:r>
            <a:rPr lang="cs-CZ" sz="3600" dirty="0" smtClean="0"/>
            <a:t>HLAVA, </a:t>
          </a:r>
          <a:r>
            <a:rPr lang="cs-CZ" sz="3600" b="1" dirty="0" smtClean="0"/>
            <a:t>SVALNATÁ NOHA, ÚTROBNÍ VAK</a:t>
          </a:r>
          <a:endParaRPr lang="cs-CZ" sz="3600" b="1" dirty="0"/>
        </a:p>
      </dgm:t>
    </dgm:pt>
    <dgm:pt modelId="{76D096AC-9C40-47E3-B85B-CA60821AA52D}" type="parTrans" cxnId="{1E3C3C1C-0D10-4EEB-BA1D-61E8B0F59887}">
      <dgm:prSet/>
      <dgm:spPr/>
      <dgm:t>
        <a:bodyPr/>
        <a:lstStyle/>
        <a:p>
          <a:endParaRPr lang="cs-CZ"/>
        </a:p>
      </dgm:t>
    </dgm:pt>
    <dgm:pt modelId="{BF82001C-79C3-421D-B072-62690994CA17}" type="sibTrans" cxnId="{1E3C3C1C-0D10-4EEB-BA1D-61E8B0F59887}">
      <dgm:prSet/>
      <dgm:spPr/>
      <dgm:t>
        <a:bodyPr/>
        <a:lstStyle/>
        <a:p>
          <a:endParaRPr lang="cs-CZ"/>
        </a:p>
      </dgm:t>
    </dgm:pt>
    <dgm:pt modelId="{C8B8A20F-3C92-4FBC-98DA-0F06033673B9}">
      <dgm:prSet custT="1"/>
      <dgm:spPr/>
      <dgm:t>
        <a:bodyPr/>
        <a:lstStyle/>
        <a:p>
          <a:r>
            <a:rPr lang="cs-CZ" sz="3600" b="1" dirty="0" smtClean="0"/>
            <a:t>SVALNATÁ NOHA</a:t>
          </a:r>
          <a:r>
            <a:rPr lang="cs-CZ" sz="3600" dirty="0" smtClean="0"/>
            <a:t>, </a:t>
          </a:r>
          <a:r>
            <a:rPr lang="cs-CZ" sz="3600" b="1" dirty="0" smtClean="0"/>
            <a:t>ÚTROBNÍ VAK</a:t>
          </a:r>
          <a:r>
            <a:rPr lang="cs-CZ" sz="3600" dirty="0" smtClean="0"/>
            <a:t>, </a:t>
          </a:r>
        </a:p>
        <a:p>
          <a:r>
            <a:rPr lang="cs-CZ" sz="3600" b="1" dirty="0" smtClean="0">
              <a:solidFill>
                <a:srgbClr val="FF0000"/>
              </a:solidFill>
            </a:rPr>
            <a:t>HLAVA CHYBÍ</a:t>
          </a:r>
          <a:endParaRPr lang="cs-CZ" sz="3600" b="1" dirty="0">
            <a:solidFill>
              <a:srgbClr val="FF0000"/>
            </a:solidFill>
          </a:endParaRPr>
        </a:p>
      </dgm:t>
    </dgm:pt>
    <dgm:pt modelId="{7738AC94-DAE1-4A7C-B1F0-F4C46FE3897A}" type="parTrans" cxnId="{1EB807BC-ED8A-46ED-95F4-A4ECDD179F3A}">
      <dgm:prSet/>
      <dgm:spPr/>
      <dgm:t>
        <a:bodyPr/>
        <a:lstStyle/>
        <a:p>
          <a:endParaRPr lang="cs-CZ"/>
        </a:p>
      </dgm:t>
    </dgm:pt>
    <dgm:pt modelId="{2DF452CA-2531-4EE0-A86E-226D0435984D}" type="sibTrans" cxnId="{1EB807BC-ED8A-46ED-95F4-A4ECDD179F3A}">
      <dgm:prSet/>
      <dgm:spPr/>
      <dgm:t>
        <a:bodyPr/>
        <a:lstStyle/>
        <a:p>
          <a:endParaRPr lang="cs-CZ"/>
        </a:p>
      </dgm:t>
    </dgm:pt>
    <dgm:pt modelId="{EAECB6FB-482D-4C71-A1F2-BABD80B86DF7}">
      <dgm:prSet custT="1"/>
      <dgm:spPr/>
      <dgm:t>
        <a:bodyPr/>
        <a:lstStyle/>
        <a:p>
          <a:r>
            <a:rPr lang="cs-CZ" sz="3600" dirty="0" smtClean="0"/>
            <a:t>HLAVA, </a:t>
          </a:r>
          <a:r>
            <a:rPr lang="cs-CZ" sz="3600" b="1" dirty="0" smtClean="0"/>
            <a:t>SVALNATÁ NOHA, ÚTROBNÍ VAK</a:t>
          </a:r>
          <a:r>
            <a:rPr lang="cs-CZ" sz="3600" dirty="0" smtClean="0"/>
            <a:t>, RAMENA</a:t>
          </a:r>
          <a:endParaRPr lang="cs-CZ" sz="3600" dirty="0"/>
        </a:p>
      </dgm:t>
    </dgm:pt>
    <dgm:pt modelId="{940E7296-99EC-4BE2-B587-0BD95BDD2DD1}" type="parTrans" cxnId="{7D3DA569-5E77-41A2-825A-5DE9B9213BED}">
      <dgm:prSet/>
      <dgm:spPr/>
      <dgm:t>
        <a:bodyPr/>
        <a:lstStyle/>
        <a:p>
          <a:endParaRPr lang="cs-CZ"/>
        </a:p>
      </dgm:t>
    </dgm:pt>
    <dgm:pt modelId="{7E246E9E-71C9-46F7-96A6-90C78B392B9C}" type="sibTrans" cxnId="{7D3DA569-5E77-41A2-825A-5DE9B9213BED}">
      <dgm:prSet/>
      <dgm:spPr/>
      <dgm:t>
        <a:bodyPr/>
        <a:lstStyle/>
        <a:p>
          <a:endParaRPr lang="cs-CZ"/>
        </a:p>
      </dgm:t>
    </dgm:pt>
    <dgm:pt modelId="{893900C5-FE99-4A9E-B31A-1D1325C0D8E6}" type="pres">
      <dgm:prSet presAssocID="{A28134CC-715B-4972-9C23-A96BC27A6FD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E454D9D-65A3-4C29-88FD-23501881727B}" type="pres">
      <dgm:prSet presAssocID="{64097945-E756-45D9-BA83-3F93080D669C}" presName="root1" presStyleCnt="0"/>
      <dgm:spPr/>
    </dgm:pt>
    <dgm:pt modelId="{D5634D97-270F-492A-85BC-BF940AA28831}" type="pres">
      <dgm:prSet presAssocID="{64097945-E756-45D9-BA83-3F93080D669C}" presName="LevelOneTextNode" presStyleLbl="node0" presStyleIdx="0" presStyleCnt="3" custScaleX="30047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BFDFB4B-D901-4FAC-88E5-D27C51C0EC43}" type="pres">
      <dgm:prSet presAssocID="{64097945-E756-45D9-BA83-3F93080D669C}" presName="level2hierChild" presStyleCnt="0"/>
      <dgm:spPr/>
    </dgm:pt>
    <dgm:pt modelId="{0CF8BAA5-1387-46E3-BC0B-407D3D665B82}" type="pres">
      <dgm:prSet presAssocID="{C8B8A20F-3C92-4FBC-98DA-0F06033673B9}" presName="root1" presStyleCnt="0"/>
      <dgm:spPr/>
    </dgm:pt>
    <dgm:pt modelId="{2FACD3F5-D214-4163-8860-10AD299E4133}" type="pres">
      <dgm:prSet presAssocID="{C8B8A20F-3C92-4FBC-98DA-0F06033673B9}" presName="LevelOneTextNode" presStyleLbl="node0" presStyleIdx="1" presStyleCnt="3" custScaleX="3003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B3D97A3-B7CB-4637-88C5-FDCE0164604A}" type="pres">
      <dgm:prSet presAssocID="{C8B8A20F-3C92-4FBC-98DA-0F06033673B9}" presName="level2hierChild" presStyleCnt="0"/>
      <dgm:spPr/>
    </dgm:pt>
    <dgm:pt modelId="{984686DC-F7D3-4AAE-9759-20EB803CA1BA}" type="pres">
      <dgm:prSet presAssocID="{EAECB6FB-482D-4C71-A1F2-BABD80B86DF7}" presName="root1" presStyleCnt="0"/>
      <dgm:spPr/>
    </dgm:pt>
    <dgm:pt modelId="{B9A27F6B-BC82-4662-9F8D-E04C19C14382}" type="pres">
      <dgm:prSet presAssocID="{EAECB6FB-482D-4C71-A1F2-BABD80B86DF7}" presName="LevelOneTextNode" presStyleLbl="node0" presStyleIdx="2" presStyleCnt="3" custScaleX="30047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2BA78A6-D9DB-42F9-93FF-87E5B0B9F64C}" type="pres">
      <dgm:prSet presAssocID="{EAECB6FB-482D-4C71-A1F2-BABD80B86DF7}" presName="level2hierChild" presStyleCnt="0"/>
      <dgm:spPr/>
    </dgm:pt>
  </dgm:ptLst>
  <dgm:cxnLst>
    <dgm:cxn modelId="{9CB512B4-CC46-440C-B2FF-046B9690C597}" type="presOf" srcId="{A28134CC-715B-4972-9C23-A96BC27A6FDB}" destId="{893900C5-FE99-4A9E-B31A-1D1325C0D8E6}" srcOrd="0" destOrd="0" presId="urn:microsoft.com/office/officeart/2005/8/layout/hierarchy2"/>
    <dgm:cxn modelId="{0278EEFA-D86F-40A6-A3EE-7D47EC963767}" type="presOf" srcId="{64097945-E756-45D9-BA83-3F93080D669C}" destId="{D5634D97-270F-492A-85BC-BF940AA28831}" srcOrd="0" destOrd="0" presId="urn:microsoft.com/office/officeart/2005/8/layout/hierarchy2"/>
    <dgm:cxn modelId="{1EB807BC-ED8A-46ED-95F4-A4ECDD179F3A}" srcId="{A28134CC-715B-4972-9C23-A96BC27A6FDB}" destId="{C8B8A20F-3C92-4FBC-98DA-0F06033673B9}" srcOrd="1" destOrd="0" parTransId="{7738AC94-DAE1-4A7C-B1F0-F4C46FE3897A}" sibTransId="{2DF452CA-2531-4EE0-A86E-226D0435984D}"/>
    <dgm:cxn modelId="{7171A824-3734-4865-A6A3-B9491B108D47}" type="presOf" srcId="{EAECB6FB-482D-4C71-A1F2-BABD80B86DF7}" destId="{B9A27F6B-BC82-4662-9F8D-E04C19C14382}" srcOrd="0" destOrd="0" presId="urn:microsoft.com/office/officeart/2005/8/layout/hierarchy2"/>
    <dgm:cxn modelId="{F414AC42-6393-446C-9E43-B417FE079564}" type="presOf" srcId="{C8B8A20F-3C92-4FBC-98DA-0F06033673B9}" destId="{2FACD3F5-D214-4163-8860-10AD299E4133}" srcOrd="0" destOrd="0" presId="urn:microsoft.com/office/officeart/2005/8/layout/hierarchy2"/>
    <dgm:cxn modelId="{7D3DA569-5E77-41A2-825A-5DE9B9213BED}" srcId="{A28134CC-715B-4972-9C23-A96BC27A6FDB}" destId="{EAECB6FB-482D-4C71-A1F2-BABD80B86DF7}" srcOrd="2" destOrd="0" parTransId="{940E7296-99EC-4BE2-B587-0BD95BDD2DD1}" sibTransId="{7E246E9E-71C9-46F7-96A6-90C78B392B9C}"/>
    <dgm:cxn modelId="{1E3C3C1C-0D10-4EEB-BA1D-61E8B0F59887}" srcId="{A28134CC-715B-4972-9C23-A96BC27A6FDB}" destId="{64097945-E756-45D9-BA83-3F93080D669C}" srcOrd="0" destOrd="0" parTransId="{76D096AC-9C40-47E3-B85B-CA60821AA52D}" sibTransId="{BF82001C-79C3-421D-B072-62690994CA17}"/>
    <dgm:cxn modelId="{2CF42C08-DD0F-41DB-A16A-669E12D9E189}" type="presParOf" srcId="{893900C5-FE99-4A9E-B31A-1D1325C0D8E6}" destId="{5E454D9D-65A3-4C29-88FD-23501881727B}" srcOrd="0" destOrd="0" presId="urn:microsoft.com/office/officeart/2005/8/layout/hierarchy2"/>
    <dgm:cxn modelId="{3BF6F519-DA84-4F77-9F5A-7B8D40C46BE3}" type="presParOf" srcId="{5E454D9D-65A3-4C29-88FD-23501881727B}" destId="{D5634D97-270F-492A-85BC-BF940AA28831}" srcOrd="0" destOrd="0" presId="urn:microsoft.com/office/officeart/2005/8/layout/hierarchy2"/>
    <dgm:cxn modelId="{A051754C-C64F-48B5-A110-EFC71D046196}" type="presParOf" srcId="{5E454D9D-65A3-4C29-88FD-23501881727B}" destId="{8BFDFB4B-D901-4FAC-88E5-D27C51C0EC43}" srcOrd="1" destOrd="0" presId="urn:microsoft.com/office/officeart/2005/8/layout/hierarchy2"/>
    <dgm:cxn modelId="{3B9B86A7-5AF5-4490-848E-BE7F2FD62242}" type="presParOf" srcId="{893900C5-FE99-4A9E-B31A-1D1325C0D8E6}" destId="{0CF8BAA5-1387-46E3-BC0B-407D3D665B82}" srcOrd="1" destOrd="0" presId="urn:microsoft.com/office/officeart/2005/8/layout/hierarchy2"/>
    <dgm:cxn modelId="{5AE686C7-E25B-43ED-A8A0-D0A937FCE183}" type="presParOf" srcId="{0CF8BAA5-1387-46E3-BC0B-407D3D665B82}" destId="{2FACD3F5-D214-4163-8860-10AD299E4133}" srcOrd="0" destOrd="0" presId="urn:microsoft.com/office/officeart/2005/8/layout/hierarchy2"/>
    <dgm:cxn modelId="{2337FD33-8678-475C-94F7-EE352574A72C}" type="presParOf" srcId="{0CF8BAA5-1387-46E3-BC0B-407D3D665B82}" destId="{0B3D97A3-B7CB-4637-88C5-FDCE0164604A}" srcOrd="1" destOrd="0" presId="urn:microsoft.com/office/officeart/2005/8/layout/hierarchy2"/>
    <dgm:cxn modelId="{F00FE6DC-D132-469E-A640-4ADE018BDD1E}" type="presParOf" srcId="{893900C5-FE99-4A9E-B31A-1D1325C0D8E6}" destId="{984686DC-F7D3-4AAE-9759-20EB803CA1BA}" srcOrd="2" destOrd="0" presId="urn:microsoft.com/office/officeart/2005/8/layout/hierarchy2"/>
    <dgm:cxn modelId="{DEF92385-E0C4-4CC8-809A-C72D9E308F1C}" type="presParOf" srcId="{984686DC-F7D3-4AAE-9759-20EB803CA1BA}" destId="{B9A27F6B-BC82-4662-9F8D-E04C19C14382}" srcOrd="0" destOrd="0" presId="urn:microsoft.com/office/officeart/2005/8/layout/hierarchy2"/>
    <dgm:cxn modelId="{15B01BA0-3E41-438E-90D6-996246452691}" type="presParOf" srcId="{984686DC-F7D3-4AAE-9759-20EB803CA1BA}" destId="{82BA78A6-D9DB-42F9-93FF-87E5B0B9F64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8134CC-715B-4972-9C23-A96BC27A6FDB}" type="doc">
      <dgm:prSet loTypeId="urn:microsoft.com/office/officeart/2005/8/layout/hierarchy2" loCatId="hierarchy" qsTypeId="urn:microsoft.com/office/officeart/2005/8/quickstyle/simple5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64097945-E756-45D9-BA83-3F93080D669C}">
      <dgm:prSet/>
      <dgm:spPr/>
      <dgm:t>
        <a:bodyPr/>
        <a:lstStyle/>
        <a:p>
          <a:r>
            <a:rPr lang="cs-CZ" b="1" dirty="0" smtClean="0"/>
            <a:t>ULITA </a:t>
          </a:r>
          <a:r>
            <a:rPr lang="cs-CZ" dirty="0" smtClean="0"/>
            <a:t>– VNĚJŠÍ KOSTRA</a:t>
          </a:r>
          <a:endParaRPr lang="cs-CZ" dirty="0"/>
        </a:p>
      </dgm:t>
    </dgm:pt>
    <dgm:pt modelId="{76D096AC-9C40-47E3-B85B-CA60821AA52D}" type="parTrans" cxnId="{1E3C3C1C-0D10-4EEB-BA1D-61E8B0F59887}">
      <dgm:prSet/>
      <dgm:spPr/>
      <dgm:t>
        <a:bodyPr/>
        <a:lstStyle/>
        <a:p>
          <a:endParaRPr lang="cs-CZ"/>
        </a:p>
      </dgm:t>
    </dgm:pt>
    <dgm:pt modelId="{BF82001C-79C3-421D-B072-62690994CA17}" type="sibTrans" cxnId="{1E3C3C1C-0D10-4EEB-BA1D-61E8B0F59887}">
      <dgm:prSet/>
      <dgm:spPr/>
      <dgm:t>
        <a:bodyPr/>
        <a:lstStyle/>
        <a:p>
          <a:endParaRPr lang="cs-CZ"/>
        </a:p>
      </dgm:t>
    </dgm:pt>
    <dgm:pt modelId="{C8B8A20F-3C92-4FBC-98DA-0F06033673B9}">
      <dgm:prSet/>
      <dgm:spPr/>
      <dgm:t>
        <a:bodyPr/>
        <a:lstStyle/>
        <a:p>
          <a:r>
            <a:rPr lang="cs-CZ" b="1" dirty="0" smtClean="0"/>
            <a:t>LASTURA</a:t>
          </a:r>
          <a:r>
            <a:rPr lang="cs-CZ" dirty="0" smtClean="0"/>
            <a:t> – VNĚJŠÍ KOSTRA</a:t>
          </a:r>
          <a:endParaRPr lang="cs-CZ" dirty="0"/>
        </a:p>
      </dgm:t>
    </dgm:pt>
    <dgm:pt modelId="{7738AC94-DAE1-4A7C-B1F0-F4C46FE3897A}" type="parTrans" cxnId="{1EB807BC-ED8A-46ED-95F4-A4ECDD179F3A}">
      <dgm:prSet/>
      <dgm:spPr/>
      <dgm:t>
        <a:bodyPr/>
        <a:lstStyle/>
        <a:p>
          <a:endParaRPr lang="cs-CZ"/>
        </a:p>
      </dgm:t>
    </dgm:pt>
    <dgm:pt modelId="{2DF452CA-2531-4EE0-A86E-226D0435984D}" type="sibTrans" cxnId="{1EB807BC-ED8A-46ED-95F4-A4ECDD179F3A}">
      <dgm:prSet/>
      <dgm:spPr/>
      <dgm:t>
        <a:bodyPr/>
        <a:lstStyle/>
        <a:p>
          <a:endParaRPr lang="cs-CZ"/>
        </a:p>
      </dgm:t>
    </dgm:pt>
    <dgm:pt modelId="{EAECB6FB-482D-4C71-A1F2-BABD80B86DF7}">
      <dgm:prSet/>
      <dgm:spPr/>
      <dgm:t>
        <a:bodyPr/>
        <a:lstStyle/>
        <a:p>
          <a:r>
            <a:rPr lang="cs-CZ" b="1" dirty="0" smtClean="0"/>
            <a:t>SÉPIOVÁ KOST </a:t>
          </a:r>
          <a:r>
            <a:rPr lang="cs-CZ" dirty="0" smtClean="0"/>
            <a:t>– VNITŘNÍ KOSTRA</a:t>
          </a:r>
          <a:endParaRPr lang="cs-CZ" dirty="0"/>
        </a:p>
      </dgm:t>
    </dgm:pt>
    <dgm:pt modelId="{940E7296-99EC-4BE2-B587-0BD95BDD2DD1}" type="parTrans" cxnId="{7D3DA569-5E77-41A2-825A-5DE9B9213BED}">
      <dgm:prSet/>
      <dgm:spPr/>
      <dgm:t>
        <a:bodyPr/>
        <a:lstStyle/>
        <a:p>
          <a:endParaRPr lang="cs-CZ"/>
        </a:p>
      </dgm:t>
    </dgm:pt>
    <dgm:pt modelId="{7E246E9E-71C9-46F7-96A6-90C78B392B9C}" type="sibTrans" cxnId="{7D3DA569-5E77-41A2-825A-5DE9B9213BED}">
      <dgm:prSet/>
      <dgm:spPr/>
      <dgm:t>
        <a:bodyPr/>
        <a:lstStyle/>
        <a:p>
          <a:endParaRPr lang="cs-CZ"/>
        </a:p>
      </dgm:t>
    </dgm:pt>
    <dgm:pt modelId="{893900C5-FE99-4A9E-B31A-1D1325C0D8E6}" type="pres">
      <dgm:prSet presAssocID="{A28134CC-715B-4972-9C23-A96BC27A6FD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E454D9D-65A3-4C29-88FD-23501881727B}" type="pres">
      <dgm:prSet presAssocID="{64097945-E756-45D9-BA83-3F93080D669C}" presName="root1" presStyleCnt="0"/>
      <dgm:spPr/>
    </dgm:pt>
    <dgm:pt modelId="{D5634D97-270F-492A-85BC-BF940AA28831}" type="pres">
      <dgm:prSet presAssocID="{64097945-E756-45D9-BA83-3F93080D669C}" presName="LevelOneTextNode" presStyleLbl="node0" presStyleIdx="0" presStyleCnt="3" custScaleX="300475" custLinFactNeighborX="-21" custLinFactNeighborY="-553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BFDFB4B-D901-4FAC-88E5-D27C51C0EC43}" type="pres">
      <dgm:prSet presAssocID="{64097945-E756-45D9-BA83-3F93080D669C}" presName="level2hierChild" presStyleCnt="0"/>
      <dgm:spPr/>
    </dgm:pt>
    <dgm:pt modelId="{0CF8BAA5-1387-46E3-BC0B-407D3D665B82}" type="pres">
      <dgm:prSet presAssocID="{C8B8A20F-3C92-4FBC-98DA-0F06033673B9}" presName="root1" presStyleCnt="0"/>
      <dgm:spPr/>
    </dgm:pt>
    <dgm:pt modelId="{2FACD3F5-D214-4163-8860-10AD299E4133}" type="pres">
      <dgm:prSet presAssocID="{C8B8A20F-3C92-4FBC-98DA-0F06033673B9}" presName="LevelOneTextNode" presStyleLbl="node0" presStyleIdx="1" presStyleCnt="3" custScaleX="3003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B3D97A3-B7CB-4637-88C5-FDCE0164604A}" type="pres">
      <dgm:prSet presAssocID="{C8B8A20F-3C92-4FBC-98DA-0F06033673B9}" presName="level2hierChild" presStyleCnt="0"/>
      <dgm:spPr/>
    </dgm:pt>
    <dgm:pt modelId="{984686DC-F7D3-4AAE-9759-20EB803CA1BA}" type="pres">
      <dgm:prSet presAssocID="{EAECB6FB-482D-4C71-A1F2-BABD80B86DF7}" presName="root1" presStyleCnt="0"/>
      <dgm:spPr/>
    </dgm:pt>
    <dgm:pt modelId="{B9A27F6B-BC82-4662-9F8D-E04C19C14382}" type="pres">
      <dgm:prSet presAssocID="{EAECB6FB-482D-4C71-A1F2-BABD80B86DF7}" presName="LevelOneTextNode" presStyleLbl="node0" presStyleIdx="2" presStyleCnt="3" custScaleX="30047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2BA78A6-D9DB-42F9-93FF-87E5B0B9F64C}" type="pres">
      <dgm:prSet presAssocID="{EAECB6FB-482D-4C71-A1F2-BABD80B86DF7}" presName="level2hierChild" presStyleCnt="0"/>
      <dgm:spPr/>
    </dgm:pt>
  </dgm:ptLst>
  <dgm:cxnLst>
    <dgm:cxn modelId="{602F7E22-C73A-425F-85FE-6B41423F651B}" type="presOf" srcId="{64097945-E756-45D9-BA83-3F93080D669C}" destId="{D5634D97-270F-492A-85BC-BF940AA28831}" srcOrd="0" destOrd="0" presId="urn:microsoft.com/office/officeart/2005/8/layout/hierarchy2"/>
    <dgm:cxn modelId="{1EB807BC-ED8A-46ED-95F4-A4ECDD179F3A}" srcId="{A28134CC-715B-4972-9C23-A96BC27A6FDB}" destId="{C8B8A20F-3C92-4FBC-98DA-0F06033673B9}" srcOrd="1" destOrd="0" parTransId="{7738AC94-DAE1-4A7C-B1F0-F4C46FE3897A}" sibTransId="{2DF452CA-2531-4EE0-A86E-226D0435984D}"/>
    <dgm:cxn modelId="{D4893A96-809A-4FE9-B9FC-4E41CCA398FB}" type="presOf" srcId="{EAECB6FB-482D-4C71-A1F2-BABD80B86DF7}" destId="{B9A27F6B-BC82-4662-9F8D-E04C19C14382}" srcOrd="0" destOrd="0" presId="urn:microsoft.com/office/officeart/2005/8/layout/hierarchy2"/>
    <dgm:cxn modelId="{7D3DA569-5E77-41A2-825A-5DE9B9213BED}" srcId="{A28134CC-715B-4972-9C23-A96BC27A6FDB}" destId="{EAECB6FB-482D-4C71-A1F2-BABD80B86DF7}" srcOrd="2" destOrd="0" parTransId="{940E7296-99EC-4BE2-B587-0BD95BDD2DD1}" sibTransId="{7E246E9E-71C9-46F7-96A6-90C78B392B9C}"/>
    <dgm:cxn modelId="{8965803E-8B9C-40E4-A378-00769189680C}" type="presOf" srcId="{A28134CC-715B-4972-9C23-A96BC27A6FDB}" destId="{893900C5-FE99-4A9E-B31A-1D1325C0D8E6}" srcOrd="0" destOrd="0" presId="urn:microsoft.com/office/officeart/2005/8/layout/hierarchy2"/>
    <dgm:cxn modelId="{1E3C3C1C-0D10-4EEB-BA1D-61E8B0F59887}" srcId="{A28134CC-715B-4972-9C23-A96BC27A6FDB}" destId="{64097945-E756-45D9-BA83-3F93080D669C}" srcOrd="0" destOrd="0" parTransId="{76D096AC-9C40-47E3-B85B-CA60821AA52D}" sibTransId="{BF82001C-79C3-421D-B072-62690994CA17}"/>
    <dgm:cxn modelId="{967243C3-DE9E-40DD-A53F-4247B1604ED6}" type="presOf" srcId="{C8B8A20F-3C92-4FBC-98DA-0F06033673B9}" destId="{2FACD3F5-D214-4163-8860-10AD299E4133}" srcOrd="0" destOrd="0" presId="urn:microsoft.com/office/officeart/2005/8/layout/hierarchy2"/>
    <dgm:cxn modelId="{C2BEE1CE-5791-4A28-83CF-945EB8141275}" type="presParOf" srcId="{893900C5-FE99-4A9E-B31A-1D1325C0D8E6}" destId="{5E454D9D-65A3-4C29-88FD-23501881727B}" srcOrd="0" destOrd="0" presId="urn:microsoft.com/office/officeart/2005/8/layout/hierarchy2"/>
    <dgm:cxn modelId="{9E4E439A-7AEE-4FE3-9D4B-BE6255C5675D}" type="presParOf" srcId="{5E454D9D-65A3-4C29-88FD-23501881727B}" destId="{D5634D97-270F-492A-85BC-BF940AA28831}" srcOrd="0" destOrd="0" presId="urn:microsoft.com/office/officeart/2005/8/layout/hierarchy2"/>
    <dgm:cxn modelId="{1B71FEA7-E9BD-48F7-9E0F-0F25644EEDE7}" type="presParOf" srcId="{5E454D9D-65A3-4C29-88FD-23501881727B}" destId="{8BFDFB4B-D901-4FAC-88E5-D27C51C0EC43}" srcOrd="1" destOrd="0" presId="urn:microsoft.com/office/officeart/2005/8/layout/hierarchy2"/>
    <dgm:cxn modelId="{1C483D82-4210-4CA0-B03B-3931BBD6CA5A}" type="presParOf" srcId="{893900C5-FE99-4A9E-B31A-1D1325C0D8E6}" destId="{0CF8BAA5-1387-46E3-BC0B-407D3D665B82}" srcOrd="1" destOrd="0" presId="urn:microsoft.com/office/officeart/2005/8/layout/hierarchy2"/>
    <dgm:cxn modelId="{028304E4-E028-4D68-90A1-705220757E61}" type="presParOf" srcId="{0CF8BAA5-1387-46E3-BC0B-407D3D665B82}" destId="{2FACD3F5-D214-4163-8860-10AD299E4133}" srcOrd="0" destOrd="0" presId="urn:microsoft.com/office/officeart/2005/8/layout/hierarchy2"/>
    <dgm:cxn modelId="{BDA5DD6E-09B4-40BF-9B95-82C26A9B7D0F}" type="presParOf" srcId="{0CF8BAA5-1387-46E3-BC0B-407D3D665B82}" destId="{0B3D97A3-B7CB-4637-88C5-FDCE0164604A}" srcOrd="1" destOrd="0" presId="urn:microsoft.com/office/officeart/2005/8/layout/hierarchy2"/>
    <dgm:cxn modelId="{9259ECFC-8F91-4D70-9893-53EBCC85C7FA}" type="presParOf" srcId="{893900C5-FE99-4A9E-B31A-1D1325C0D8E6}" destId="{984686DC-F7D3-4AAE-9759-20EB803CA1BA}" srcOrd="2" destOrd="0" presId="urn:microsoft.com/office/officeart/2005/8/layout/hierarchy2"/>
    <dgm:cxn modelId="{CA9540A6-352E-4E39-8725-3EF37A740C52}" type="presParOf" srcId="{984686DC-F7D3-4AAE-9759-20EB803CA1BA}" destId="{B9A27F6B-BC82-4662-9F8D-E04C19C14382}" srcOrd="0" destOrd="0" presId="urn:microsoft.com/office/officeart/2005/8/layout/hierarchy2"/>
    <dgm:cxn modelId="{01447273-96EA-4CA3-922D-9E4C00D03FDB}" type="presParOf" srcId="{984686DC-F7D3-4AAE-9759-20EB803CA1BA}" destId="{82BA78A6-D9DB-42F9-93FF-87E5B0B9F64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28134CC-715B-4972-9C23-A96BC27A6FDB}" type="doc">
      <dgm:prSet loTypeId="urn:microsoft.com/office/officeart/2005/8/layout/hierarchy2" loCatId="hierarchy" qsTypeId="urn:microsoft.com/office/officeart/2005/8/quickstyle/simple5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64097945-E756-45D9-BA83-3F93080D669C}">
      <dgm:prSet/>
      <dgm:spPr/>
      <dgm:t>
        <a:bodyPr/>
        <a:lstStyle/>
        <a:p>
          <a:r>
            <a:rPr lang="cs-CZ" dirty="0" smtClean="0"/>
            <a:t>Trávicí soustava je tvořena ústním otvorem, dlouhým segmentovaným střevem a </a:t>
          </a:r>
          <a:r>
            <a:rPr lang="cs-CZ" dirty="0" err="1" smtClean="0"/>
            <a:t>vyvrhovacím</a:t>
          </a:r>
          <a:r>
            <a:rPr lang="cs-CZ" dirty="0" smtClean="0"/>
            <a:t> otvorem.</a:t>
          </a:r>
          <a:endParaRPr lang="cs-CZ" dirty="0"/>
        </a:p>
      </dgm:t>
    </dgm:pt>
    <dgm:pt modelId="{76D096AC-9C40-47E3-B85B-CA60821AA52D}" type="parTrans" cxnId="{1E3C3C1C-0D10-4EEB-BA1D-61E8B0F59887}">
      <dgm:prSet/>
      <dgm:spPr/>
      <dgm:t>
        <a:bodyPr/>
        <a:lstStyle/>
        <a:p>
          <a:endParaRPr lang="cs-CZ"/>
        </a:p>
      </dgm:t>
    </dgm:pt>
    <dgm:pt modelId="{BF82001C-79C3-421D-B072-62690994CA17}" type="sibTrans" cxnId="{1E3C3C1C-0D10-4EEB-BA1D-61E8B0F59887}">
      <dgm:prSet/>
      <dgm:spPr/>
      <dgm:t>
        <a:bodyPr/>
        <a:lstStyle/>
        <a:p>
          <a:endParaRPr lang="cs-CZ"/>
        </a:p>
      </dgm:t>
    </dgm:pt>
    <dgm:pt modelId="{C8B8A20F-3C92-4FBC-98DA-0F06033673B9}">
      <dgm:prSet/>
      <dgm:spPr/>
      <dgm:t>
        <a:bodyPr/>
        <a:lstStyle/>
        <a:p>
          <a:r>
            <a:rPr lang="cs-CZ" dirty="0" smtClean="0"/>
            <a:t>Trávicí soustava je tvořena ústním otvorem, dlouhým segmentovaným střevem a </a:t>
          </a:r>
          <a:r>
            <a:rPr lang="cs-CZ" dirty="0" err="1" smtClean="0"/>
            <a:t>vyvrhovacím</a:t>
          </a:r>
          <a:r>
            <a:rPr lang="cs-CZ" dirty="0" smtClean="0"/>
            <a:t> otvorem.</a:t>
          </a:r>
          <a:endParaRPr lang="cs-CZ" dirty="0"/>
        </a:p>
      </dgm:t>
    </dgm:pt>
    <dgm:pt modelId="{7738AC94-DAE1-4A7C-B1F0-F4C46FE3897A}" type="parTrans" cxnId="{1EB807BC-ED8A-46ED-95F4-A4ECDD179F3A}">
      <dgm:prSet/>
      <dgm:spPr/>
      <dgm:t>
        <a:bodyPr/>
        <a:lstStyle/>
        <a:p>
          <a:endParaRPr lang="cs-CZ"/>
        </a:p>
      </dgm:t>
    </dgm:pt>
    <dgm:pt modelId="{2DF452CA-2531-4EE0-A86E-226D0435984D}" type="sibTrans" cxnId="{1EB807BC-ED8A-46ED-95F4-A4ECDD179F3A}">
      <dgm:prSet/>
      <dgm:spPr/>
      <dgm:t>
        <a:bodyPr/>
        <a:lstStyle/>
        <a:p>
          <a:endParaRPr lang="cs-CZ"/>
        </a:p>
      </dgm:t>
    </dgm:pt>
    <dgm:pt modelId="{EAECB6FB-482D-4C71-A1F2-BABD80B86DF7}">
      <dgm:prSet/>
      <dgm:spPr/>
      <dgm:t>
        <a:bodyPr/>
        <a:lstStyle/>
        <a:p>
          <a:r>
            <a:rPr lang="cs-CZ" dirty="0" smtClean="0"/>
            <a:t>Trávicí soustava je tvořena ústním otvorem, dlouhým segmentovaným střevem a </a:t>
          </a:r>
          <a:r>
            <a:rPr lang="cs-CZ" dirty="0" err="1" smtClean="0"/>
            <a:t>vyvrhovacím</a:t>
          </a:r>
          <a:r>
            <a:rPr lang="cs-CZ" dirty="0" smtClean="0"/>
            <a:t> otvorem.</a:t>
          </a:r>
          <a:endParaRPr lang="cs-CZ" dirty="0"/>
        </a:p>
      </dgm:t>
    </dgm:pt>
    <dgm:pt modelId="{940E7296-99EC-4BE2-B587-0BD95BDD2DD1}" type="parTrans" cxnId="{7D3DA569-5E77-41A2-825A-5DE9B9213BED}">
      <dgm:prSet/>
      <dgm:spPr/>
      <dgm:t>
        <a:bodyPr/>
        <a:lstStyle/>
        <a:p>
          <a:endParaRPr lang="cs-CZ"/>
        </a:p>
      </dgm:t>
    </dgm:pt>
    <dgm:pt modelId="{7E246E9E-71C9-46F7-96A6-90C78B392B9C}" type="sibTrans" cxnId="{7D3DA569-5E77-41A2-825A-5DE9B9213BED}">
      <dgm:prSet/>
      <dgm:spPr/>
      <dgm:t>
        <a:bodyPr/>
        <a:lstStyle/>
        <a:p>
          <a:endParaRPr lang="cs-CZ"/>
        </a:p>
      </dgm:t>
    </dgm:pt>
    <dgm:pt modelId="{893900C5-FE99-4A9E-B31A-1D1325C0D8E6}" type="pres">
      <dgm:prSet presAssocID="{A28134CC-715B-4972-9C23-A96BC27A6FD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E454D9D-65A3-4C29-88FD-23501881727B}" type="pres">
      <dgm:prSet presAssocID="{64097945-E756-45D9-BA83-3F93080D669C}" presName="root1" presStyleCnt="0"/>
      <dgm:spPr/>
    </dgm:pt>
    <dgm:pt modelId="{D5634D97-270F-492A-85BC-BF940AA28831}" type="pres">
      <dgm:prSet presAssocID="{64097945-E756-45D9-BA83-3F93080D669C}" presName="LevelOneTextNode" presStyleLbl="node0" presStyleIdx="0" presStyleCnt="3" custScaleX="30047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BFDFB4B-D901-4FAC-88E5-D27C51C0EC43}" type="pres">
      <dgm:prSet presAssocID="{64097945-E756-45D9-BA83-3F93080D669C}" presName="level2hierChild" presStyleCnt="0"/>
      <dgm:spPr/>
    </dgm:pt>
    <dgm:pt modelId="{0CF8BAA5-1387-46E3-BC0B-407D3D665B82}" type="pres">
      <dgm:prSet presAssocID="{C8B8A20F-3C92-4FBC-98DA-0F06033673B9}" presName="root1" presStyleCnt="0"/>
      <dgm:spPr/>
    </dgm:pt>
    <dgm:pt modelId="{2FACD3F5-D214-4163-8860-10AD299E4133}" type="pres">
      <dgm:prSet presAssocID="{C8B8A20F-3C92-4FBC-98DA-0F06033673B9}" presName="LevelOneTextNode" presStyleLbl="node0" presStyleIdx="1" presStyleCnt="3" custScaleX="3003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B3D97A3-B7CB-4637-88C5-FDCE0164604A}" type="pres">
      <dgm:prSet presAssocID="{C8B8A20F-3C92-4FBC-98DA-0F06033673B9}" presName="level2hierChild" presStyleCnt="0"/>
      <dgm:spPr/>
    </dgm:pt>
    <dgm:pt modelId="{984686DC-F7D3-4AAE-9759-20EB803CA1BA}" type="pres">
      <dgm:prSet presAssocID="{EAECB6FB-482D-4C71-A1F2-BABD80B86DF7}" presName="root1" presStyleCnt="0"/>
      <dgm:spPr/>
    </dgm:pt>
    <dgm:pt modelId="{B9A27F6B-BC82-4662-9F8D-E04C19C14382}" type="pres">
      <dgm:prSet presAssocID="{EAECB6FB-482D-4C71-A1F2-BABD80B86DF7}" presName="LevelOneTextNode" presStyleLbl="node0" presStyleIdx="2" presStyleCnt="3" custScaleX="30047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2BA78A6-D9DB-42F9-93FF-87E5B0B9F64C}" type="pres">
      <dgm:prSet presAssocID="{EAECB6FB-482D-4C71-A1F2-BABD80B86DF7}" presName="level2hierChild" presStyleCnt="0"/>
      <dgm:spPr/>
    </dgm:pt>
  </dgm:ptLst>
  <dgm:cxnLst>
    <dgm:cxn modelId="{AA567976-B500-4266-A371-D94DF4B10DE0}" type="presOf" srcId="{C8B8A20F-3C92-4FBC-98DA-0F06033673B9}" destId="{2FACD3F5-D214-4163-8860-10AD299E4133}" srcOrd="0" destOrd="0" presId="urn:microsoft.com/office/officeart/2005/8/layout/hierarchy2"/>
    <dgm:cxn modelId="{1EB807BC-ED8A-46ED-95F4-A4ECDD179F3A}" srcId="{A28134CC-715B-4972-9C23-A96BC27A6FDB}" destId="{C8B8A20F-3C92-4FBC-98DA-0F06033673B9}" srcOrd="1" destOrd="0" parTransId="{7738AC94-DAE1-4A7C-B1F0-F4C46FE3897A}" sibTransId="{2DF452CA-2531-4EE0-A86E-226D0435984D}"/>
    <dgm:cxn modelId="{866F0DD0-D64C-47EA-A613-36A6ABD77705}" type="presOf" srcId="{A28134CC-715B-4972-9C23-A96BC27A6FDB}" destId="{893900C5-FE99-4A9E-B31A-1D1325C0D8E6}" srcOrd="0" destOrd="0" presId="urn:microsoft.com/office/officeart/2005/8/layout/hierarchy2"/>
    <dgm:cxn modelId="{4F926FEA-B9C5-4EB8-8CB5-D2A61E2B87F9}" type="presOf" srcId="{64097945-E756-45D9-BA83-3F93080D669C}" destId="{D5634D97-270F-492A-85BC-BF940AA28831}" srcOrd="0" destOrd="0" presId="urn:microsoft.com/office/officeart/2005/8/layout/hierarchy2"/>
    <dgm:cxn modelId="{7D3DA569-5E77-41A2-825A-5DE9B9213BED}" srcId="{A28134CC-715B-4972-9C23-A96BC27A6FDB}" destId="{EAECB6FB-482D-4C71-A1F2-BABD80B86DF7}" srcOrd="2" destOrd="0" parTransId="{940E7296-99EC-4BE2-B587-0BD95BDD2DD1}" sibTransId="{7E246E9E-71C9-46F7-96A6-90C78B392B9C}"/>
    <dgm:cxn modelId="{1E3C3C1C-0D10-4EEB-BA1D-61E8B0F59887}" srcId="{A28134CC-715B-4972-9C23-A96BC27A6FDB}" destId="{64097945-E756-45D9-BA83-3F93080D669C}" srcOrd="0" destOrd="0" parTransId="{76D096AC-9C40-47E3-B85B-CA60821AA52D}" sibTransId="{BF82001C-79C3-421D-B072-62690994CA17}"/>
    <dgm:cxn modelId="{5FDAE3BF-FED3-4082-8B76-A8FA549F9C83}" type="presOf" srcId="{EAECB6FB-482D-4C71-A1F2-BABD80B86DF7}" destId="{B9A27F6B-BC82-4662-9F8D-E04C19C14382}" srcOrd="0" destOrd="0" presId="urn:microsoft.com/office/officeart/2005/8/layout/hierarchy2"/>
    <dgm:cxn modelId="{E63A5EA7-DFC9-464F-8793-87DD3A810136}" type="presParOf" srcId="{893900C5-FE99-4A9E-B31A-1D1325C0D8E6}" destId="{5E454D9D-65A3-4C29-88FD-23501881727B}" srcOrd="0" destOrd="0" presId="urn:microsoft.com/office/officeart/2005/8/layout/hierarchy2"/>
    <dgm:cxn modelId="{884AB8FC-FEE7-4BA5-AF45-CF2CA063D248}" type="presParOf" srcId="{5E454D9D-65A3-4C29-88FD-23501881727B}" destId="{D5634D97-270F-492A-85BC-BF940AA28831}" srcOrd="0" destOrd="0" presId="urn:microsoft.com/office/officeart/2005/8/layout/hierarchy2"/>
    <dgm:cxn modelId="{1D74BB0F-0D24-43CD-8236-BD7C04B57C21}" type="presParOf" srcId="{5E454D9D-65A3-4C29-88FD-23501881727B}" destId="{8BFDFB4B-D901-4FAC-88E5-D27C51C0EC43}" srcOrd="1" destOrd="0" presId="urn:microsoft.com/office/officeart/2005/8/layout/hierarchy2"/>
    <dgm:cxn modelId="{25BE6825-0D39-4007-B172-98E280A8067A}" type="presParOf" srcId="{893900C5-FE99-4A9E-B31A-1D1325C0D8E6}" destId="{0CF8BAA5-1387-46E3-BC0B-407D3D665B82}" srcOrd="1" destOrd="0" presId="urn:microsoft.com/office/officeart/2005/8/layout/hierarchy2"/>
    <dgm:cxn modelId="{4ACFFE0E-44CF-4A5E-B8B8-CA400477AF1E}" type="presParOf" srcId="{0CF8BAA5-1387-46E3-BC0B-407D3D665B82}" destId="{2FACD3F5-D214-4163-8860-10AD299E4133}" srcOrd="0" destOrd="0" presId="urn:microsoft.com/office/officeart/2005/8/layout/hierarchy2"/>
    <dgm:cxn modelId="{B1D303E8-D1D1-4720-9B1A-654EF688FF8A}" type="presParOf" srcId="{0CF8BAA5-1387-46E3-BC0B-407D3D665B82}" destId="{0B3D97A3-B7CB-4637-88C5-FDCE0164604A}" srcOrd="1" destOrd="0" presId="urn:microsoft.com/office/officeart/2005/8/layout/hierarchy2"/>
    <dgm:cxn modelId="{0A58597D-F77B-4877-A91D-059E7BBA57E5}" type="presParOf" srcId="{893900C5-FE99-4A9E-B31A-1D1325C0D8E6}" destId="{984686DC-F7D3-4AAE-9759-20EB803CA1BA}" srcOrd="2" destOrd="0" presId="urn:microsoft.com/office/officeart/2005/8/layout/hierarchy2"/>
    <dgm:cxn modelId="{961CA1AB-94AD-4007-A44F-2B9A2E12C1A1}" type="presParOf" srcId="{984686DC-F7D3-4AAE-9759-20EB803CA1BA}" destId="{B9A27F6B-BC82-4662-9F8D-E04C19C14382}" srcOrd="0" destOrd="0" presId="urn:microsoft.com/office/officeart/2005/8/layout/hierarchy2"/>
    <dgm:cxn modelId="{FF625C22-D058-41F6-BF8F-2CBD8022E497}" type="presParOf" srcId="{984686DC-F7D3-4AAE-9759-20EB803CA1BA}" destId="{82BA78A6-D9DB-42F9-93FF-87E5B0B9F64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8134CC-715B-4972-9C23-A96BC27A6FDB}" type="doc">
      <dgm:prSet loTypeId="urn:microsoft.com/office/officeart/2005/8/layout/hierarchy2" loCatId="hierarchy" qsTypeId="urn:microsoft.com/office/officeart/2005/8/quickstyle/simple5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64097945-E756-45D9-BA83-3F93080D669C}">
      <dgm:prSet/>
      <dgm:spPr/>
      <dgm:t>
        <a:bodyPr/>
        <a:lstStyle/>
        <a:p>
          <a:r>
            <a:rPr lang="cs-CZ" dirty="0" smtClean="0"/>
            <a:t>Dýchací soustava je tvořena prokrvenou </a:t>
          </a:r>
          <a:r>
            <a:rPr lang="cs-CZ" b="1" dirty="0" smtClean="0"/>
            <a:t>plášťovou dutinou</a:t>
          </a:r>
          <a:r>
            <a:rPr lang="cs-CZ" dirty="0" smtClean="0"/>
            <a:t>.</a:t>
          </a:r>
          <a:endParaRPr lang="cs-CZ" dirty="0"/>
        </a:p>
      </dgm:t>
    </dgm:pt>
    <dgm:pt modelId="{76D096AC-9C40-47E3-B85B-CA60821AA52D}" type="parTrans" cxnId="{1E3C3C1C-0D10-4EEB-BA1D-61E8B0F59887}">
      <dgm:prSet/>
      <dgm:spPr/>
      <dgm:t>
        <a:bodyPr/>
        <a:lstStyle/>
        <a:p>
          <a:endParaRPr lang="cs-CZ"/>
        </a:p>
      </dgm:t>
    </dgm:pt>
    <dgm:pt modelId="{BF82001C-79C3-421D-B072-62690994CA17}" type="sibTrans" cxnId="{1E3C3C1C-0D10-4EEB-BA1D-61E8B0F59887}">
      <dgm:prSet/>
      <dgm:spPr/>
      <dgm:t>
        <a:bodyPr/>
        <a:lstStyle/>
        <a:p>
          <a:endParaRPr lang="cs-CZ"/>
        </a:p>
      </dgm:t>
    </dgm:pt>
    <dgm:pt modelId="{C8B8A20F-3C92-4FBC-98DA-0F06033673B9}">
      <dgm:prSet/>
      <dgm:spPr/>
      <dgm:t>
        <a:bodyPr/>
        <a:lstStyle/>
        <a:p>
          <a:r>
            <a:rPr lang="cs-CZ" dirty="0" smtClean="0"/>
            <a:t>Dýchací soustavu tvoří </a:t>
          </a:r>
          <a:r>
            <a:rPr lang="cs-CZ" b="1" dirty="0" smtClean="0"/>
            <a:t>žábry</a:t>
          </a:r>
          <a:r>
            <a:rPr lang="cs-CZ" dirty="0" smtClean="0"/>
            <a:t>, kam přichází voda s kyslíkem skrz plášťovou dutinu.</a:t>
          </a:r>
          <a:endParaRPr lang="cs-CZ" dirty="0"/>
        </a:p>
      </dgm:t>
    </dgm:pt>
    <dgm:pt modelId="{7738AC94-DAE1-4A7C-B1F0-F4C46FE3897A}" type="parTrans" cxnId="{1EB807BC-ED8A-46ED-95F4-A4ECDD179F3A}">
      <dgm:prSet/>
      <dgm:spPr/>
      <dgm:t>
        <a:bodyPr/>
        <a:lstStyle/>
        <a:p>
          <a:endParaRPr lang="cs-CZ"/>
        </a:p>
      </dgm:t>
    </dgm:pt>
    <dgm:pt modelId="{2DF452CA-2531-4EE0-A86E-226D0435984D}" type="sibTrans" cxnId="{1EB807BC-ED8A-46ED-95F4-A4ECDD179F3A}">
      <dgm:prSet/>
      <dgm:spPr/>
      <dgm:t>
        <a:bodyPr/>
        <a:lstStyle/>
        <a:p>
          <a:endParaRPr lang="cs-CZ"/>
        </a:p>
      </dgm:t>
    </dgm:pt>
    <dgm:pt modelId="{EAECB6FB-482D-4C71-A1F2-BABD80B86DF7}">
      <dgm:prSet/>
      <dgm:spPr/>
      <dgm:t>
        <a:bodyPr/>
        <a:lstStyle/>
        <a:p>
          <a:r>
            <a:rPr lang="cs-CZ" dirty="0" smtClean="0"/>
            <a:t>Dýchací soustavu tvoří </a:t>
          </a:r>
          <a:r>
            <a:rPr lang="cs-CZ" b="1" dirty="0" smtClean="0"/>
            <a:t>žábry</a:t>
          </a:r>
          <a:r>
            <a:rPr lang="cs-CZ" dirty="0" smtClean="0"/>
            <a:t>, kam přichází voda s kyslíkem skrz plášťovou dutinu.</a:t>
          </a:r>
          <a:endParaRPr lang="cs-CZ" dirty="0"/>
        </a:p>
      </dgm:t>
    </dgm:pt>
    <dgm:pt modelId="{940E7296-99EC-4BE2-B587-0BD95BDD2DD1}" type="parTrans" cxnId="{7D3DA569-5E77-41A2-825A-5DE9B9213BED}">
      <dgm:prSet/>
      <dgm:spPr/>
      <dgm:t>
        <a:bodyPr/>
        <a:lstStyle/>
        <a:p>
          <a:endParaRPr lang="cs-CZ"/>
        </a:p>
      </dgm:t>
    </dgm:pt>
    <dgm:pt modelId="{7E246E9E-71C9-46F7-96A6-90C78B392B9C}" type="sibTrans" cxnId="{7D3DA569-5E77-41A2-825A-5DE9B9213BED}">
      <dgm:prSet/>
      <dgm:spPr/>
      <dgm:t>
        <a:bodyPr/>
        <a:lstStyle/>
        <a:p>
          <a:endParaRPr lang="cs-CZ"/>
        </a:p>
      </dgm:t>
    </dgm:pt>
    <dgm:pt modelId="{893900C5-FE99-4A9E-B31A-1D1325C0D8E6}" type="pres">
      <dgm:prSet presAssocID="{A28134CC-715B-4972-9C23-A96BC27A6FD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E454D9D-65A3-4C29-88FD-23501881727B}" type="pres">
      <dgm:prSet presAssocID="{64097945-E756-45D9-BA83-3F93080D669C}" presName="root1" presStyleCnt="0"/>
      <dgm:spPr/>
    </dgm:pt>
    <dgm:pt modelId="{D5634D97-270F-492A-85BC-BF940AA28831}" type="pres">
      <dgm:prSet presAssocID="{64097945-E756-45D9-BA83-3F93080D669C}" presName="LevelOneTextNode" presStyleLbl="node0" presStyleIdx="0" presStyleCnt="3" custScaleX="300475" custLinFactNeighborX="-21" custLinFactNeighborY="-1104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BFDFB4B-D901-4FAC-88E5-D27C51C0EC43}" type="pres">
      <dgm:prSet presAssocID="{64097945-E756-45D9-BA83-3F93080D669C}" presName="level2hierChild" presStyleCnt="0"/>
      <dgm:spPr/>
    </dgm:pt>
    <dgm:pt modelId="{0CF8BAA5-1387-46E3-BC0B-407D3D665B82}" type="pres">
      <dgm:prSet presAssocID="{C8B8A20F-3C92-4FBC-98DA-0F06033673B9}" presName="root1" presStyleCnt="0"/>
      <dgm:spPr/>
    </dgm:pt>
    <dgm:pt modelId="{2FACD3F5-D214-4163-8860-10AD299E4133}" type="pres">
      <dgm:prSet presAssocID="{C8B8A20F-3C92-4FBC-98DA-0F06033673B9}" presName="LevelOneTextNode" presStyleLbl="node0" presStyleIdx="1" presStyleCnt="3" custScaleX="3003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B3D97A3-B7CB-4637-88C5-FDCE0164604A}" type="pres">
      <dgm:prSet presAssocID="{C8B8A20F-3C92-4FBC-98DA-0F06033673B9}" presName="level2hierChild" presStyleCnt="0"/>
      <dgm:spPr/>
    </dgm:pt>
    <dgm:pt modelId="{984686DC-F7D3-4AAE-9759-20EB803CA1BA}" type="pres">
      <dgm:prSet presAssocID="{EAECB6FB-482D-4C71-A1F2-BABD80B86DF7}" presName="root1" presStyleCnt="0"/>
      <dgm:spPr/>
    </dgm:pt>
    <dgm:pt modelId="{B9A27F6B-BC82-4662-9F8D-E04C19C14382}" type="pres">
      <dgm:prSet presAssocID="{EAECB6FB-482D-4C71-A1F2-BABD80B86DF7}" presName="LevelOneTextNode" presStyleLbl="node0" presStyleIdx="2" presStyleCnt="3" custScaleX="30047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2BA78A6-D9DB-42F9-93FF-87E5B0B9F64C}" type="pres">
      <dgm:prSet presAssocID="{EAECB6FB-482D-4C71-A1F2-BABD80B86DF7}" presName="level2hierChild" presStyleCnt="0"/>
      <dgm:spPr/>
    </dgm:pt>
  </dgm:ptLst>
  <dgm:cxnLst>
    <dgm:cxn modelId="{AE98A584-25A4-4199-9499-43455C89D968}" type="presOf" srcId="{64097945-E756-45D9-BA83-3F93080D669C}" destId="{D5634D97-270F-492A-85BC-BF940AA28831}" srcOrd="0" destOrd="0" presId="urn:microsoft.com/office/officeart/2005/8/layout/hierarchy2"/>
    <dgm:cxn modelId="{1EB807BC-ED8A-46ED-95F4-A4ECDD179F3A}" srcId="{A28134CC-715B-4972-9C23-A96BC27A6FDB}" destId="{C8B8A20F-3C92-4FBC-98DA-0F06033673B9}" srcOrd="1" destOrd="0" parTransId="{7738AC94-DAE1-4A7C-B1F0-F4C46FE3897A}" sibTransId="{2DF452CA-2531-4EE0-A86E-226D0435984D}"/>
    <dgm:cxn modelId="{19E05D7A-CB55-464C-B46F-CB4998E688FB}" type="presOf" srcId="{A28134CC-715B-4972-9C23-A96BC27A6FDB}" destId="{893900C5-FE99-4A9E-B31A-1D1325C0D8E6}" srcOrd="0" destOrd="0" presId="urn:microsoft.com/office/officeart/2005/8/layout/hierarchy2"/>
    <dgm:cxn modelId="{86CC713D-569C-42C2-A270-113D2201F4BE}" type="presOf" srcId="{C8B8A20F-3C92-4FBC-98DA-0F06033673B9}" destId="{2FACD3F5-D214-4163-8860-10AD299E4133}" srcOrd="0" destOrd="0" presId="urn:microsoft.com/office/officeart/2005/8/layout/hierarchy2"/>
    <dgm:cxn modelId="{CD997D10-9144-44F9-B90D-622ABC68A9E9}" type="presOf" srcId="{EAECB6FB-482D-4C71-A1F2-BABD80B86DF7}" destId="{B9A27F6B-BC82-4662-9F8D-E04C19C14382}" srcOrd="0" destOrd="0" presId="urn:microsoft.com/office/officeart/2005/8/layout/hierarchy2"/>
    <dgm:cxn modelId="{7D3DA569-5E77-41A2-825A-5DE9B9213BED}" srcId="{A28134CC-715B-4972-9C23-A96BC27A6FDB}" destId="{EAECB6FB-482D-4C71-A1F2-BABD80B86DF7}" srcOrd="2" destOrd="0" parTransId="{940E7296-99EC-4BE2-B587-0BD95BDD2DD1}" sibTransId="{7E246E9E-71C9-46F7-96A6-90C78B392B9C}"/>
    <dgm:cxn modelId="{1E3C3C1C-0D10-4EEB-BA1D-61E8B0F59887}" srcId="{A28134CC-715B-4972-9C23-A96BC27A6FDB}" destId="{64097945-E756-45D9-BA83-3F93080D669C}" srcOrd="0" destOrd="0" parTransId="{76D096AC-9C40-47E3-B85B-CA60821AA52D}" sibTransId="{BF82001C-79C3-421D-B072-62690994CA17}"/>
    <dgm:cxn modelId="{2E0E7037-713F-4EBB-8618-DFD80615FF96}" type="presParOf" srcId="{893900C5-FE99-4A9E-B31A-1D1325C0D8E6}" destId="{5E454D9D-65A3-4C29-88FD-23501881727B}" srcOrd="0" destOrd="0" presId="urn:microsoft.com/office/officeart/2005/8/layout/hierarchy2"/>
    <dgm:cxn modelId="{CE74A0F5-FB0A-48C5-8AA0-EEC1566ABDF8}" type="presParOf" srcId="{5E454D9D-65A3-4C29-88FD-23501881727B}" destId="{D5634D97-270F-492A-85BC-BF940AA28831}" srcOrd="0" destOrd="0" presId="urn:microsoft.com/office/officeart/2005/8/layout/hierarchy2"/>
    <dgm:cxn modelId="{5494D5ED-5B66-4FCC-8A10-84E1DFB14C29}" type="presParOf" srcId="{5E454D9D-65A3-4C29-88FD-23501881727B}" destId="{8BFDFB4B-D901-4FAC-88E5-D27C51C0EC43}" srcOrd="1" destOrd="0" presId="urn:microsoft.com/office/officeart/2005/8/layout/hierarchy2"/>
    <dgm:cxn modelId="{A2A72FBA-56C2-400C-928D-4346AE8859BA}" type="presParOf" srcId="{893900C5-FE99-4A9E-B31A-1D1325C0D8E6}" destId="{0CF8BAA5-1387-46E3-BC0B-407D3D665B82}" srcOrd="1" destOrd="0" presId="urn:microsoft.com/office/officeart/2005/8/layout/hierarchy2"/>
    <dgm:cxn modelId="{CC9D5FDD-AF46-4D81-91FE-99A8078E7646}" type="presParOf" srcId="{0CF8BAA5-1387-46E3-BC0B-407D3D665B82}" destId="{2FACD3F5-D214-4163-8860-10AD299E4133}" srcOrd="0" destOrd="0" presId="urn:microsoft.com/office/officeart/2005/8/layout/hierarchy2"/>
    <dgm:cxn modelId="{C24A3323-E6A7-41E2-B5EA-D900CF83BA94}" type="presParOf" srcId="{0CF8BAA5-1387-46E3-BC0B-407D3D665B82}" destId="{0B3D97A3-B7CB-4637-88C5-FDCE0164604A}" srcOrd="1" destOrd="0" presId="urn:microsoft.com/office/officeart/2005/8/layout/hierarchy2"/>
    <dgm:cxn modelId="{95B1D444-642E-41BC-8C52-34C60E1FD27B}" type="presParOf" srcId="{893900C5-FE99-4A9E-B31A-1D1325C0D8E6}" destId="{984686DC-F7D3-4AAE-9759-20EB803CA1BA}" srcOrd="2" destOrd="0" presId="urn:microsoft.com/office/officeart/2005/8/layout/hierarchy2"/>
    <dgm:cxn modelId="{E6C85190-CAED-4228-97BA-66C34720B5E0}" type="presParOf" srcId="{984686DC-F7D3-4AAE-9759-20EB803CA1BA}" destId="{B9A27F6B-BC82-4662-9F8D-E04C19C14382}" srcOrd="0" destOrd="0" presId="urn:microsoft.com/office/officeart/2005/8/layout/hierarchy2"/>
    <dgm:cxn modelId="{B4CC3850-9BD6-4D83-A106-0AFA2064E055}" type="presParOf" srcId="{984686DC-F7D3-4AAE-9759-20EB803CA1BA}" destId="{82BA78A6-D9DB-42F9-93FF-87E5B0B9F64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28134CC-715B-4972-9C23-A96BC27A6FDB}" type="doc">
      <dgm:prSet loTypeId="urn:microsoft.com/office/officeart/2005/8/layout/hierarchy2" loCatId="hierarchy" qsTypeId="urn:microsoft.com/office/officeart/2005/8/quickstyle/simple5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64097945-E756-45D9-BA83-3F93080D669C}">
      <dgm:prSet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Nervová soustava je tvořena uzlinami v hlavové části těla a nervy, které prochází celým tělem.</a:t>
          </a:r>
          <a:endParaRPr lang="cs-CZ" dirty="0"/>
        </a:p>
      </dgm:t>
    </dgm:pt>
    <dgm:pt modelId="{76D096AC-9C40-47E3-B85B-CA60821AA52D}" type="parTrans" cxnId="{1E3C3C1C-0D10-4EEB-BA1D-61E8B0F59887}">
      <dgm:prSet/>
      <dgm:spPr/>
      <dgm:t>
        <a:bodyPr/>
        <a:lstStyle/>
        <a:p>
          <a:endParaRPr lang="cs-CZ"/>
        </a:p>
      </dgm:t>
    </dgm:pt>
    <dgm:pt modelId="{BF82001C-79C3-421D-B072-62690994CA17}" type="sibTrans" cxnId="{1E3C3C1C-0D10-4EEB-BA1D-61E8B0F59887}">
      <dgm:prSet/>
      <dgm:spPr/>
      <dgm:t>
        <a:bodyPr/>
        <a:lstStyle/>
        <a:p>
          <a:endParaRPr lang="cs-CZ"/>
        </a:p>
      </dgm:t>
    </dgm:pt>
    <dgm:pt modelId="{C8B8A20F-3C92-4FBC-98DA-0F06033673B9}">
      <dgm:prSet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Nervová soustava je tvořena uzlinami v hlavové části těla a nervy, které prochází celým tělem.</a:t>
          </a:r>
          <a:endParaRPr lang="cs-CZ" dirty="0"/>
        </a:p>
      </dgm:t>
    </dgm:pt>
    <dgm:pt modelId="{7738AC94-DAE1-4A7C-B1F0-F4C46FE3897A}" type="parTrans" cxnId="{1EB807BC-ED8A-46ED-95F4-A4ECDD179F3A}">
      <dgm:prSet/>
      <dgm:spPr/>
      <dgm:t>
        <a:bodyPr/>
        <a:lstStyle/>
        <a:p>
          <a:endParaRPr lang="cs-CZ"/>
        </a:p>
      </dgm:t>
    </dgm:pt>
    <dgm:pt modelId="{2DF452CA-2531-4EE0-A86E-226D0435984D}" type="sibTrans" cxnId="{1EB807BC-ED8A-46ED-95F4-A4ECDD179F3A}">
      <dgm:prSet/>
      <dgm:spPr/>
      <dgm:t>
        <a:bodyPr/>
        <a:lstStyle/>
        <a:p>
          <a:endParaRPr lang="cs-CZ"/>
        </a:p>
      </dgm:t>
    </dgm:pt>
    <dgm:pt modelId="{EAECB6FB-482D-4C71-A1F2-BABD80B86DF7}">
      <dgm:prSet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Nervová soustava je tvořena </a:t>
          </a:r>
          <a:r>
            <a:rPr lang="cs-CZ" b="1" dirty="0" smtClean="0">
              <a:solidFill>
                <a:schemeClr val="tx1"/>
              </a:solidFill>
            </a:rPr>
            <a:t>MOZKEM</a:t>
          </a:r>
          <a:r>
            <a:rPr lang="cs-CZ" dirty="0" smtClean="0">
              <a:solidFill>
                <a:schemeClr val="tx1"/>
              </a:solidFill>
            </a:rPr>
            <a:t> v hlavové části těla a nervy, které prochází celým tělem.</a:t>
          </a:r>
          <a:endParaRPr lang="cs-CZ" dirty="0"/>
        </a:p>
      </dgm:t>
    </dgm:pt>
    <dgm:pt modelId="{940E7296-99EC-4BE2-B587-0BD95BDD2DD1}" type="parTrans" cxnId="{7D3DA569-5E77-41A2-825A-5DE9B9213BED}">
      <dgm:prSet/>
      <dgm:spPr/>
      <dgm:t>
        <a:bodyPr/>
        <a:lstStyle/>
        <a:p>
          <a:endParaRPr lang="cs-CZ"/>
        </a:p>
      </dgm:t>
    </dgm:pt>
    <dgm:pt modelId="{7E246E9E-71C9-46F7-96A6-90C78B392B9C}" type="sibTrans" cxnId="{7D3DA569-5E77-41A2-825A-5DE9B9213BED}">
      <dgm:prSet/>
      <dgm:spPr/>
      <dgm:t>
        <a:bodyPr/>
        <a:lstStyle/>
        <a:p>
          <a:endParaRPr lang="cs-CZ"/>
        </a:p>
      </dgm:t>
    </dgm:pt>
    <dgm:pt modelId="{893900C5-FE99-4A9E-B31A-1D1325C0D8E6}" type="pres">
      <dgm:prSet presAssocID="{A28134CC-715B-4972-9C23-A96BC27A6FD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E454D9D-65A3-4C29-88FD-23501881727B}" type="pres">
      <dgm:prSet presAssocID="{64097945-E756-45D9-BA83-3F93080D669C}" presName="root1" presStyleCnt="0"/>
      <dgm:spPr/>
    </dgm:pt>
    <dgm:pt modelId="{D5634D97-270F-492A-85BC-BF940AA28831}" type="pres">
      <dgm:prSet presAssocID="{64097945-E756-45D9-BA83-3F93080D669C}" presName="LevelOneTextNode" presStyleLbl="node0" presStyleIdx="0" presStyleCnt="3" custScaleX="300475" custLinFactNeighborX="-21" custLinFactNeighborY="-1104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BFDFB4B-D901-4FAC-88E5-D27C51C0EC43}" type="pres">
      <dgm:prSet presAssocID="{64097945-E756-45D9-BA83-3F93080D669C}" presName="level2hierChild" presStyleCnt="0"/>
      <dgm:spPr/>
    </dgm:pt>
    <dgm:pt modelId="{0CF8BAA5-1387-46E3-BC0B-407D3D665B82}" type="pres">
      <dgm:prSet presAssocID="{C8B8A20F-3C92-4FBC-98DA-0F06033673B9}" presName="root1" presStyleCnt="0"/>
      <dgm:spPr/>
    </dgm:pt>
    <dgm:pt modelId="{2FACD3F5-D214-4163-8860-10AD299E4133}" type="pres">
      <dgm:prSet presAssocID="{C8B8A20F-3C92-4FBC-98DA-0F06033673B9}" presName="LevelOneTextNode" presStyleLbl="node0" presStyleIdx="1" presStyleCnt="3" custScaleX="3003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B3D97A3-B7CB-4637-88C5-FDCE0164604A}" type="pres">
      <dgm:prSet presAssocID="{C8B8A20F-3C92-4FBC-98DA-0F06033673B9}" presName="level2hierChild" presStyleCnt="0"/>
      <dgm:spPr/>
    </dgm:pt>
    <dgm:pt modelId="{984686DC-F7D3-4AAE-9759-20EB803CA1BA}" type="pres">
      <dgm:prSet presAssocID="{EAECB6FB-482D-4C71-A1F2-BABD80B86DF7}" presName="root1" presStyleCnt="0"/>
      <dgm:spPr/>
    </dgm:pt>
    <dgm:pt modelId="{B9A27F6B-BC82-4662-9F8D-E04C19C14382}" type="pres">
      <dgm:prSet presAssocID="{EAECB6FB-482D-4C71-A1F2-BABD80B86DF7}" presName="LevelOneTextNode" presStyleLbl="node0" presStyleIdx="2" presStyleCnt="3" custScaleX="30047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2BA78A6-D9DB-42F9-93FF-87E5B0B9F64C}" type="pres">
      <dgm:prSet presAssocID="{EAECB6FB-482D-4C71-A1F2-BABD80B86DF7}" presName="level2hierChild" presStyleCnt="0"/>
      <dgm:spPr/>
    </dgm:pt>
  </dgm:ptLst>
  <dgm:cxnLst>
    <dgm:cxn modelId="{1EB807BC-ED8A-46ED-95F4-A4ECDD179F3A}" srcId="{A28134CC-715B-4972-9C23-A96BC27A6FDB}" destId="{C8B8A20F-3C92-4FBC-98DA-0F06033673B9}" srcOrd="1" destOrd="0" parTransId="{7738AC94-DAE1-4A7C-B1F0-F4C46FE3897A}" sibTransId="{2DF452CA-2531-4EE0-A86E-226D0435984D}"/>
    <dgm:cxn modelId="{84543161-D4D5-4909-9D99-359154FCAE3F}" type="presOf" srcId="{EAECB6FB-482D-4C71-A1F2-BABD80B86DF7}" destId="{B9A27F6B-BC82-4662-9F8D-E04C19C14382}" srcOrd="0" destOrd="0" presId="urn:microsoft.com/office/officeart/2005/8/layout/hierarchy2"/>
    <dgm:cxn modelId="{6B2840B6-FEFA-47FD-923F-5F07E7B5D8DB}" type="presOf" srcId="{C8B8A20F-3C92-4FBC-98DA-0F06033673B9}" destId="{2FACD3F5-D214-4163-8860-10AD299E4133}" srcOrd="0" destOrd="0" presId="urn:microsoft.com/office/officeart/2005/8/layout/hierarchy2"/>
    <dgm:cxn modelId="{EE6D7227-D203-45C8-B48F-1A8D87E5CB0C}" type="presOf" srcId="{A28134CC-715B-4972-9C23-A96BC27A6FDB}" destId="{893900C5-FE99-4A9E-B31A-1D1325C0D8E6}" srcOrd="0" destOrd="0" presId="urn:microsoft.com/office/officeart/2005/8/layout/hierarchy2"/>
    <dgm:cxn modelId="{A2C52A5A-3E89-44B3-865C-0EB4749F468A}" type="presOf" srcId="{64097945-E756-45D9-BA83-3F93080D669C}" destId="{D5634D97-270F-492A-85BC-BF940AA28831}" srcOrd="0" destOrd="0" presId="urn:microsoft.com/office/officeart/2005/8/layout/hierarchy2"/>
    <dgm:cxn modelId="{7D3DA569-5E77-41A2-825A-5DE9B9213BED}" srcId="{A28134CC-715B-4972-9C23-A96BC27A6FDB}" destId="{EAECB6FB-482D-4C71-A1F2-BABD80B86DF7}" srcOrd="2" destOrd="0" parTransId="{940E7296-99EC-4BE2-B587-0BD95BDD2DD1}" sibTransId="{7E246E9E-71C9-46F7-96A6-90C78B392B9C}"/>
    <dgm:cxn modelId="{1E3C3C1C-0D10-4EEB-BA1D-61E8B0F59887}" srcId="{A28134CC-715B-4972-9C23-A96BC27A6FDB}" destId="{64097945-E756-45D9-BA83-3F93080D669C}" srcOrd="0" destOrd="0" parTransId="{76D096AC-9C40-47E3-B85B-CA60821AA52D}" sibTransId="{BF82001C-79C3-421D-B072-62690994CA17}"/>
    <dgm:cxn modelId="{E9A91FF2-0E27-4A85-84D1-0CDB1E14EF68}" type="presParOf" srcId="{893900C5-FE99-4A9E-B31A-1D1325C0D8E6}" destId="{5E454D9D-65A3-4C29-88FD-23501881727B}" srcOrd="0" destOrd="0" presId="urn:microsoft.com/office/officeart/2005/8/layout/hierarchy2"/>
    <dgm:cxn modelId="{6EB4187C-09E4-43AE-9570-A1C2284840C5}" type="presParOf" srcId="{5E454D9D-65A3-4C29-88FD-23501881727B}" destId="{D5634D97-270F-492A-85BC-BF940AA28831}" srcOrd="0" destOrd="0" presId="urn:microsoft.com/office/officeart/2005/8/layout/hierarchy2"/>
    <dgm:cxn modelId="{87A9461C-42E3-4A0F-8D4F-C995B87310B3}" type="presParOf" srcId="{5E454D9D-65A3-4C29-88FD-23501881727B}" destId="{8BFDFB4B-D901-4FAC-88E5-D27C51C0EC43}" srcOrd="1" destOrd="0" presId="urn:microsoft.com/office/officeart/2005/8/layout/hierarchy2"/>
    <dgm:cxn modelId="{CFB1AF22-9878-44A3-A2F6-640C05E7C69A}" type="presParOf" srcId="{893900C5-FE99-4A9E-B31A-1D1325C0D8E6}" destId="{0CF8BAA5-1387-46E3-BC0B-407D3D665B82}" srcOrd="1" destOrd="0" presId="urn:microsoft.com/office/officeart/2005/8/layout/hierarchy2"/>
    <dgm:cxn modelId="{1E5F3A7C-BBAB-4605-8BA5-B0AE37EB4CC6}" type="presParOf" srcId="{0CF8BAA5-1387-46E3-BC0B-407D3D665B82}" destId="{2FACD3F5-D214-4163-8860-10AD299E4133}" srcOrd="0" destOrd="0" presId="urn:microsoft.com/office/officeart/2005/8/layout/hierarchy2"/>
    <dgm:cxn modelId="{718FFC37-30DA-4C11-87C3-62F1FD948941}" type="presParOf" srcId="{0CF8BAA5-1387-46E3-BC0B-407D3D665B82}" destId="{0B3D97A3-B7CB-4637-88C5-FDCE0164604A}" srcOrd="1" destOrd="0" presId="urn:microsoft.com/office/officeart/2005/8/layout/hierarchy2"/>
    <dgm:cxn modelId="{C1F457B9-4336-4028-9696-00A508F364B6}" type="presParOf" srcId="{893900C5-FE99-4A9E-B31A-1D1325C0D8E6}" destId="{984686DC-F7D3-4AAE-9759-20EB803CA1BA}" srcOrd="2" destOrd="0" presId="urn:microsoft.com/office/officeart/2005/8/layout/hierarchy2"/>
    <dgm:cxn modelId="{0BB2324C-ED7C-4CE3-9EBC-C7A927626648}" type="presParOf" srcId="{984686DC-F7D3-4AAE-9759-20EB803CA1BA}" destId="{B9A27F6B-BC82-4662-9F8D-E04C19C14382}" srcOrd="0" destOrd="0" presId="urn:microsoft.com/office/officeart/2005/8/layout/hierarchy2"/>
    <dgm:cxn modelId="{39E27C08-693C-458B-944C-3460B2599A21}" type="presParOf" srcId="{984686DC-F7D3-4AAE-9759-20EB803CA1BA}" destId="{82BA78A6-D9DB-42F9-93FF-87E5B0B9F64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28134CC-715B-4972-9C23-A96BC27A6FDB}" type="doc">
      <dgm:prSet loTypeId="urn:microsoft.com/office/officeart/2005/8/layout/hierarchy2" loCatId="hierarchy" qsTypeId="urn:microsoft.com/office/officeart/2005/8/quickstyle/simple5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64097945-E756-45D9-BA83-3F93080D669C}">
      <dgm:prSet custT="1"/>
      <dgm:spPr/>
      <dgm:t>
        <a:bodyPr/>
        <a:lstStyle/>
        <a:p>
          <a:r>
            <a:rPr lang="cs-CZ" sz="3600" dirty="0" smtClean="0">
              <a:solidFill>
                <a:schemeClr val="tx1"/>
              </a:solidFill>
            </a:rPr>
            <a:t>Vylučovací soustava je tvořena </a:t>
          </a:r>
          <a:r>
            <a:rPr lang="cs-CZ" sz="3600" b="1" dirty="0" smtClean="0">
              <a:solidFill>
                <a:schemeClr val="tx1"/>
              </a:solidFill>
            </a:rPr>
            <a:t>ledvinou</a:t>
          </a:r>
          <a:r>
            <a:rPr lang="cs-CZ" sz="3600" dirty="0" smtClean="0">
              <a:solidFill>
                <a:schemeClr val="tx1"/>
              </a:solidFill>
            </a:rPr>
            <a:t> se samostatným vývodem</a:t>
          </a:r>
          <a:r>
            <a:rPr lang="cs-CZ" sz="4100" dirty="0" smtClean="0">
              <a:solidFill>
                <a:schemeClr val="tx1"/>
              </a:solidFill>
            </a:rPr>
            <a:t>.</a:t>
          </a:r>
          <a:endParaRPr lang="cs-CZ" sz="4100" dirty="0"/>
        </a:p>
      </dgm:t>
    </dgm:pt>
    <dgm:pt modelId="{76D096AC-9C40-47E3-B85B-CA60821AA52D}" type="parTrans" cxnId="{1E3C3C1C-0D10-4EEB-BA1D-61E8B0F59887}">
      <dgm:prSet/>
      <dgm:spPr/>
      <dgm:t>
        <a:bodyPr/>
        <a:lstStyle/>
        <a:p>
          <a:endParaRPr lang="cs-CZ"/>
        </a:p>
      </dgm:t>
    </dgm:pt>
    <dgm:pt modelId="{BF82001C-79C3-421D-B072-62690994CA17}" type="sibTrans" cxnId="{1E3C3C1C-0D10-4EEB-BA1D-61E8B0F59887}">
      <dgm:prSet/>
      <dgm:spPr/>
      <dgm:t>
        <a:bodyPr/>
        <a:lstStyle/>
        <a:p>
          <a:endParaRPr lang="cs-CZ"/>
        </a:p>
      </dgm:t>
    </dgm:pt>
    <dgm:pt modelId="{C8B8A20F-3C92-4FBC-98DA-0F06033673B9}">
      <dgm:prSet custT="1"/>
      <dgm:spPr/>
      <dgm:t>
        <a:bodyPr/>
        <a:lstStyle/>
        <a:p>
          <a:r>
            <a:rPr lang="cs-CZ" sz="3600" dirty="0" smtClean="0">
              <a:solidFill>
                <a:schemeClr val="tx1"/>
              </a:solidFill>
            </a:rPr>
            <a:t>Vylučovací soustava je tvořena </a:t>
          </a:r>
          <a:r>
            <a:rPr lang="cs-CZ" sz="3600" b="1" dirty="0" smtClean="0">
              <a:solidFill>
                <a:schemeClr val="tx1"/>
              </a:solidFill>
            </a:rPr>
            <a:t>ledvinou </a:t>
          </a:r>
          <a:r>
            <a:rPr lang="cs-CZ" sz="3600" dirty="0" smtClean="0">
              <a:solidFill>
                <a:schemeClr val="tx1"/>
              </a:solidFill>
            </a:rPr>
            <a:t>se samostatným vývodem.</a:t>
          </a:r>
          <a:endParaRPr lang="cs-CZ" sz="3600" dirty="0"/>
        </a:p>
      </dgm:t>
    </dgm:pt>
    <dgm:pt modelId="{7738AC94-DAE1-4A7C-B1F0-F4C46FE3897A}" type="parTrans" cxnId="{1EB807BC-ED8A-46ED-95F4-A4ECDD179F3A}">
      <dgm:prSet/>
      <dgm:spPr/>
      <dgm:t>
        <a:bodyPr/>
        <a:lstStyle/>
        <a:p>
          <a:endParaRPr lang="cs-CZ"/>
        </a:p>
      </dgm:t>
    </dgm:pt>
    <dgm:pt modelId="{2DF452CA-2531-4EE0-A86E-226D0435984D}" type="sibTrans" cxnId="{1EB807BC-ED8A-46ED-95F4-A4ECDD179F3A}">
      <dgm:prSet/>
      <dgm:spPr/>
      <dgm:t>
        <a:bodyPr/>
        <a:lstStyle/>
        <a:p>
          <a:endParaRPr lang="cs-CZ"/>
        </a:p>
      </dgm:t>
    </dgm:pt>
    <dgm:pt modelId="{EAECB6FB-482D-4C71-A1F2-BABD80B86DF7}">
      <dgm:prSet custT="1"/>
      <dgm:spPr/>
      <dgm:t>
        <a:bodyPr/>
        <a:lstStyle/>
        <a:p>
          <a:r>
            <a:rPr lang="cs-CZ" sz="3600" dirty="0" smtClean="0">
              <a:solidFill>
                <a:schemeClr val="tx1"/>
              </a:solidFill>
            </a:rPr>
            <a:t>Vylučovací soustava je tvořena </a:t>
          </a:r>
          <a:r>
            <a:rPr lang="cs-CZ" sz="3600" b="1" dirty="0" smtClean="0">
              <a:solidFill>
                <a:schemeClr val="tx1"/>
              </a:solidFill>
            </a:rPr>
            <a:t>ledvinou</a:t>
          </a:r>
          <a:r>
            <a:rPr lang="cs-CZ" sz="3600" dirty="0" smtClean="0">
              <a:solidFill>
                <a:schemeClr val="tx1"/>
              </a:solidFill>
            </a:rPr>
            <a:t> se samostatným vývodem.</a:t>
          </a:r>
          <a:endParaRPr lang="cs-CZ" sz="3600" dirty="0"/>
        </a:p>
      </dgm:t>
    </dgm:pt>
    <dgm:pt modelId="{940E7296-99EC-4BE2-B587-0BD95BDD2DD1}" type="parTrans" cxnId="{7D3DA569-5E77-41A2-825A-5DE9B9213BED}">
      <dgm:prSet/>
      <dgm:spPr/>
      <dgm:t>
        <a:bodyPr/>
        <a:lstStyle/>
        <a:p>
          <a:endParaRPr lang="cs-CZ"/>
        </a:p>
      </dgm:t>
    </dgm:pt>
    <dgm:pt modelId="{7E246E9E-71C9-46F7-96A6-90C78B392B9C}" type="sibTrans" cxnId="{7D3DA569-5E77-41A2-825A-5DE9B9213BED}">
      <dgm:prSet/>
      <dgm:spPr/>
      <dgm:t>
        <a:bodyPr/>
        <a:lstStyle/>
        <a:p>
          <a:endParaRPr lang="cs-CZ"/>
        </a:p>
      </dgm:t>
    </dgm:pt>
    <dgm:pt modelId="{893900C5-FE99-4A9E-B31A-1D1325C0D8E6}" type="pres">
      <dgm:prSet presAssocID="{A28134CC-715B-4972-9C23-A96BC27A6FD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E454D9D-65A3-4C29-88FD-23501881727B}" type="pres">
      <dgm:prSet presAssocID="{64097945-E756-45D9-BA83-3F93080D669C}" presName="root1" presStyleCnt="0"/>
      <dgm:spPr/>
    </dgm:pt>
    <dgm:pt modelId="{D5634D97-270F-492A-85BC-BF940AA28831}" type="pres">
      <dgm:prSet presAssocID="{64097945-E756-45D9-BA83-3F93080D669C}" presName="LevelOneTextNode" presStyleLbl="node0" presStyleIdx="0" presStyleCnt="3" custScaleX="300475" custLinFactNeighborX="-21" custLinFactNeighborY="-1104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BFDFB4B-D901-4FAC-88E5-D27C51C0EC43}" type="pres">
      <dgm:prSet presAssocID="{64097945-E756-45D9-BA83-3F93080D669C}" presName="level2hierChild" presStyleCnt="0"/>
      <dgm:spPr/>
    </dgm:pt>
    <dgm:pt modelId="{0CF8BAA5-1387-46E3-BC0B-407D3D665B82}" type="pres">
      <dgm:prSet presAssocID="{C8B8A20F-3C92-4FBC-98DA-0F06033673B9}" presName="root1" presStyleCnt="0"/>
      <dgm:spPr/>
    </dgm:pt>
    <dgm:pt modelId="{2FACD3F5-D214-4163-8860-10AD299E4133}" type="pres">
      <dgm:prSet presAssocID="{C8B8A20F-3C92-4FBC-98DA-0F06033673B9}" presName="LevelOneTextNode" presStyleLbl="node0" presStyleIdx="1" presStyleCnt="3" custScaleX="3003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B3D97A3-B7CB-4637-88C5-FDCE0164604A}" type="pres">
      <dgm:prSet presAssocID="{C8B8A20F-3C92-4FBC-98DA-0F06033673B9}" presName="level2hierChild" presStyleCnt="0"/>
      <dgm:spPr/>
    </dgm:pt>
    <dgm:pt modelId="{984686DC-F7D3-4AAE-9759-20EB803CA1BA}" type="pres">
      <dgm:prSet presAssocID="{EAECB6FB-482D-4C71-A1F2-BABD80B86DF7}" presName="root1" presStyleCnt="0"/>
      <dgm:spPr/>
    </dgm:pt>
    <dgm:pt modelId="{B9A27F6B-BC82-4662-9F8D-E04C19C14382}" type="pres">
      <dgm:prSet presAssocID="{EAECB6FB-482D-4C71-A1F2-BABD80B86DF7}" presName="LevelOneTextNode" presStyleLbl="node0" presStyleIdx="2" presStyleCnt="3" custScaleX="30047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2BA78A6-D9DB-42F9-93FF-87E5B0B9F64C}" type="pres">
      <dgm:prSet presAssocID="{EAECB6FB-482D-4C71-A1F2-BABD80B86DF7}" presName="level2hierChild" presStyleCnt="0"/>
      <dgm:spPr/>
    </dgm:pt>
  </dgm:ptLst>
  <dgm:cxnLst>
    <dgm:cxn modelId="{24A41CB8-F886-485F-98A1-820D6408AC19}" type="presOf" srcId="{EAECB6FB-482D-4C71-A1F2-BABD80B86DF7}" destId="{B9A27F6B-BC82-4662-9F8D-E04C19C14382}" srcOrd="0" destOrd="0" presId="urn:microsoft.com/office/officeart/2005/8/layout/hierarchy2"/>
    <dgm:cxn modelId="{1EB807BC-ED8A-46ED-95F4-A4ECDD179F3A}" srcId="{A28134CC-715B-4972-9C23-A96BC27A6FDB}" destId="{C8B8A20F-3C92-4FBC-98DA-0F06033673B9}" srcOrd="1" destOrd="0" parTransId="{7738AC94-DAE1-4A7C-B1F0-F4C46FE3897A}" sibTransId="{2DF452CA-2531-4EE0-A86E-226D0435984D}"/>
    <dgm:cxn modelId="{144F0273-71AF-4250-8BAE-4E3EE7B4F764}" type="presOf" srcId="{C8B8A20F-3C92-4FBC-98DA-0F06033673B9}" destId="{2FACD3F5-D214-4163-8860-10AD299E4133}" srcOrd="0" destOrd="0" presId="urn:microsoft.com/office/officeart/2005/8/layout/hierarchy2"/>
    <dgm:cxn modelId="{7D0530F6-41BD-4813-9AEF-115B11BA51B9}" type="presOf" srcId="{64097945-E756-45D9-BA83-3F93080D669C}" destId="{D5634D97-270F-492A-85BC-BF940AA28831}" srcOrd="0" destOrd="0" presId="urn:microsoft.com/office/officeart/2005/8/layout/hierarchy2"/>
    <dgm:cxn modelId="{7D3DA569-5E77-41A2-825A-5DE9B9213BED}" srcId="{A28134CC-715B-4972-9C23-A96BC27A6FDB}" destId="{EAECB6FB-482D-4C71-A1F2-BABD80B86DF7}" srcOrd="2" destOrd="0" parTransId="{940E7296-99EC-4BE2-B587-0BD95BDD2DD1}" sibTransId="{7E246E9E-71C9-46F7-96A6-90C78B392B9C}"/>
    <dgm:cxn modelId="{1E3C3C1C-0D10-4EEB-BA1D-61E8B0F59887}" srcId="{A28134CC-715B-4972-9C23-A96BC27A6FDB}" destId="{64097945-E756-45D9-BA83-3F93080D669C}" srcOrd="0" destOrd="0" parTransId="{76D096AC-9C40-47E3-B85B-CA60821AA52D}" sibTransId="{BF82001C-79C3-421D-B072-62690994CA17}"/>
    <dgm:cxn modelId="{C2E58041-FD90-49C0-8848-BA30B2F619DE}" type="presOf" srcId="{A28134CC-715B-4972-9C23-A96BC27A6FDB}" destId="{893900C5-FE99-4A9E-B31A-1D1325C0D8E6}" srcOrd="0" destOrd="0" presId="urn:microsoft.com/office/officeart/2005/8/layout/hierarchy2"/>
    <dgm:cxn modelId="{54003CC3-688E-4039-97A5-18B3BD81B1EE}" type="presParOf" srcId="{893900C5-FE99-4A9E-B31A-1D1325C0D8E6}" destId="{5E454D9D-65A3-4C29-88FD-23501881727B}" srcOrd="0" destOrd="0" presId="urn:microsoft.com/office/officeart/2005/8/layout/hierarchy2"/>
    <dgm:cxn modelId="{EFA0C89F-CC8D-4D38-89C4-17FAFDBACC58}" type="presParOf" srcId="{5E454D9D-65A3-4C29-88FD-23501881727B}" destId="{D5634D97-270F-492A-85BC-BF940AA28831}" srcOrd="0" destOrd="0" presId="urn:microsoft.com/office/officeart/2005/8/layout/hierarchy2"/>
    <dgm:cxn modelId="{363131C4-1E92-446C-A2C6-9195958A2DEA}" type="presParOf" srcId="{5E454D9D-65A3-4C29-88FD-23501881727B}" destId="{8BFDFB4B-D901-4FAC-88E5-D27C51C0EC43}" srcOrd="1" destOrd="0" presId="urn:microsoft.com/office/officeart/2005/8/layout/hierarchy2"/>
    <dgm:cxn modelId="{F78FDD03-B928-4528-A504-694B91486106}" type="presParOf" srcId="{893900C5-FE99-4A9E-B31A-1D1325C0D8E6}" destId="{0CF8BAA5-1387-46E3-BC0B-407D3D665B82}" srcOrd="1" destOrd="0" presId="urn:microsoft.com/office/officeart/2005/8/layout/hierarchy2"/>
    <dgm:cxn modelId="{6E094732-D8D9-420F-938F-82073389776B}" type="presParOf" srcId="{0CF8BAA5-1387-46E3-BC0B-407D3D665B82}" destId="{2FACD3F5-D214-4163-8860-10AD299E4133}" srcOrd="0" destOrd="0" presId="urn:microsoft.com/office/officeart/2005/8/layout/hierarchy2"/>
    <dgm:cxn modelId="{9F8780AA-B90F-4568-9665-4AD201AE5F54}" type="presParOf" srcId="{0CF8BAA5-1387-46E3-BC0B-407D3D665B82}" destId="{0B3D97A3-B7CB-4637-88C5-FDCE0164604A}" srcOrd="1" destOrd="0" presId="urn:microsoft.com/office/officeart/2005/8/layout/hierarchy2"/>
    <dgm:cxn modelId="{FD54909D-AED8-4F05-A08C-7CFF6C11CB2A}" type="presParOf" srcId="{893900C5-FE99-4A9E-B31A-1D1325C0D8E6}" destId="{984686DC-F7D3-4AAE-9759-20EB803CA1BA}" srcOrd="2" destOrd="0" presId="urn:microsoft.com/office/officeart/2005/8/layout/hierarchy2"/>
    <dgm:cxn modelId="{44D81F71-C677-4023-8F0F-CD99CD081502}" type="presParOf" srcId="{984686DC-F7D3-4AAE-9759-20EB803CA1BA}" destId="{B9A27F6B-BC82-4662-9F8D-E04C19C14382}" srcOrd="0" destOrd="0" presId="urn:microsoft.com/office/officeart/2005/8/layout/hierarchy2"/>
    <dgm:cxn modelId="{6BE36DAC-8306-4C13-ACF1-56DC55253A73}" type="presParOf" srcId="{984686DC-F7D3-4AAE-9759-20EB803CA1BA}" destId="{82BA78A6-D9DB-42F9-93FF-87E5B0B9F64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28134CC-715B-4972-9C23-A96BC27A6FDB}" type="doc">
      <dgm:prSet loTypeId="urn:microsoft.com/office/officeart/2005/8/layout/hierarchy2" loCatId="hierarchy" qsTypeId="urn:microsoft.com/office/officeart/2005/8/quickstyle/simple5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64097945-E756-45D9-BA83-3F93080D669C}">
      <dgm:prSet/>
      <dgm:spPr/>
      <dgm:t>
        <a:bodyPr/>
        <a:lstStyle/>
        <a:p>
          <a:r>
            <a:rPr lang="cs-CZ" dirty="0" smtClean="0"/>
            <a:t>Cévní soustava je tvořena srdcem a cévami, které nejsou v těle spojeny, a proto se krev volně vylévá </a:t>
          </a:r>
          <a:r>
            <a:rPr lang="cs-CZ" dirty="0" smtClean="0"/>
            <a:t>                      do </a:t>
          </a:r>
          <a:r>
            <a:rPr lang="cs-CZ" dirty="0" smtClean="0"/>
            <a:t>těla. </a:t>
          </a:r>
          <a:r>
            <a:rPr lang="cs-CZ" b="1" dirty="0" smtClean="0"/>
            <a:t>Cévní soustava je tedy otevřená</a:t>
          </a:r>
          <a:r>
            <a:rPr lang="cs-CZ" dirty="0" smtClean="0"/>
            <a:t>.</a:t>
          </a:r>
          <a:endParaRPr lang="cs-CZ" dirty="0"/>
        </a:p>
      </dgm:t>
    </dgm:pt>
    <dgm:pt modelId="{76D096AC-9C40-47E3-B85B-CA60821AA52D}" type="parTrans" cxnId="{1E3C3C1C-0D10-4EEB-BA1D-61E8B0F59887}">
      <dgm:prSet/>
      <dgm:spPr/>
      <dgm:t>
        <a:bodyPr/>
        <a:lstStyle/>
        <a:p>
          <a:endParaRPr lang="cs-CZ"/>
        </a:p>
      </dgm:t>
    </dgm:pt>
    <dgm:pt modelId="{BF82001C-79C3-421D-B072-62690994CA17}" type="sibTrans" cxnId="{1E3C3C1C-0D10-4EEB-BA1D-61E8B0F59887}">
      <dgm:prSet/>
      <dgm:spPr/>
      <dgm:t>
        <a:bodyPr/>
        <a:lstStyle/>
        <a:p>
          <a:endParaRPr lang="cs-CZ"/>
        </a:p>
      </dgm:t>
    </dgm:pt>
    <dgm:pt modelId="{C8B8A20F-3C92-4FBC-98DA-0F06033673B9}">
      <dgm:prSet/>
      <dgm:spPr/>
      <dgm:t>
        <a:bodyPr/>
        <a:lstStyle/>
        <a:p>
          <a:r>
            <a:rPr lang="cs-CZ" dirty="0" smtClean="0"/>
            <a:t>Cévní soustava je tvořena srdcem a cévami, které nejsou v těle spojeny, a proto se krev volně vylévá </a:t>
          </a:r>
          <a:r>
            <a:rPr lang="cs-CZ" dirty="0" smtClean="0"/>
            <a:t>          do </a:t>
          </a:r>
          <a:r>
            <a:rPr lang="cs-CZ" dirty="0" smtClean="0"/>
            <a:t>těla. </a:t>
          </a:r>
          <a:r>
            <a:rPr lang="cs-CZ" b="1" dirty="0" smtClean="0"/>
            <a:t>Cévní soustava je tedy otevřená.</a:t>
          </a:r>
          <a:endParaRPr lang="cs-CZ" b="1" dirty="0"/>
        </a:p>
      </dgm:t>
    </dgm:pt>
    <dgm:pt modelId="{7738AC94-DAE1-4A7C-B1F0-F4C46FE3897A}" type="parTrans" cxnId="{1EB807BC-ED8A-46ED-95F4-A4ECDD179F3A}">
      <dgm:prSet/>
      <dgm:spPr/>
      <dgm:t>
        <a:bodyPr/>
        <a:lstStyle/>
        <a:p>
          <a:endParaRPr lang="cs-CZ"/>
        </a:p>
      </dgm:t>
    </dgm:pt>
    <dgm:pt modelId="{2DF452CA-2531-4EE0-A86E-226D0435984D}" type="sibTrans" cxnId="{1EB807BC-ED8A-46ED-95F4-A4ECDD179F3A}">
      <dgm:prSet/>
      <dgm:spPr/>
      <dgm:t>
        <a:bodyPr/>
        <a:lstStyle/>
        <a:p>
          <a:endParaRPr lang="cs-CZ"/>
        </a:p>
      </dgm:t>
    </dgm:pt>
    <dgm:pt modelId="{EAECB6FB-482D-4C71-A1F2-BABD80B86DF7}">
      <dgm:prSet/>
      <dgm:spPr/>
      <dgm:t>
        <a:bodyPr/>
        <a:lstStyle/>
        <a:p>
          <a:r>
            <a:rPr lang="cs-CZ" dirty="0" smtClean="0"/>
            <a:t>Cévní soustava je tvořena srdcem a cévami, které nejsou v těle spojeny, a proto se krev volně vylévá </a:t>
          </a:r>
          <a:r>
            <a:rPr lang="cs-CZ" dirty="0" smtClean="0"/>
            <a:t>               do </a:t>
          </a:r>
          <a:r>
            <a:rPr lang="cs-CZ" dirty="0" smtClean="0"/>
            <a:t>těla. </a:t>
          </a:r>
          <a:r>
            <a:rPr lang="cs-CZ" b="1" dirty="0" smtClean="0"/>
            <a:t>Cévní soustava je tedy otevřená.</a:t>
          </a:r>
          <a:endParaRPr lang="cs-CZ" b="1" dirty="0"/>
        </a:p>
      </dgm:t>
    </dgm:pt>
    <dgm:pt modelId="{940E7296-99EC-4BE2-B587-0BD95BDD2DD1}" type="parTrans" cxnId="{7D3DA569-5E77-41A2-825A-5DE9B9213BED}">
      <dgm:prSet/>
      <dgm:spPr/>
      <dgm:t>
        <a:bodyPr/>
        <a:lstStyle/>
        <a:p>
          <a:endParaRPr lang="cs-CZ"/>
        </a:p>
      </dgm:t>
    </dgm:pt>
    <dgm:pt modelId="{7E246E9E-71C9-46F7-96A6-90C78B392B9C}" type="sibTrans" cxnId="{7D3DA569-5E77-41A2-825A-5DE9B9213BED}">
      <dgm:prSet/>
      <dgm:spPr/>
      <dgm:t>
        <a:bodyPr/>
        <a:lstStyle/>
        <a:p>
          <a:endParaRPr lang="cs-CZ"/>
        </a:p>
      </dgm:t>
    </dgm:pt>
    <dgm:pt modelId="{893900C5-FE99-4A9E-B31A-1D1325C0D8E6}" type="pres">
      <dgm:prSet presAssocID="{A28134CC-715B-4972-9C23-A96BC27A6FD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E454D9D-65A3-4C29-88FD-23501881727B}" type="pres">
      <dgm:prSet presAssocID="{64097945-E756-45D9-BA83-3F93080D669C}" presName="root1" presStyleCnt="0"/>
      <dgm:spPr/>
    </dgm:pt>
    <dgm:pt modelId="{D5634D97-270F-492A-85BC-BF940AA28831}" type="pres">
      <dgm:prSet presAssocID="{64097945-E756-45D9-BA83-3F93080D669C}" presName="LevelOneTextNode" presStyleLbl="node0" presStyleIdx="0" presStyleCnt="3" custScaleX="300475" custLinFactNeighborX="-21" custLinFactNeighborY="-1104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BFDFB4B-D901-4FAC-88E5-D27C51C0EC43}" type="pres">
      <dgm:prSet presAssocID="{64097945-E756-45D9-BA83-3F93080D669C}" presName="level2hierChild" presStyleCnt="0"/>
      <dgm:spPr/>
    </dgm:pt>
    <dgm:pt modelId="{0CF8BAA5-1387-46E3-BC0B-407D3D665B82}" type="pres">
      <dgm:prSet presAssocID="{C8B8A20F-3C92-4FBC-98DA-0F06033673B9}" presName="root1" presStyleCnt="0"/>
      <dgm:spPr/>
    </dgm:pt>
    <dgm:pt modelId="{2FACD3F5-D214-4163-8860-10AD299E4133}" type="pres">
      <dgm:prSet presAssocID="{C8B8A20F-3C92-4FBC-98DA-0F06033673B9}" presName="LevelOneTextNode" presStyleLbl="node0" presStyleIdx="1" presStyleCnt="3" custScaleX="3003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B3D97A3-B7CB-4637-88C5-FDCE0164604A}" type="pres">
      <dgm:prSet presAssocID="{C8B8A20F-3C92-4FBC-98DA-0F06033673B9}" presName="level2hierChild" presStyleCnt="0"/>
      <dgm:spPr/>
    </dgm:pt>
    <dgm:pt modelId="{984686DC-F7D3-4AAE-9759-20EB803CA1BA}" type="pres">
      <dgm:prSet presAssocID="{EAECB6FB-482D-4C71-A1F2-BABD80B86DF7}" presName="root1" presStyleCnt="0"/>
      <dgm:spPr/>
    </dgm:pt>
    <dgm:pt modelId="{B9A27F6B-BC82-4662-9F8D-E04C19C14382}" type="pres">
      <dgm:prSet presAssocID="{EAECB6FB-482D-4C71-A1F2-BABD80B86DF7}" presName="LevelOneTextNode" presStyleLbl="node0" presStyleIdx="2" presStyleCnt="3" custScaleX="30047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2BA78A6-D9DB-42F9-93FF-87E5B0B9F64C}" type="pres">
      <dgm:prSet presAssocID="{EAECB6FB-482D-4C71-A1F2-BABD80B86DF7}" presName="level2hierChild" presStyleCnt="0"/>
      <dgm:spPr/>
    </dgm:pt>
  </dgm:ptLst>
  <dgm:cxnLst>
    <dgm:cxn modelId="{98FA32A6-9C03-4012-A3FA-722BD3ADD5E8}" type="presOf" srcId="{A28134CC-715B-4972-9C23-A96BC27A6FDB}" destId="{893900C5-FE99-4A9E-B31A-1D1325C0D8E6}" srcOrd="0" destOrd="0" presId="urn:microsoft.com/office/officeart/2005/8/layout/hierarchy2"/>
    <dgm:cxn modelId="{1065D460-BABC-4AD0-8BFD-1B87DB76F468}" type="presOf" srcId="{64097945-E756-45D9-BA83-3F93080D669C}" destId="{D5634D97-270F-492A-85BC-BF940AA28831}" srcOrd="0" destOrd="0" presId="urn:microsoft.com/office/officeart/2005/8/layout/hierarchy2"/>
    <dgm:cxn modelId="{1EB807BC-ED8A-46ED-95F4-A4ECDD179F3A}" srcId="{A28134CC-715B-4972-9C23-A96BC27A6FDB}" destId="{C8B8A20F-3C92-4FBC-98DA-0F06033673B9}" srcOrd="1" destOrd="0" parTransId="{7738AC94-DAE1-4A7C-B1F0-F4C46FE3897A}" sibTransId="{2DF452CA-2531-4EE0-A86E-226D0435984D}"/>
    <dgm:cxn modelId="{A7D74B65-6CAC-4FEA-84DC-3504D7CE7B92}" type="presOf" srcId="{EAECB6FB-482D-4C71-A1F2-BABD80B86DF7}" destId="{B9A27F6B-BC82-4662-9F8D-E04C19C14382}" srcOrd="0" destOrd="0" presId="urn:microsoft.com/office/officeart/2005/8/layout/hierarchy2"/>
    <dgm:cxn modelId="{7D3DA569-5E77-41A2-825A-5DE9B9213BED}" srcId="{A28134CC-715B-4972-9C23-A96BC27A6FDB}" destId="{EAECB6FB-482D-4C71-A1F2-BABD80B86DF7}" srcOrd="2" destOrd="0" parTransId="{940E7296-99EC-4BE2-B587-0BD95BDD2DD1}" sibTransId="{7E246E9E-71C9-46F7-96A6-90C78B392B9C}"/>
    <dgm:cxn modelId="{7CFA6856-C001-4A66-95FE-88B398850852}" type="presOf" srcId="{C8B8A20F-3C92-4FBC-98DA-0F06033673B9}" destId="{2FACD3F5-D214-4163-8860-10AD299E4133}" srcOrd="0" destOrd="0" presId="urn:microsoft.com/office/officeart/2005/8/layout/hierarchy2"/>
    <dgm:cxn modelId="{1E3C3C1C-0D10-4EEB-BA1D-61E8B0F59887}" srcId="{A28134CC-715B-4972-9C23-A96BC27A6FDB}" destId="{64097945-E756-45D9-BA83-3F93080D669C}" srcOrd="0" destOrd="0" parTransId="{76D096AC-9C40-47E3-B85B-CA60821AA52D}" sibTransId="{BF82001C-79C3-421D-B072-62690994CA17}"/>
    <dgm:cxn modelId="{03651ABD-B3BD-4E13-BEF7-C33604FCC68A}" type="presParOf" srcId="{893900C5-FE99-4A9E-B31A-1D1325C0D8E6}" destId="{5E454D9D-65A3-4C29-88FD-23501881727B}" srcOrd="0" destOrd="0" presId="urn:microsoft.com/office/officeart/2005/8/layout/hierarchy2"/>
    <dgm:cxn modelId="{588AA8D8-9D11-4430-AEB6-B21B8F07B7E9}" type="presParOf" srcId="{5E454D9D-65A3-4C29-88FD-23501881727B}" destId="{D5634D97-270F-492A-85BC-BF940AA28831}" srcOrd="0" destOrd="0" presId="urn:microsoft.com/office/officeart/2005/8/layout/hierarchy2"/>
    <dgm:cxn modelId="{950E6948-B33E-4AB4-9D43-8059A2D59E61}" type="presParOf" srcId="{5E454D9D-65A3-4C29-88FD-23501881727B}" destId="{8BFDFB4B-D901-4FAC-88E5-D27C51C0EC43}" srcOrd="1" destOrd="0" presId="urn:microsoft.com/office/officeart/2005/8/layout/hierarchy2"/>
    <dgm:cxn modelId="{BB17A2E0-6F4D-40DD-A4C3-07374CB72C10}" type="presParOf" srcId="{893900C5-FE99-4A9E-B31A-1D1325C0D8E6}" destId="{0CF8BAA5-1387-46E3-BC0B-407D3D665B82}" srcOrd="1" destOrd="0" presId="urn:microsoft.com/office/officeart/2005/8/layout/hierarchy2"/>
    <dgm:cxn modelId="{0DB69DDE-6B66-4C16-99BD-1ABA27550344}" type="presParOf" srcId="{0CF8BAA5-1387-46E3-BC0B-407D3D665B82}" destId="{2FACD3F5-D214-4163-8860-10AD299E4133}" srcOrd="0" destOrd="0" presId="urn:microsoft.com/office/officeart/2005/8/layout/hierarchy2"/>
    <dgm:cxn modelId="{01108F2C-ED53-450D-AE9A-6520EF4ADDD1}" type="presParOf" srcId="{0CF8BAA5-1387-46E3-BC0B-407D3D665B82}" destId="{0B3D97A3-B7CB-4637-88C5-FDCE0164604A}" srcOrd="1" destOrd="0" presId="urn:microsoft.com/office/officeart/2005/8/layout/hierarchy2"/>
    <dgm:cxn modelId="{3EDDDFDC-E9E4-43BE-9830-8A1010E844EE}" type="presParOf" srcId="{893900C5-FE99-4A9E-B31A-1D1325C0D8E6}" destId="{984686DC-F7D3-4AAE-9759-20EB803CA1BA}" srcOrd="2" destOrd="0" presId="urn:microsoft.com/office/officeart/2005/8/layout/hierarchy2"/>
    <dgm:cxn modelId="{D8D8DA30-E87C-46FE-BA72-D5711DDD8012}" type="presParOf" srcId="{984686DC-F7D3-4AAE-9759-20EB803CA1BA}" destId="{B9A27F6B-BC82-4662-9F8D-E04C19C14382}" srcOrd="0" destOrd="0" presId="urn:microsoft.com/office/officeart/2005/8/layout/hierarchy2"/>
    <dgm:cxn modelId="{AAA5FB73-6E45-4567-9012-F988856F0078}" type="presParOf" srcId="{984686DC-F7D3-4AAE-9759-20EB803CA1BA}" destId="{82BA78A6-D9DB-42F9-93FF-87E5B0B9F64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28134CC-715B-4972-9C23-A96BC27A6FDB}" type="doc">
      <dgm:prSet loTypeId="urn:microsoft.com/office/officeart/2005/8/layout/hierarchy2" loCatId="hierarchy" qsTypeId="urn:microsoft.com/office/officeart/2005/8/quickstyle/simple5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64097945-E756-45D9-BA83-3F93080D669C}">
      <dgm:prSet custT="1"/>
      <dgm:spPr/>
      <dgm:t>
        <a:bodyPr/>
        <a:lstStyle/>
        <a:p>
          <a:r>
            <a:rPr lang="cs-CZ" sz="3600" dirty="0" smtClean="0"/>
            <a:t>Rozmnožování je pohlavní, </a:t>
          </a:r>
          <a:r>
            <a:rPr lang="cs-CZ" sz="3600" dirty="0" smtClean="0">
              <a:solidFill>
                <a:schemeClr val="tx1"/>
              </a:solidFill>
            </a:rPr>
            <a:t>obojetníci</a:t>
          </a:r>
          <a:r>
            <a:rPr lang="cs-CZ" sz="3600" dirty="0" smtClean="0"/>
            <a:t>, </a:t>
          </a:r>
          <a:r>
            <a:rPr lang="cs-CZ" sz="3600" b="1" dirty="0" smtClean="0"/>
            <a:t>vývin přímý.</a:t>
          </a:r>
          <a:endParaRPr lang="cs-CZ" sz="3600" b="1" dirty="0"/>
        </a:p>
      </dgm:t>
    </dgm:pt>
    <dgm:pt modelId="{76D096AC-9C40-47E3-B85B-CA60821AA52D}" type="parTrans" cxnId="{1E3C3C1C-0D10-4EEB-BA1D-61E8B0F59887}">
      <dgm:prSet/>
      <dgm:spPr/>
      <dgm:t>
        <a:bodyPr/>
        <a:lstStyle/>
        <a:p>
          <a:endParaRPr lang="cs-CZ"/>
        </a:p>
      </dgm:t>
    </dgm:pt>
    <dgm:pt modelId="{BF82001C-79C3-421D-B072-62690994CA17}" type="sibTrans" cxnId="{1E3C3C1C-0D10-4EEB-BA1D-61E8B0F59887}">
      <dgm:prSet/>
      <dgm:spPr/>
      <dgm:t>
        <a:bodyPr/>
        <a:lstStyle/>
        <a:p>
          <a:endParaRPr lang="cs-CZ"/>
        </a:p>
      </dgm:t>
    </dgm:pt>
    <dgm:pt modelId="{C8B8A20F-3C92-4FBC-98DA-0F06033673B9}">
      <dgm:prSet custT="1"/>
      <dgm:spPr/>
      <dgm:t>
        <a:bodyPr/>
        <a:lstStyle/>
        <a:p>
          <a:r>
            <a:rPr lang="cs-CZ" sz="3600" dirty="0" smtClean="0"/>
            <a:t>Rozmnožování je pohlavní, </a:t>
          </a:r>
          <a:r>
            <a:rPr lang="cs-CZ" sz="3600" b="1" dirty="0" smtClean="0">
              <a:solidFill>
                <a:srgbClr val="FF0000"/>
              </a:solidFill>
            </a:rPr>
            <a:t>oddělené pohlaví</a:t>
          </a:r>
          <a:r>
            <a:rPr lang="cs-CZ" sz="3600" dirty="0" smtClean="0"/>
            <a:t>, vývin nepřímý. </a:t>
          </a:r>
          <a:endParaRPr lang="cs-CZ" sz="3600" dirty="0"/>
        </a:p>
      </dgm:t>
    </dgm:pt>
    <dgm:pt modelId="{7738AC94-DAE1-4A7C-B1F0-F4C46FE3897A}" type="parTrans" cxnId="{1EB807BC-ED8A-46ED-95F4-A4ECDD179F3A}">
      <dgm:prSet/>
      <dgm:spPr/>
      <dgm:t>
        <a:bodyPr/>
        <a:lstStyle/>
        <a:p>
          <a:endParaRPr lang="cs-CZ"/>
        </a:p>
      </dgm:t>
    </dgm:pt>
    <dgm:pt modelId="{2DF452CA-2531-4EE0-A86E-226D0435984D}" type="sibTrans" cxnId="{1EB807BC-ED8A-46ED-95F4-A4ECDD179F3A}">
      <dgm:prSet/>
      <dgm:spPr/>
      <dgm:t>
        <a:bodyPr/>
        <a:lstStyle/>
        <a:p>
          <a:endParaRPr lang="cs-CZ"/>
        </a:p>
      </dgm:t>
    </dgm:pt>
    <dgm:pt modelId="{EAECB6FB-482D-4C71-A1F2-BABD80B86DF7}">
      <dgm:prSet custT="1"/>
      <dgm:spPr/>
      <dgm:t>
        <a:bodyPr/>
        <a:lstStyle/>
        <a:p>
          <a:r>
            <a:rPr lang="cs-CZ" sz="3600" dirty="0" smtClean="0"/>
            <a:t>Rozmnožování je pohlavní, </a:t>
          </a:r>
          <a:r>
            <a:rPr lang="cs-CZ" sz="3600" b="1" dirty="0" smtClean="0">
              <a:solidFill>
                <a:srgbClr val="FF0000"/>
              </a:solidFill>
            </a:rPr>
            <a:t>oddělené pohlaví</a:t>
          </a:r>
          <a:r>
            <a:rPr lang="cs-CZ" sz="3600" dirty="0" smtClean="0"/>
            <a:t>, </a:t>
          </a:r>
          <a:r>
            <a:rPr lang="cs-CZ" sz="3600" b="1" dirty="0" smtClean="0"/>
            <a:t>vývin přímý</a:t>
          </a:r>
          <a:r>
            <a:rPr lang="cs-CZ" sz="3600" dirty="0" smtClean="0"/>
            <a:t>.</a:t>
          </a:r>
          <a:endParaRPr lang="cs-CZ" sz="3600" dirty="0"/>
        </a:p>
      </dgm:t>
    </dgm:pt>
    <dgm:pt modelId="{940E7296-99EC-4BE2-B587-0BD95BDD2DD1}" type="parTrans" cxnId="{7D3DA569-5E77-41A2-825A-5DE9B9213BED}">
      <dgm:prSet/>
      <dgm:spPr/>
      <dgm:t>
        <a:bodyPr/>
        <a:lstStyle/>
        <a:p>
          <a:endParaRPr lang="cs-CZ"/>
        </a:p>
      </dgm:t>
    </dgm:pt>
    <dgm:pt modelId="{7E246E9E-71C9-46F7-96A6-90C78B392B9C}" type="sibTrans" cxnId="{7D3DA569-5E77-41A2-825A-5DE9B9213BED}">
      <dgm:prSet/>
      <dgm:spPr/>
      <dgm:t>
        <a:bodyPr/>
        <a:lstStyle/>
        <a:p>
          <a:endParaRPr lang="cs-CZ"/>
        </a:p>
      </dgm:t>
    </dgm:pt>
    <dgm:pt modelId="{893900C5-FE99-4A9E-B31A-1D1325C0D8E6}" type="pres">
      <dgm:prSet presAssocID="{A28134CC-715B-4972-9C23-A96BC27A6FD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E454D9D-65A3-4C29-88FD-23501881727B}" type="pres">
      <dgm:prSet presAssocID="{64097945-E756-45D9-BA83-3F93080D669C}" presName="root1" presStyleCnt="0"/>
      <dgm:spPr/>
    </dgm:pt>
    <dgm:pt modelId="{D5634D97-270F-492A-85BC-BF940AA28831}" type="pres">
      <dgm:prSet presAssocID="{64097945-E756-45D9-BA83-3F93080D669C}" presName="LevelOneTextNode" presStyleLbl="node0" presStyleIdx="0" presStyleCnt="3" custScaleX="300475" custLinFactNeighborX="-21" custLinFactNeighborY="-1104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BFDFB4B-D901-4FAC-88E5-D27C51C0EC43}" type="pres">
      <dgm:prSet presAssocID="{64097945-E756-45D9-BA83-3F93080D669C}" presName="level2hierChild" presStyleCnt="0"/>
      <dgm:spPr/>
    </dgm:pt>
    <dgm:pt modelId="{0CF8BAA5-1387-46E3-BC0B-407D3D665B82}" type="pres">
      <dgm:prSet presAssocID="{C8B8A20F-3C92-4FBC-98DA-0F06033673B9}" presName="root1" presStyleCnt="0"/>
      <dgm:spPr/>
    </dgm:pt>
    <dgm:pt modelId="{2FACD3F5-D214-4163-8860-10AD299E4133}" type="pres">
      <dgm:prSet presAssocID="{C8B8A20F-3C92-4FBC-98DA-0F06033673B9}" presName="LevelOneTextNode" presStyleLbl="node0" presStyleIdx="1" presStyleCnt="3" custScaleX="3003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B3D97A3-B7CB-4637-88C5-FDCE0164604A}" type="pres">
      <dgm:prSet presAssocID="{C8B8A20F-3C92-4FBC-98DA-0F06033673B9}" presName="level2hierChild" presStyleCnt="0"/>
      <dgm:spPr/>
    </dgm:pt>
    <dgm:pt modelId="{984686DC-F7D3-4AAE-9759-20EB803CA1BA}" type="pres">
      <dgm:prSet presAssocID="{EAECB6FB-482D-4C71-A1F2-BABD80B86DF7}" presName="root1" presStyleCnt="0"/>
      <dgm:spPr/>
    </dgm:pt>
    <dgm:pt modelId="{B9A27F6B-BC82-4662-9F8D-E04C19C14382}" type="pres">
      <dgm:prSet presAssocID="{EAECB6FB-482D-4C71-A1F2-BABD80B86DF7}" presName="LevelOneTextNode" presStyleLbl="node0" presStyleIdx="2" presStyleCnt="3" custScaleX="30047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2BA78A6-D9DB-42F9-93FF-87E5B0B9F64C}" type="pres">
      <dgm:prSet presAssocID="{EAECB6FB-482D-4C71-A1F2-BABD80B86DF7}" presName="level2hierChild" presStyleCnt="0"/>
      <dgm:spPr/>
    </dgm:pt>
  </dgm:ptLst>
  <dgm:cxnLst>
    <dgm:cxn modelId="{A8497E8B-F760-447A-AE8D-E18A137A8726}" type="presOf" srcId="{EAECB6FB-482D-4C71-A1F2-BABD80B86DF7}" destId="{B9A27F6B-BC82-4662-9F8D-E04C19C14382}" srcOrd="0" destOrd="0" presId="urn:microsoft.com/office/officeart/2005/8/layout/hierarchy2"/>
    <dgm:cxn modelId="{1EB807BC-ED8A-46ED-95F4-A4ECDD179F3A}" srcId="{A28134CC-715B-4972-9C23-A96BC27A6FDB}" destId="{C8B8A20F-3C92-4FBC-98DA-0F06033673B9}" srcOrd="1" destOrd="0" parTransId="{7738AC94-DAE1-4A7C-B1F0-F4C46FE3897A}" sibTransId="{2DF452CA-2531-4EE0-A86E-226D0435984D}"/>
    <dgm:cxn modelId="{D65F50F1-97EE-4693-9B0B-78396248881B}" type="presOf" srcId="{A28134CC-715B-4972-9C23-A96BC27A6FDB}" destId="{893900C5-FE99-4A9E-B31A-1D1325C0D8E6}" srcOrd="0" destOrd="0" presId="urn:microsoft.com/office/officeart/2005/8/layout/hierarchy2"/>
    <dgm:cxn modelId="{73E9E4DA-183D-4EF5-BB0A-07528E8DBBFA}" type="presOf" srcId="{64097945-E756-45D9-BA83-3F93080D669C}" destId="{D5634D97-270F-492A-85BC-BF940AA28831}" srcOrd="0" destOrd="0" presId="urn:microsoft.com/office/officeart/2005/8/layout/hierarchy2"/>
    <dgm:cxn modelId="{7D3DA569-5E77-41A2-825A-5DE9B9213BED}" srcId="{A28134CC-715B-4972-9C23-A96BC27A6FDB}" destId="{EAECB6FB-482D-4C71-A1F2-BABD80B86DF7}" srcOrd="2" destOrd="0" parTransId="{940E7296-99EC-4BE2-B587-0BD95BDD2DD1}" sibTransId="{7E246E9E-71C9-46F7-96A6-90C78B392B9C}"/>
    <dgm:cxn modelId="{5D0112F9-27B0-4ED7-B4F8-3D463583AB52}" type="presOf" srcId="{C8B8A20F-3C92-4FBC-98DA-0F06033673B9}" destId="{2FACD3F5-D214-4163-8860-10AD299E4133}" srcOrd="0" destOrd="0" presId="urn:microsoft.com/office/officeart/2005/8/layout/hierarchy2"/>
    <dgm:cxn modelId="{1E3C3C1C-0D10-4EEB-BA1D-61E8B0F59887}" srcId="{A28134CC-715B-4972-9C23-A96BC27A6FDB}" destId="{64097945-E756-45D9-BA83-3F93080D669C}" srcOrd="0" destOrd="0" parTransId="{76D096AC-9C40-47E3-B85B-CA60821AA52D}" sibTransId="{BF82001C-79C3-421D-B072-62690994CA17}"/>
    <dgm:cxn modelId="{267EF259-FE46-4BB7-B102-EEC28F145F2F}" type="presParOf" srcId="{893900C5-FE99-4A9E-B31A-1D1325C0D8E6}" destId="{5E454D9D-65A3-4C29-88FD-23501881727B}" srcOrd="0" destOrd="0" presId="urn:microsoft.com/office/officeart/2005/8/layout/hierarchy2"/>
    <dgm:cxn modelId="{9C77EC18-360A-4079-B615-6D4F47FC9E3A}" type="presParOf" srcId="{5E454D9D-65A3-4C29-88FD-23501881727B}" destId="{D5634D97-270F-492A-85BC-BF940AA28831}" srcOrd="0" destOrd="0" presId="urn:microsoft.com/office/officeart/2005/8/layout/hierarchy2"/>
    <dgm:cxn modelId="{693F2408-8E78-4E31-99DF-3D6120F2FFAC}" type="presParOf" srcId="{5E454D9D-65A3-4C29-88FD-23501881727B}" destId="{8BFDFB4B-D901-4FAC-88E5-D27C51C0EC43}" srcOrd="1" destOrd="0" presId="urn:microsoft.com/office/officeart/2005/8/layout/hierarchy2"/>
    <dgm:cxn modelId="{7DF0B31C-608B-4715-879B-DAB04DF7046C}" type="presParOf" srcId="{893900C5-FE99-4A9E-B31A-1D1325C0D8E6}" destId="{0CF8BAA5-1387-46E3-BC0B-407D3D665B82}" srcOrd="1" destOrd="0" presId="urn:microsoft.com/office/officeart/2005/8/layout/hierarchy2"/>
    <dgm:cxn modelId="{5A63D5EC-5FE5-44D0-9D38-E1B940B81F41}" type="presParOf" srcId="{0CF8BAA5-1387-46E3-BC0B-407D3D665B82}" destId="{2FACD3F5-D214-4163-8860-10AD299E4133}" srcOrd="0" destOrd="0" presId="urn:microsoft.com/office/officeart/2005/8/layout/hierarchy2"/>
    <dgm:cxn modelId="{F8C27D9A-2816-43AA-8C3F-450C81E76EAE}" type="presParOf" srcId="{0CF8BAA5-1387-46E3-BC0B-407D3D665B82}" destId="{0B3D97A3-B7CB-4637-88C5-FDCE0164604A}" srcOrd="1" destOrd="0" presId="urn:microsoft.com/office/officeart/2005/8/layout/hierarchy2"/>
    <dgm:cxn modelId="{D54E0041-EE79-4C1F-A0B2-718DCE9C805C}" type="presParOf" srcId="{893900C5-FE99-4A9E-B31A-1D1325C0D8E6}" destId="{984686DC-F7D3-4AAE-9759-20EB803CA1BA}" srcOrd="2" destOrd="0" presId="urn:microsoft.com/office/officeart/2005/8/layout/hierarchy2"/>
    <dgm:cxn modelId="{0F7760CB-0BB1-4559-B39A-7E7E4F9886E6}" type="presParOf" srcId="{984686DC-F7D3-4AAE-9759-20EB803CA1BA}" destId="{B9A27F6B-BC82-4662-9F8D-E04C19C14382}" srcOrd="0" destOrd="0" presId="urn:microsoft.com/office/officeart/2005/8/layout/hierarchy2"/>
    <dgm:cxn modelId="{0DA4D81E-72C4-4D7B-885F-F5B244C9555C}" type="presParOf" srcId="{984686DC-F7D3-4AAE-9759-20EB803CA1BA}" destId="{82BA78A6-D9DB-42F9-93FF-87E5B0B9F64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28134CC-715B-4972-9C23-A96BC27A6FDB}" type="doc">
      <dgm:prSet loTypeId="urn:microsoft.com/office/officeart/2005/8/layout/hierarchy2" loCatId="hierarchy" qsTypeId="urn:microsoft.com/office/officeart/2005/8/quickstyle/simple5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64097945-E756-45D9-BA83-3F93080D669C}">
      <dgm:prSet custT="1"/>
      <dgm:spPr/>
      <dgm:t>
        <a:bodyPr/>
        <a:lstStyle/>
        <a:p>
          <a:r>
            <a:rPr lang="cs-CZ" sz="3600" dirty="0" smtClean="0"/>
            <a:t>OČI NA STOPKÁCH, HMATOVÁ TYKADLA</a:t>
          </a:r>
          <a:endParaRPr lang="cs-CZ" sz="3600" dirty="0"/>
        </a:p>
      </dgm:t>
    </dgm:pt>
    <dgm:pt modelId="{76D096AC-9C40-47E3-B85B-CA60821AA52D}" type="parTrans" cxnId="{1E3C3C1C-0D10-4EEB-BA1D-61E8B0F59887}">
      <dgm:prSet/>
      <dgm:spPr/>
      <dgm:t>
        <a:bodyPr/>
        <a:lstStyle/>
        <a:p>
          <a:endParaRPr lang="cs-CZ"/>
        </a:p>
      </dgm:t>
    </dgm:pt>
    <dgm:pt modelId="{BF82001C-79C3-421D-B072-62690994CA17}" type="sibTrans" cxnId="{1E3C3C1C-0D10-4EEB-BA1D-61E8B0F59887}">
      <dgm:prSet/>
      <dgm:spPr/>
      <dgm:t>
        <a:bodyPr/>
        <a:lstStyle/>
        <a:p>
          <a:endParaRPr lang="cs-CZ"/>
        </a:p>
      </dgm:t>
    </dgm:pt>
    <dgm:pt modelId="{C8B8A20F-3C92-4FBC-98DA-0F06033673B9}">
      <dgm:prSet/>
      <dgm:spPr/>
      <dgm:t>
        <a:bodyPr/>
        <a:lstStyle/>
        <a:p>
          <a:r>
            <a:rPr lang="cs-CZ" dirty="0" smtClean="0"/>
            <a:t>-</a:t>
          </a:r>
          <a:endParaRPr lang="cs-CZ" dirty="0"/>
        </a:p>
      </dgm:t>
    </dgm:pt>
    <dgm:pt modelId="{7738AC94-DAE1-4A7C-B1F0-F4C46FE3897A}" type="parTrans" cxnId="{1EB807BC-ED8A-46ED-95F4-A4ECDD179F3A}">
      <dgm:prSet/>
      <dgm:spPr/>
      <dgm:t>
        <a:bodyPr/>
        <a:lstStyle/>
        <a:p>
          <a:endParaRPr lang="cs-CZ"/>
        </a:p>
      </dgm:t>
    </dgm:pt>
    <dgm:pt modelId="{2DF452CA-2531-4EE0-A86E-226D0435984D}" type="sibTrans" cxnId="{1EB807BC-ED8A-46ED-95F4-A4ECDD179F3A}">
      <dgm:prSet/>
      <dgm:spPr/>
      <dgm:t>
        <a:bodyPr/>
        <a:lstStyle/>
        <a:p>
          <a:endParaRPr lang="cs-CZ"/>
        </a:p>
      </dgm:t>
    </dgm:pt>
    <dgm:pt modelId="{EAECB6FB-482D-4C71-A1F2-BABD80B86DF7}">
      <dgm:prSet custT="1"/>
      <dgm:spPr/>
      <dgm:t>
        <a:bodyPr/>
        <a:lstStyle/>
        <a:p>
          <a:r>
            <a:rPr lang="cs-CZ" sz="3600" b="1" dirty="0" smtClean="0"/>
            <a:t>KOMOROVÉ OKO</a:t>
          </a:r>
          <a:endParaRPr lang="cs-CZ" sz="3600" b="1" dirty="0"/>
        </a:p>
      </dgm:t>
    </dgm:pt>
    <dgm:pt modelId="{940E7296-99EC-4BE2-B587-0BD95BDD2DD1}" type="parTrans" cxnId="{7D3DA569-5E77-41A2-825A-5DE9B9213BED}">
      <dgm:prSet/>
      <dgm:spPr/>
      <dgm:t>
        <a:bodyPr/>
        <a:lstStyle/>
        <a:p>
          <a:endParaRPr lang="cs-CZ"/>
        </a:p>
      </dgm:t>
    </dgm:pt>
    <dgm:pt modelId="{7E246E9E-71C9-46F7-96A6-90C78B392B9C}" type="sibTrans" cxnId="{7D3DA569-5E77-41A2-825A-5DE9B9213BED}">
      <dgm:prSet/>
      <dgm:spPr/>
      <dgm:t>
        <a:bodyPr/>
        <a:lstStyle/>
        <a:p>
          <a:endParaRPr lang="cs-CZ"/>
        </a:p>
      </dgm:t>
    </dgm:pt>
    <dgm:pt modelId="{893900C5-FE99-4A9E-B31A-1D1325C0D8E6}" type="pres">
      <dgm:prSet presAssocID="{A28134CC-715B-4972-9C23-A96BC27A6FD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E454D9D-65A3-4C29-88FD-23501881727B}" type="pres">
      <dgm:prSet presAssocID="{64097945-E756-45D9-BA83-3F93080D669C}" presName="root1" presStyleCnt="0"/>
      <dgm:spPr/>
    </dgm:pt>
    <dgm:pt modelId="{D5634D97-270F-492A-85BC-BF940AA28831}" type="pres">
      <dgm:prSet presAssocID="{64097945-E756-45D9-BA83-3F93080D669C}" presName="LevelOneTextNode" presStyleLbl="node0" presStyleIdx="0" presStyleCnt="3" custScaleX="300475" custLinFactNeighborX="-21" custLinFactNeighborY="-1104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BFDFB4B-D901-4FAC-88E5-D27C51C0EC43}" type="pres">
      <dgm:prSet presAssocID="{64097945-E756-45D9-BA83-3F93080D669C}" presName="level2hierChild" presStyleCnt="0"/>
      <dgm:spPr/>
    </dgm:pt>
    <dgm:pt modelId="{0CF8BAA5-1387-46E3-BC0B-407D3D665B82}" type="pres">
      <dgm:prSet presAssocID="{C8B8A20F-3C92-4FBC-98DA-0F06033673B9}" presName="root1" presStyleCnt="0"/>
      <dgm:spPr/>
    </dgm:pt>
    <dgm:pt modelId="{2FACD3F5-D214-4163-8860-10AD299E4133}" type="pres">
      <dgm:prSet presAssocID="{C8B8A20F-3C92-4FBC-98DA-0F06033673B9}" presName="LevelOneTextNode" presStyleLbl="node0" presStyleIdx="1" presStyleCnt="3" custScaleX="3003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B3D97A3-B7CB-4637-88C5-FDCE0164604A}" type="pres">
      <dgm:prSet presAssocID="{C8B8A20F-3C92-4FBC-98DA-0F06033673B9}" presName="level2hierChild" presStyleCnt="0"/>
      <dgm:spPr/>
    </dgm:pt>
    <dgm:pt modelId="{984686DC-F7D3-4AAE-9759-20EB803CA1BA}" type="pres">
      <dgm:prSet presAssocID="{EAECB6FB-482D-4C71-A1F2-BABD80B86DF7}" presName="root1" presStyleCnt="0"/>
      <dgm:spPr/>
    </dgm:pt>
    <dgm:pt modelId="{B9A27F6B-BC82-4662-9F8D-E04C19C14382}" type="pres">
      <dgm:prSet presAssocID="{EAECB6FB-482D-4C71-A1F2-BABD80B86DF7}" presName="LevelOneTextNode" presStyleLbl="node0" presStyleIdx="2" presStyleCnt="3" custScaleX="30047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2BA78A6-D9DB-42F9-93FF-87E5B0B9F64C}" type="pres">
      <dgm:prSet presAssocID="{EAECB6FB-482D-4C71-A1F2-BABD80B86DF7}" presName="level2hierChild" presStyleCnt="0"/>
      <dgm:spPr/>
    </dgm:pt>
  </dgm:ptLst>
  <dgm:cxnLst>
    <dgm:cxn modelId="{AF190CED-3C5A-4FA9-B3B7-5EDC7DDF65C2}" type="presOf" srcId="{EAECB6FB-482D-4C71-A1F2-BABD80B86DF7}" destId="{B9A27F6B-BC82-4662-9F8D-E04C19C14382}" srcOrd="0" destOrd="0" presId="urn:microsoft.com/office/officeart/2005/8/layout/hierarchy2"/>
    <dgm:cxn modelId="{27B23B30-07C4-4C8D-8FB2-88E0C3DFAF26}" type="presOf" srcId="{64097945-E756-45D9-BA83-3F93080D669C}" destId="{D5634D97-270F-492A-85BC-BF940AA28831}" srcOrd="0" destOrd="0" presId="urn:microsoft.com/office/officeart/2005/8/layout/hierarchy2"/>
    <dgm:cxn modelId="{6B0A03D6-B5F8-42F0-981C-C7E1CCDC132A}" type="presOf" srcId="{A28134CC-715B-4972-9C23-A96BC27A6FDB}" destId="{893900C5-FE99-4A9E-B31A-1D1325C0D8E6}" srcOrd="0" destOrd="0" presId="urn:microsoft.com/office/officeart/2005/8/layout/hierarchy2"/>
    <dgm:cxn modelId="{1EB807BC-ED8A-46ED-95F4-A4ECDD179F3A}" srcId="{A28134CC-715B-4972-9C23-A96BC27A6FDB}" destId="{C8B8A20F-3C92-4FBC-98DA-0F06033673B9}" srcOrd="1" destOrd="0" parTransId="{7738AC94-DAE1-4A7C-B1F0-F4C46FE3897A}" sibTransId="{2DF452CA-2531-4EE0-A86E-226D0435984D}"/>
    <dgm:cxn modelId="{7D3DA569-5E77-41A2-825A-5DE9B9213BED}" srcId="{A28134CC-715B-4972-9C23-A96BC27A6FDB}" destId="{EAECB6FB-482D-4C71-A1F2-BABD80B86DF7}" srcOrd="2" destOrd="0" parTransId="{940E7296-99EC-4BE2-B587-0BD95BDD2DD1}" sibTransId="{7E246E9E-71C9-46F7-96A6-90C78B392B9C}"/>
    <dgm:cxn modelId="{1E3C3C1C-0D10-4EEB-BA1D-61E8B0F59887}" srcId="{A28134CC-715B-4972-9C23-A96BC27A6FDB}" destId="{64097945-E756-45D9-BA83-3F93080D669C}" srcOrd="0" destOrd="0" parTransId="{76D096AC-9C40-47E3-B85B-CA60821AA52D}" sibTransId="{BF82001C-79C3-421D-B072-62690994CA17}"/>
    <dgm:cxn modelId="{EA824A0E-16F8-4E23-996B-7E866662AE09}" type="presOf" srcId="{C8B8A20F-3C92-4FBC-98DA-0F06033673B9}" destId="{2FACD3F5-D214-4163-8860-10AD299E4133}" srcOrd="0" destOrd="0" presId="urn:microsoft.com/office/officeart/2005/8/layout/hierarchy2"/>
    <dgm:cxn modelId="{FD943349-F141-4301-81A6-AD286DDB5544}" type="presParOf" srcId="{893900C5-FE99-4A9E-B31A-1D1325C0D8E6}" destId="{5E454D9D-65A3-4C29-88FD-23501881727B}" srcOrd="0" destOrd="0" presId="urn:microsoft.com/office/officeart/2005/8/layout/hierarchy2"/>
    <dgm:cxn modelId="{C274001E-17D4-433C-BB12-B5412F31E268}" type="presParOf" srcId="{5E454D9D-65A3-4C29-88FD-23501881727B}" destId="{D5634D97-270F-492A-85BC-BF940AA28831}" srcOrd="0" destOrd="0" presId="urn:microsoft.com/office/officeart/2005/8/layout/hierarchy2"/>
    <dgm:cxn modelId="{58D277C0-5E42-4504-8130-139C36C87505}" type="presParOf" srcId="{5E454D9D-65A3-4C29-88FD-23501881727B}" destId="{8BFDFB4B-D901-4FAC-88E5-D27C51C0EC43}" srcOrd="1" destOrd="0" presId="urn:microsoft.com/office/officeart/2005/8/layout/hierarchy2"/>
    <dgm:cxn modelId="{2B7CB986-AF7B-4500-9C58-AA0F6E8B6779}" type="presParOf" srcId="{893900C5-FE99-4A9E-B31A-1D1325C0D8E6}" destId="{0CF8BAA5-1387-46E3-BC0B-407D3D665B82}" srcOrd="1" destOrd="0" presId="urn:microsoft.com/office/officeart/2005/8/layout/hierarchy2"/>
    <dgm:cxn modelId="{87DA6BA8-715B-42E7-8180-FC1F5B4EB59E}" type="presParOf" srcId="{0CF8BAA5-1387-46E3-BC0B-407D3D665B82}" destId="{2FACD3F5-D214-4163-8860-10AD299E4133}" srcOrd="0" destOrd="0" presId="urn:microsoft.com/office/officeart/2005/8/layout/hierarchy2"/>
    <dgm:cxn modelId="{7FC7AD7C-5E8A-4C55-830B-4B12B2648C9C}" type="presParOf" srcId="{0CF8BAA5-1387-46E3-BC0B-407D3D665B82}" destId="{0B3D97A3-B7CB-4637-88C5-FDCE0164604A}" srcOrd="1" destOrd="0" presId="urn:microsoft.com/office/officeart/2005/8/layout/hierarchy2"/>
    <dgm:cxn modelId="{3CDC6238-0FFC-4F79-AE4B-44C62488371A}" type="presParOf" srcId="{893900C5-FE99-4A9E-B31A-1D1325C0D8E6}" destId="{984686DC-F7D3-4AAE-9759-20EB803CA1BA}" srcOrd="2" destOrd="0" presId="urn:microsoft.com/office/officeart/2005/8/layout/hierarchy2"/>
    <dgm:cxn modelId="{6BF58345-7CE5-4194-9288-82E09957F2AC}" type="presParOf" srcId="{984686DC-F7D3-4AAE-9759-20EB803CA1BA}" destId="{B9A27F6B-BC82-4662-9F8D-E04C19C14382}" srcOrd="0" destOrd="0" presId="urn:microsoft.com/office/officeart/2005/8/layout/hierarchy2"/>
    <dgm:cxn modelId="{96E25CE3-01F7-4803-A615-F2024FC1EBFA}" type="presParOf" srcId="{984686DC-F7D3-4AAE-9759-20EB803CA1BA}" destId="{82BA78A6-D9DB-42F9-93FF-87E5B0B9F64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5634D97-270F-492A-85BC-BF940AA28831}">
      <dsp:nvSpPr>
        <dsp:cNvPr id="0" name=""/>
        <dsp:cNvSpPr/>
      </dsp:nvSpPr>
      <dsp:spPr>
        <a:xfrm>
          <a:off x="4914" y="367951"/>
          <a:ext cx="7839042" cy="13044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HLAVA, </a:t>
          </a:r>
          <a:r>
            <a:rPr lang="cs-CZ" sz="3600" b="1" kern="1200" dirty="0" smtClean="0"/>
            <a:t>SVALNATÁ NOHA, ÚTROBNÍ VAK</a:t>
          </a:r>
          <a:endParaRPr lang="cs-CZ" sz="3600" b="1" kern="1200" dirty="0"/>
        </a:p>
      </dsp:txBody>
      <dsp:txXfrm>
        <a:off x="4914" y="367951"/>
        <a:ext cx="7839042" cy="1304441"/>
      </dsp:txXfrm>
    </dsp:sp>
    <dsp:sp modelId="{2FACD3F5-D214-4163-8860-10AD299E4133}">
      <dsp:nvSpPr>
        <dsp:cNvPr id="0" name=""/>
        <dsp:cNvSpPr/>
      </dsp:nvSpPr>
      <dsp:spPr>
        <a:xfrm>
          <a:off x="4914" y="1868059"/>
          <a:ext cx="7834842" cy="13044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/>
            <a:t>SVALNATÁ NOHA</a:t>
          </a:r>
          <a:r>
            <a:rPr lang="cs-CZ" sz="3600" kern="1200" dirty="0" smtClean="0"/>
            <a:t>, </a:t>
          </a:r>
          <a:r>
            <a:rPr lang="cs-CZ" sz="3600" b="1" kern="1200" dirty="0" smtClean="0"/>
            <a:t>ÚTROBNÍ VAK</a:t>
          </a:r>
          <a:r>
            <a:rPr lang="cs-CZ" sz="3600" kern="1200" dirty="0" smtClean="0"/>
            <a:t>, </a:t>
          </a:r>
        </a:p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rgbClr val="FF0000"/>
              </a:solidFill>
            </a:rPr>
            <a:t>HLAVA CHYBÍ</a:t>
          </a:r>
          <a:endParaRPr lang="cs-CZ" sz="3600" b="1" kern="1200" dirty="0">
            <a:solidFill>
              <a:srgbClr val="FF0000"/>
            </a:solidFill>
          </a:endParaRPr>
        </a:p>
      </dsp:txBody>
      <dsp:txXfrm>
        <a:off x="4914" y="1868059"/>
        <a:ext cx="7834842" cy="1304441"/>
      </dsp:txXfrm>
    </dsp:sp>
    <dsp:sp modelId="{B9A27F6B-BC82-4662-9F8D-E04C19C14382}">
      <dsp:nvSpPr>
        <dsp:cNvPr id="0" name=""/>
        <dsp:cNvSpPr/>
      </dsp:nvSpPr>
      <dsp:spPr>
        <a:xfrm>
          <a:off x="4914" y="3368167"/>
          <a:ext cx="7839042" cy="13044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HLAVA, </a:t>
          </a:r>
          <a:r>
            <a:rPr lang="cs-CZ" sz="3600" b="1" kern="1200" dirty="0" smtClean="0"/>
            <a:t>SVALNATÁ NOHA, ÚTROBNÍ VAK</a:t>
          </a:r>
          <a:r>
            <a:rPr lang="cs-CZ" sz="3600" kern="1200" dirty="0" smtClean="0"/>
            <a:t>, RAMENA</a:t>
          </a:r>
          <a:endParaRPr lang="cs-CZ" sz="3600" kern="1200" dirty="0"/>
        </a:p>
      </dsp:txBody>
      <dsp:txXfrm>
        <a:off x="4914" y="3368167"/>
        <a:ext cx="7839042" cy="1304441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5634D97-270F-492A-85BC-BF940AA28831}">
      <dsp:nvSpPr>
        <dsp:cNvPr id="0" name=""/>
        <dsp:cNvSpPr/>
      </dsp:nvSpPr>
      <dsp:spPr>
        <a:xfrm>
          <a:off x="0" y="144018"/>
          <a:ext cx="7847798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dirty="0" smtClean="0"/>
            <a:t>ULITA </a:t>
          </a:r>
          <a:r>
            <a:rPr lang="cs-CZ" sz="4400" kern="1200" dirty="0" smtClean="0"/>
            <a:t>– VNĚJŠÍ KOSTRA</a:t>
          </a:r>
          <a:endParaRPr lang="cs-CZ" sz="4400" kern="1200" dirty="0"/>
        </a:p>
      </dsp:txBody>
      <dsp:txXfrm>
        <a:off x="0" y="144018"/>
        <a:ext cx="7847798" cy="1305898"/>
      </dsp:txXfrm>
    </dsp:sp>
    <dsp:sp modelId="{2FACD3F5-D214-4163-8860-10AD299E4133}">
      <dsp:nvSpPr>
        <dsp:cNvPr id="0" name=""/>
        <dsp:cNvSpPr/>
      </dsp:nvSpPr>
      <dsp:spPr>
        <a:xfrm>
          <a:off x="536" y="1718044"/>
          <a:ext cx="7843593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dirty="0" smtClean="0"/>
            <a:t>LASTURA</a:t>
          </a:r>
          <a:r>
            <a:rPr lang="cs-CZ" sz="4400" kern="1200" dirty="0" smtClean="0"/>
            <a:t> – VNĚJŠÍ KOSTRA</a:t>
          </a:r>
          <a:endParaRPr lang="cs-CZ" sz="4400" kern="1200" dirty="0"/>
        </a:p>
      </dsp:txBody>
      <dsp:txXfrm>
        <a:off x="536" y="1718044"/>
        <a:ext cx="7843593" cy="1305898"/>
      </dsp:txXfrm>
    </dsp:sp>
    <dsp:sp modelId="{B9A27F6B-BC82-4662-9F8D-E04C19C14382}">
      <dsp:nvSpPr>
        <dsp:cNvPr id="0" name=""/>
        <dsp:cNvSpPr/>
      </dsp:nvSpPr>
      <dsp:spPr>
        <a:xfrm>
          <a:off x="536" y="3219827"/>
          <a:ext cx="7847798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dirty="0" smtClean="0"/>
            <a:t>SÉPIOVÁ KOST </a:t>
          </a:r>
          <a:r>
            <a:rPr lang="cs-CZ" sz="4400" kern="1200" dirty="0" smtClean="0"/>
            <a:t>– VNITŘNÍ KOSTRA</a:t>
          </a:r>
          <a:endParaRPr lang="cs-CZ" sz="4400" kern="1200" dirty="0"/>
        </a:p>
      </dsp:txBody>
      <dsp:txXfrm>
        <a:off x="536" y="3219827"/>
        <a:ext cx="7847798" cy="1305898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5634D97-270F-492A-85BC-BF940AA28831}">
      <dsp:nvSpPr>
        <dsp:cNvPr id="0" name=""/>
        <dsp:cNvSpPr/>
      </dsp:nvSpPr>
      <dsp:spPr>
        <a:xfrm>
          <a:off x="1754" y="197158"/>
          <a:ext cx="7917371" cy="13174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Trávicí soustava je tvořena ústním otvorem, dlouhým segmentovaným střevem a </a:t>
          </a:r>
          <a:r>
            <a:rPr lang="cs-CZ" sz="2800" kern="1200" dirty="0" err="1" smtClean="0"/>
            <a:t>vyvrhovacím</a:t>
          </a:r>
          <a:r>
            <a:rPr lang="cs-CZ" sz="2800" kern="1200" dirty="0" smtClean="0"/>
            <a:t> otvorem.</a:t>
          </a:r>
          <a:endParaRPr lang="cs-CZ" sz="2800" kern="1200" dirty="0"/>
        </a:p>
      </dsp:txBody>
      <dsp:txXfrm>
        <a:off x="1754" y="197158"/>
        <a:ext cx="7917371" cy="1317475"/>
      </dsp:txXfrm>
    </dsp:sp>
    <dsp:sp modelId="{2FACD3F5-D214-4163-8860-10AD299E4133}">
      <dsp:nvSpPr>
        <dsp:cNvPr id="0" name=""/>
        <dsp:cNvSpPr/>
      </dsp:nvSpPr>
      <dsp:spPr>
        <a:xfrm>
          <a:off x="1754" y="1712255"/>
          <a:ext cx="7913129" cy="13174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Trávicí soustava je tvořena ústním otvorem, dlouhým segmentovaným střevem a </a:t>
          </a:r>
          <a:r>
            <a:rPr lang="cs-CZ" sz="2800" kern="1200" dirty="0" err="1" smtClean="0"/>
            <a:t>vyvrhovacím</a:t>
          </a:r>
          <a:r>
            <a:rPr lang="cs-CZ" sz="2800" kern="1200" dirty="0" smtClean="0"/>
            <a:t> otvorem.</a:t>
          </a:r>
          <a:endParaRPr lang="cs-CZ" sz="2800" kern="1200" dirty="0"/>
        </a:p>
      </dsp:txBody>
      <dsp:txXfrm>
        <a:off x="1754" y="1712255"/>
        <a:ext cx="7913129" cy="1317475"/>
      </dsp:txXfrm>
    </dsp:sp>
    <dsp:sp modelId="{B9A27F6B-BC82-4662-9F8D-E04C19C14382}">
      <dsp:nvSpPr>
        <dsp:cNvPr id="0" name=""/>
        <dsp:cNvSpPr/>
      </dsp:nvSpPr>
      <dsp:spPr>
        <a:xfrm>
          <a:off x="1754" y="3227352"/>
          <a:ext cx="7917371" cy="13174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Trávicí soustava je tvořena ústním otvorem, dlouhým segmentovaným střevem a </a:t>
          </a:r>
          <a:r>
            <a:rPr lang="cs-CZ" sz="2800" kern="1200" dirty="0" err="1" smtClean="0"/>
            <a:t>vyvrhovacím</a:t>
          </a:r>
          <a:r>
            <a:rPr lang="cs-CZ" sz="2800" kern="1200" dirty="0" smtClean="0"/>
            <a:t> otvorem.</a:t>
          </a:r>
          <a:endParaRPr lang="cs-CZ" sz="2800" kern="1200" dirty="0"/>
        </a:p>
      </dsp:txBody>
      <dsp:txXfrm>
        <a:off x="1754" y="3227352"/>
        <a:ext cx="7917371" cy="1317475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5634D97-270F-492A-85BC-BF940AA28831}">
      <dsp:nvSpPr>
        <dsp:cNvPr id="0" name=""/>
        <dsp:cNvSpPr/>
      </dsp:nvSpPr>
      <dsp:spPr>
        <a:xfrm>
          <a:off x="0" y="72010"/>
          <a:ext cx="7847798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Dýchací soustava je tvořena prokrvenou </a:t>
          </a:r>
          <a:r>
            <a:rPr lang="cs-CZ" sz="3500" b="1" kern="1200" dirty="0" smtClean="0"/>
            <a:t>plášťovou dutinou</a:t>
          </a:r>
          <a:r>
            <a:rPr lang="cs-CZ" sz="3500" kern="1200" dirty="0" smtClean="0"/>
            <a:t>.</a:t>
          </a:r>
          <a:endParaRPr lang="cs-CZ" sz="3500" kern="1200" dirty="0"/>
        </a:p>
      </dsp:txBody>
      <dsp:txXfrm>
        <a:off x="0" y="72010"/>
        <a:ext cx="7847798" cy="1305898"/>
      </dsp:txXfrm>
    </dsp:sp>
    <dsp:sp modelId="{2FACD3F5-D214-4163-8860-10AD299E4133}">
      <dsp:nvSpPr>
        <dsp:cNvPr id="0" name=""/>
        <dsp:cNvSpPr/>
      </dsp:nvSpPr>
      <dsp:spPr>
        <a:xfrm>
          <a:off x="536" y="1718044"/>
          <a:ext cx="7843593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Dýchací soustavu tvoří </a:t>
          </a:r>
          <a:r>
            <a:rPr lang="cs-CZ" sz="3500" b="1" kern="1200" dirty="0" smtClean="0"/>
            <a:t>žábry</a:t>
          </a:r>
          <a:r>
            <a:rPr lang="cs-CZ" sz="3500" kern="1200" dirty="0" smtClean="0"/>
            <a:t>, kam přichází voda s kyslíkem skrz plášťovou dutinu.</a:t>
          </a:r>
          <a:endParaRPr lang="cs-CZ" sz="3500" kern="1200" dirty="0"/>
        </a:p>
      </dsp:txBody>
      <dsp:txXfrm>
        <a:off x="536" y="1718044"/>
        <a:ext cx="7843593" cy="1305898"/>
      </dsp:txXfrm>
    </dsp:sp>
    <dsp:sp modelId="{B9A27F6B-BC82-4662-9F8D-E04C19C14382}">
      <dsp:nvSpPr>
        <dsp:cNvPr id="0" name=""/>
        <dsp:cNvSpPr/>
      </dsp:nvSpPr>
      <dsp:spPr>
        <a:xfrm>
          <a:off x="536" y="3219827"/>
          <a:ext cx="7847798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Dýchací soustavu tvoří </a:t>
          </a:r>
          <a:r>
            <a:rPr lang="cs-CZ" sz="3500" b="1" kern="1200" dirty="0" smtClean="0"/>
            <a:t>žábry</a:t>
          </a:r>
          <a:r>
            <a:rPr lang="cs-CZ" sz="3500" kern="1200" dirty="0" smtClean="0"/>
            <a:t>, kam přichází voda s kyslíkem skrz plášťovou dutinu.</a:t>
          </a:r>
          <a:endParaRPr lang="cs-CZ" sz="3500" kern="1200" dirty="0"/>
        </a:p>
      </dsp:txBody>
      <dsp:txXfrm>
        <a:off x="536" y="3219827"/>
        <a:ext cx="7847798" cy="1305898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5634D97-270F-492A-85BC-BF940AA28831}">
      <dsp:nvSpPr>
        <dsp:cNvPr id="0" name=""/>
        <dsp:cNvSpPr/>
      </dsp:nvSpPr>
      <dsp:spPr>
        <a:xfrm>
          <a:off x="0" y="72010"/>
          <a:ext cx="7847798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>
              <a:solidFill>
                <a:schemeClr val="tx1"/>
              </a:solidFill>
            </a:rPr>
            <a:t>Nervová soustava je tvořena uzlinami v hlavové části těla a nervy, které prochází celým tělem.</a:t>
          </a:r>
          <a:endParaRPr lang="cs-CZ" sz="3100" kern="1200" dirty="0"/>
        </a:p>
      </dsp:txBody>
      <dsp:txXfrm>
        <a:off x="0" y="72010"/>
        <a:ext cx="7847798" cy="1305898"/>
      </dsp:txXfrm>
    </dsp:sp>
    <dsp:sp modelId="{2FACD3F5-D214-4163-8860-10AD299E4133}">
      <dsp:nvSpPr>
        <dsp:cNvPr id="0" name=""/>
        <dsp:cNvSpPr/>
      </dsp:nvSpPr>
      <dsp:spPr>
        <a:xfrm>
          <a:off x="536" y="1718044"/>
          <a:ext cx="7843593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>
              <a:solidFill>
                <a:schemeClr val="tx1"/>
              </a:solidFill>
            </a:rPr>
            <a:t>Nervová soustava je tvořena uzlinami v hlavové části těla a nervy, které prochází celým tělem.</a:t>
          </a:r>
          <a:endParaRPr lang="cs-CZ" sz="3100" kern="1200" dirty="0"/>
        </a:p>
      </dsp:txBody>
      <dsp:txXfrm>
        <a:off x="536" y="1718044"/>
        <a:ext cx="7843593" cy="1305898"/>
      </dsp:txXfrm>
    </dsp:sp>
    <dsp:sp modelId="{B9A27F6B-BC82-4662-9F8D-E04C19C14382}">
      <dsp:nvSpPr>
        <dsp:cNvPr id="0" name=""/>
        <dsp:cNvSpPr/>
      </dsp:nvSpPr>
      <dsp:spPr>
        <a:xfrm>
          <a:off x="536" y="3219827"/>
          <a:ext cx="7847798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>
              <a:solidFill>
                <a:schemeClr val="tx1"/>
              </a:solidFill>
            </a:rPr>
            <a:t>Nervová soustava je tvořena </a:t>
          </a:r>
          <a:r>
            <a:rPr lang="cs-CZ" sz="3100" b="1" kern="1200" dirty="0" smtClean="0">
              <a:solidFill>
                <a:schemeClr val="tx1"/>
              </a:solidFill>
            </a:rPr>
            <a:t>MOZKEM</a:t>
          </a:r>
          <a:r>
            <a:rPr lang="cs-CZ" sz="3100" kern="1200" dirty="0" smtClean="0">
              <a:solidFill>
                <a:schemeClr val="tx1"/>
              </a:solidFill>
            </a:rPr>
            <a:t> v hlavové části těla a nervy, které prochází celým tělem.</a:t>
          </a:r>
          <a:endParaRPr lang="cs-CZ" sz="3100" kern="1200" dirty="0"/>
        </a:p>
      </dsp:txBody>
      <dsp:txXfrm>
        <a:off x="536" y="3219827"/>
        <a:ext cx="7847798" cy="1305898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5634D97-270F-492A-85BC-BF940AA28831}">
      <dsp:nvSpPr>
        <dsp:cNvPr id="0" name=""/>
        <dsp:cNvSpPr/>
      </dsp:nvSpPr>
      <dsp:spPr>
        <a:xfrm>
          <a:off x="0" y="72010"/>
          <a:ext cx="7847798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Vylučovací soustava je tvořena </a:t>
          </a:r>
          <a:r>
            <a:rPr lang="cs-CZ" sz="3600" b="1" kern="1200" dirty="0" smtClean="0">
              <a:solidFill>
                <a:schemeClr val="tx1"/>
              </a:solidFill>
            </a:rPr>
            <a:t>ledvinou</a:t>
          </a:r>
          <a:r>
            <a:rPr lang="cs-CZ" sz="3600" kern="1200" dirty="0" smtClean="0">
              <a:solidFill>
                <a:schemeClr val="tx1"/>
              </a:solidFill>
            </a:rPr>
            <a:t> se samostatným vývodem</a:t>
          </a:r>
          <a:r>
            <a:rPr lang="cs-CZ" sz="4100" kern="1200" dirty="0" smtClean="0">
              <a:solidFill>
                <a:schemeClr val="tx1"/>
              </a:solidFill>
            </a:rPr>
            <a:t>.</a:t>
          </a:r>
          <a:endParaRPr lang="cs-CZ" sz="4100" kern="1200" dirty="0"/>
        </a:p>
      </dsp:txBody>
      <dsp:txXfrm>
        <a:off x="0" y="72010"/>
        <a:ext cx="7847798" cy="1305898"/>
      </dsp:txXfrm>
    </dsp:sp>
    <dsp:sp modelId="{2FACD3F5-D214-4163-8860-10AD299E4133}">
      <dsp:nvSpPr>
        <dsp:cNvPr id="0" name=""/>
        <dsp:cNvSpPr/>
      </dsp:nvSpPr>
      <dsp:spPr>
        <a:xfrm>
          <a:off x="536" y="1718044"/>
          <a:ext cx="7843593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Vylučovací soustava je tvořena </a:t>
          </a:r>
          <a:r>
            <a:rPr lang="cs-CZ" sz="3600" b="1" kern="1200" dirty="0" smtClean="0">
              <a:solidFill>
                <a:schemeClr val="tx1"/>
              </a:solidFill>
            </a:rPr>
            <a:t>ledvinou </a:t>
          </a:r>
          <a:r>
            <a:rPr lang="cs-CZ" sz="3600" kern="1200" dirty="0" smtClean="0">
              <a:solidFill>
                <a:schemeClr val="tx1"/>
              </a:solidFill>
            </a:rPr>
            <a:t>se samostatným vývodem.</a:t>
          </a:r>
          <a:endParaRPr lang="cs-CZ" sz="3600" kern="1200" dirty="0"/>
        </a:p>
      </dsp:txBody>
      <dsp:txXfrm>
        <a:off x="536" y="1718044"/>
        <a:ext cx="7843593" cy="1305898"/>
      </dsp:txXfrm>
    </dsp:sp>
    <dsp:sp modelId="{B9A27F6B-BC82-4662-9F8D-E04C19C14382}">
      <dsp:nvSpPr>
        <dsp:cNvPr id="0" name=""/>
        <dsp:cNvSpPr/>
      </dsp:nvSpPr>
      <dsp:spPr>
        <a:xfrm>
          <a:off x="536" y="3219827"/>
          <a:ext cx="7847798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Vylučovací soustava je tvořena </a:t>
          </a:r>
          <a:r>
            <a:rPr lang="cs-CZ" sz="3600" b="1" kern="1200" dirty="0" smtClean="0">
              <a:solidFill>
                <a:schemeClr val="tx1"/>
              </a:solidFill>
            </a:rPr>
            <a:t>ledvinou</a:t>
          </a:r>
          <a:r>
            <a:rPr lang="cs-CZ" sz="3600" kern="1200" dirty="0" smtClean="0">
              <a:solidFill>
                <a:schemeClr val="tx1"/>
              </a:solidFill>
            </a:rPr>
            <a:t> se samostatným vývodem.</a:t>
          </a:r>
          <a:endParaRPr lang="cs-CZ" sz="3600" kern="1200" dirty="0"/>
        </a:p>
      </dsp:txBody>
      <dsp:txXfrm>
        <a:off x="536" y="3219827"/>
        <a:ext cx="7847798" cy="1305898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5634D97-270F-492A-85BC-BF940AA28831}">
      <dsp:nvSpPr>
        <dsp:cNvPr id="0" name=""/>
        <dsp:cNvSpPr/>
      </dsp:nvSpPr>
      <dsp:spPr>
        <a:xfrm>
          <a:off x="0" y="72010"/>
          <a:ext cx="7847798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Cévní soustava je tvořena srdcem a cévami, které nejsou v těle spojeny, a proto se krev volně vylévá </a:t>
          </a:r>
          <a:r>
            <a:rPr lang="cs-CZ" sz="2800" kern="1200" dirty="0" smtClean="0"/>
            <a:t>                      do </a:t>
          </a:r>
          <a:r>
            <a:rPr lang="cs-CZ" sz="2800" kern="1200" dirty="0" smtClean="0"/>
            <a:t>těla. </a:t>
          </a:r>
          <a:r>
            <a:rPr lang="cs-CZ" sz="2800" b="1" kern="1200" dirty="0" smtClean="0"/>
            <a:t>Cévní soustava je tedy otevřená</a:t>
          </a:r>
          <a:r>
            <a:rPr lang="cs-CZ" sz="2800" kern="1200" dirty="0" smtClean="0"/>
            <a:t>.</a:t>
          </a:r>
          <a:endParaRPr lang="cs-CZ" sz="2800" kern="1200" dirty="0"/>
        </a:p>
      </dsp:txBody>
      <dsp:txXfrm>
        <a:off x="0" y="72010"/>
        <a:ext cx="7847798" cy="1305898"/>
      </dsp:txXfrm>
    </dsp:sp>
    <dsp:sp modelId="{2FACD3F5-D214-4163-8860-10AD299E4133}">
      <dsp:nvSpPr>
        <dsp:cNvPr id="0" name=""/>
        <dsp:cNvSpPr/>
      </dsp:nvSpPr>
      <dsp:spPr>
        <a:xfrm>
          <a:off x="536" y="1718044"/>
          <a:ext cx="7843593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Cévní soustava je tvořena srdcem a cévami, které nejsou v těle spojeny, a proto se krev volně vylévá </a:t>
          </a:r>
          <a:r>
            <a:rPr lang="cs-CZ" sz="2800" kern="1200" dirty="0" smtClean="0"/>
            <a:t>          do </a:t>
          </a:r>
          <a:r>
            <a:rPr lang="cs-CZ" sz="2800" kern="1200" dirty="0" smtClean="0"/>
            <a:t>těla. </a:t>
          </a:r>
          <a:r>
            <a:rPr lang="cs-CZ" sz="2800" b="1" kern="1200" dirty="0" smtClean="0"/>
            <a:t>Cévní soustava je tedy otevřená.</a:t>
          </a:r>
          <a:endParaRPr lang="cs-CZ" sz="2800" b="1" kern="1200" dirty="0"/>
        </a:p>
      </dsp:txBody>
      <dsp:txXfrm>
        <a:off x="536" y="1718044"/>
        <a:ext cx="7843593" cy="1305898"/>
      </dsp:txXfrm>
    </dsp:sp>
    <dsp:sp modelId="{B9A27F6B-BC82-4662-9F8D-E04C19C14382}">
      <dsp:nvSpPr>
        <dsp:cNvPr id="0" name=""/>
        <dsp:cNvSpPr/>
      </dsp:nvSpPr>
      <dsp:spPr>
        <a:xfrm>
          <a:off x="536" y="3219827"/>
          <a:ext cx="7847798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Cévní soustava je tvořena srdcem a cévami, které nejsou v těle spojeny, a proto se krev volně vylévá </a:t>
          </a:r>
          <a:r>
            <a:rPr lang="cs-CZ" sz="2800" kern="1200" dirty="0" smtClean="0"/>
            <a:t>               do </a:t>
          </a:r>
          <a:r>
            <a:rPr lang="cs-CZ" sz="2800" kern="1200" dirty="0" smtClean="0"/>
            <a:t>těla. </a:t>
          </a:r>
          <a:r>
            <a:rPr lang="cs-CZ" sz="2800" b="1" kern="1200" dirty="0" smtClean="0"/>
            <a:t>Cévní soustava je tedy otevřená.</a:t>
          </a:r>
          <a:endParaRPr lang="cs-CZ" sz="2800" b="1" kern="1200" dirty="0"/>
        </a:p>
      </dsp:txBody>
      <dsp:txXfrm>
        <a:off x="536" y="3219827"/>
        <a:ext cx="7847798" cy="1305898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5634D97-270F-492A-85BC-BF940AA28831}">
      <dsp:nvSpPr>
        <dsp:cNvPr id="0" name=""/>
        <dsp:cNvSpPr/>
      </dsp:nvSpPr>
      <dsp:spPr>
        <a:xfrm>
          <a:off x="0" y="72010"/>
          <a:ext cx="7847798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Rozmnožování je pohlavní, </a:t>
          </a:r>
          <a:r>
            <a:rPr lang="cs-CZ" sz="3600" kern="1200" dirty="0" smtClean="0">
              <a:solidFill>
                <a:schemeClr val="tx1"/>
              </a:solidFill>
            </a:rPr>
            <a:t>obojetníci</a:t>
          </a:r>
          <a:r>
            <a:rPr lang="cs-CZ" sz="3600" kern="1200" dirty="0" smtClean="0"/>
            <a:t>, </a:t>
          </a:r>
          <a:r>
            <a:rPr lang="cs-CZ" sz="3600" b="1" kern="1200" dirty="0" smtClean="0"/>
            <a:t>vývin přímý.</a:t>
          </a:r>
          <a:endParaRPr lang="cs-CZ" sz="3600" b="1" kern="1200" dirty="0"/>
        </a:p>
      </dsp:txBody>
      <dsp:txXfrm>
        <a:off x="0" y="72010"/>
        <a:ext cx="7847798" cy="1305898"/>
      </dsp:txXfrm>
    </dsp:sp>
    <dsp:sp modelId="{2FACD3F5-D214-4163-8860-10AD299E4133}">
      <dsp:nvSpPr>
        <dsp:cNvPr id="0" name=""/>
        <dsp:cNvSpPr/>
      </dsp:nvSpPr>
      <dsp:spPr>
        <a:xfrm>
          <a:off x="536" y="1718044"/>
          <a:ext cx="7843593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Rozmnožování je pohlavní, </a:t>
          </a:r>
          <a:r>
            <a:rPr lang="cs-CZ" sz="3600" b="1" kern="1200" dirty="0" smtClean="0">
              <a:solidFill>
                <a:srgbClr val="FF0000"/>
              </a:solidFill>
            </a:rPr>
            <a:t>oddělené pohlaví</a:t>
          </a:r>
          <a:r>
            <a:rPr lang="cs-CZ" sz="3600" kern="1200" dirty="0" smtClean="0"/>
            <a:t>, vývin nepřímý. </a:t>
          </a:r>
          <a:endParaRPr lang="cs-CZ" sz="3600" kern="1200" dirty="0"/>
        </a:p>
      </dsp:txBody>
      <dsp:txXfrm>
        <a:off x="536" y="1718044"/>
        <a:ext cx="7843593" cy="1305898"/>
      </dsp:txXfrm>
    </dsp:sp>
    <dsp:sp modelId="{B9A27F6B-BC82-4662-9F8D-E04C19C14382}">
      <dsp:nvSpPr>
        <dsp:cNvPr id="0" name=""/>
        <dsp:cNvSpPr/>
      </dsp:nvSpPr>
      <dsp:spPr>
        <a:xfrm>
          <a:off x="536" y="3219827"/>
          <a:ext cx="7847798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Rozmnožování je pohlavní, </a:t>
          </a:r>
          <a:r>
            <a:rPr lang="cs-CZ" sz="3600" b="1" kern="1200" dirty="0" smtClean="0">
              <a:solidFill>
                <a:srgbClr val="FF0000"/>
              </a:solidFill>
            </a:rPr>
            <a:t>oddělené pohlaví</a:t>
          </a:r>
          <a:r>
            <a:rPr lang="cs-CZ" sz="3600" kern="1200" dirty="0" smtClean="0"/>
            <a:t>, </a:t>
          </a:r>
          <a:r>
            <a:rPr lang="cs-CZ" sz="3600" b="1" kern="1200" dirty="0" smtClean="0"/>
            <a:t>vývin přímý</a:t>
          </a:r>
          <a:r>
            <a:rPr lang="cs-CZ" sz="3600" kern="1200" dirty="0" smtClean="0"/>
            <a:t>.</a:t>
          </a:r>
          <a:endParaRPr lang="cs-CZ" sz="3600" kern="1200" dirty="0"/>
        </a:p>
      </dsp:txBody>
      <dsp:txXfrm>
        <a:off x="536" y="3219827"/>
        <a:ext cx="7847798" cy="1305898"/>
      </dsp:txXfrm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5634D97-270F-492A-85BC-BF940AA28831}">
      <dsp:nvSpPr>
        <dsp:cNvPr id="0" name=""/>
        <dsp:cNvSpPr/>
      </dsp:nvSpPr>
      <dsp:spPr>
        <a:xfrm>
          <a:off x="0" y="72010"/>
          <a:ext cx="7847798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OČI NA STOPKÁCH, HMATOVÁ TYKADLA</a:t>
          </a:r>
          <a:endParaRPr lang="cs-CZ" sz="3600" kern="1200" dirty="0"/>
        </a:p>
      </dsp:txBody>
      <dsp:txXfrm>
        <a:off x="0" y="72010"/>
        <a:ext cx="7847798" cy="1305898"/>
      </dsp:txXfrm>
    </dsp:sp>
    <dsp:sp modelId="{2FACD3F5-D214-4163-8860-10AD299E4133}">
      <dsp:nvSpPr>
        <dsp:cNvPr id="0" name=""/>
        <dsp:cNvSpPr/>
      </dsp:nvSpPr>
      <dsp:spPr>
        <a:xfrm>
          <a:off x="536" y="1718044"/>
          <a:ext cx="7843593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-</a:t>
          </a:r>
          <a:endParaRPr lang="cs-CZ" sz="6500" kern="1200" dirty="0"/>
        </a:p>
      </dsp:txBody>
      <dsp:txXfrm>
        <a:off x="536" y="1718044"/>
        <a:ext cx="7843593" cy="1305898"/>
      </dsp:txXfrm>
    </dsp:sp>
    <dsp:sp modelId="{B9A27F6B-BC82-4662-9F8D-E04C19C14382}">
      <dsp:nvSpPr>
        <dsp:cNvPr id="0" name=""/>
        <dsp:cNvSpPr/>
      </dsp:nvSpPr>
      <dsp:spPr>
        <a:xfrm>
          <a:off x="536" y="3219827"/>
          <a:ext cx="7847798" cy="1305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/>
            <a:t>KOMOROVÉ OKO</a:t>
          </a:r>
          <a:endParaRPr lang="cs-CZ" sz="3600" b="1" kern="1200" dirty="0"/>
        </a:p>
      </dsp:txBody>
      <dsp:txXfrm>
        <a:off x="536" y="3219827"/>
        <a:ext cx="7847798" cy="13058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</a:t>
            </a:r>
            <a:r>
              <a:rPr lang="cs-CZ" sz="1700" dirty="0"/>
              <a:t>VY_32_INOVACE_14_23_Porovnávání tříd </a:t>
            </a:r>
            <a:r>
              <a:rPr lang="cs-CZ" sz="1700" dirty="0" smtClean="0"/>
              <a:t>měkkýšů</a:t>
            </a:r>
          </a:p>
          <a:p>
            <a:pPr>
              <a:buNone/>
              <a:defRPr/>
            </a:pPr>
            <a:endParaRPr lang="cs-CZ" sz="1700" dirty="0"/>
          </a:p>
          <a:p>
            <a:pPr>
              <a:buNone/>
              <a:defRPr/>
            </a:pPr>
            <a:r>
              <a:rPr lang="cs-CZ" sz="1700" dirty="0" smtClean="0"/>
              <a:t>Číslo skupiny: 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</a:t>
            </a:r>
            <a:r>
              <a:rPr lang="cs-CZ" sz="1700" dirty="0"/>
              <a:t>F</a:t>
            </a:r>
            <a:r>
              <a:rPr lang="cs-CZ" sz="1700" dirty="0" smtClean="0"/>
              <a:t>ormou prezentace porovnání stavby těla  a orgánových soustav  tříd měkkýšů – plžů, mlžů, hlavonožců. Smyslem je ucelení  znalostí z kmene měkkýšů.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 VI.B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11.2. 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</a:t>
            </a:r>
            <a:r>
              <a:rPr lang="cs-CZ" sz="1700" dirty="0" smtClean="0"/>
              <a:t>hudebním a </a:t>
            </a:r>
            <a:r>
              <a:rPr lang="cs-CZ" sz="1700" dirty="0" smtClean="0"/>
              <a:t>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15.2.2013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POROVNÁNÍ TŘÍD MĚKKÝŠŮ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MĚKKÝŠI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STAVBA TĚLA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605626458"/>
              </p:ext>
            </p:extLst>
          </p:nvPr>
        </p:nvGraphicFramePr>
        <p:xfrm>
          <a:off x="971600" y="1412776"/>
          <a:ext cx="7848872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0" y="1628800"/>
            <a:ext cx="899592" cy="46805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PLŽI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MLŽI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HLAVO-NOŽCI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SCHRÁNKY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019982729"/>
              </p:ext>
            </p:extLst>
          </p:nvPr>
        </p:nvGraphicFramePr>
        <p:xfrm>
          <a:off x="899592" y="1556792"/>
          <a:ext cx="7848872" cy="4741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0" y="1628800"/>
            <a:ext cx="899592" cy="46805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PLŽI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MLŽI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HLAVO-NOŽCI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TRÁVICÍ SOUSTAVA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899592" y="1340768"/>
          <a:ext cx="7920880" cy="4741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Obdélník 5"/>
          <p:cNvSpPr/>
          <p:nvPr/>
        </p:nvSpPr>
        <p:spPr>
          <a:xfrm>
            <a:off x="0" y="1484784"/>
            <a:ext cx="899592" cy="46805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PLŽI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MLŽI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HLAVO-NOŽCI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DÝCHACÍ SOUSTAVA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705678409"/>
              </p:ext>
            </p:extLst>
          </p:nvPr>
        </p:nvGraphicFramePr>
        <p:xfrm>
          <a:off x="971600" y="1340768"/>
          <a:ext cx="7848872" cy="4741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0" y="1484784"/>
            <a:ext cx="899592" cy="46805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PLŽI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MLŽI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HLAVO-NOŽCI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NERVOVÁ SOUSTAVA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739248117"/>
              </p:ext>
            </p:extLst>
          </p:nvPr>
        </p:nvGraphicFramePr>
        <p:xfrm>
          <a:off x="899592" y="1340768"/>
          <a:ext cx="7848872" cy="4741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0" y="1484784"/>
            <a:ext cx="899592" cy="46805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PLŽI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MLŽI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HLAVO-NOŽCI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VYLUČOVACÍ SOUSTAVA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824087405"/>
              </p:ext>
            </p:extLst>
          </p:nvPr>
        </p:nvGraphicFramePr>
        <p:xfrm>
          <a:off x="827584" y="1340768"/>
          <a:ext cx="7848872" cy="4741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0" y="1484784"/>
            <a:ext cx="899592" cy="46805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PLŽI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MLŽI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HLAVO-NOŽCI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CÉVNÍ  SOUSTAVA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528969849"/>
              </p:ext>
            </p:extLst>
          </p:nvPr>
        </p:nvGraphicFramePr>
        <p:xfrm>
          <a:off x="827584" y="1340768"/>
          <a:ext cx="7848872" cy="4741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0" y="1484784"/>
            <a:ext cx="899592" cy="46805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PLŽI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MLŽI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HLAVO-NOŽCI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ROZMNOŽOVACÍ  SOUSTAVA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516273437"/>
              </p:ext>
            </p:extLst>
          </p:nvPr>
        </p:nvGraphicFramePr>
        <p:xfrm>
          <a:off x="827584" y="1340768"/>
          <a:ext cx="7848872" cy="4741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0" y="1484784"/>
            <a:ext cx="899592" cy="46805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PLŽI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MLŽI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HLAVO-NOŽCI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SMYSLOVÉ ORGÁNY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997781360"/>
              </p:ext>
            </p:extLst>
          </p:nvPr>
        </p:nvGraphicFramePr>
        <p:xfrm>
          <a:off x="827584" y="1340768"/>
          <a:ext cx="7848872" cy="4741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0" y="1484784"/>
            <a:ext cx="899592" cy="46805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PLŽI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MLŽI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HLAVO-NOŽCI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D5634D97-270F-492A-85BC-BF940AA28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2FACD3F5-D214-4163-8860-10AD299E4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B9A27F6B-BC82-4662-9F8D-E04C19C14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31224" cy="490066"/>
          </a:xfrm>
        </p:spPr>
        <p:txBody>
          <a:bodyPr>
            <a:normAutofit fontScale="90000"/>
          </a:bodyPr>
          <a:lstStyle/>
          <a:p>
            <a:r>
              <a:rPr lang="cs-CZ" sz="1800" dirty="0" smtClean="0"/>
              <a:t>ZAPÍŠEME DO SEŠITU:</a:t>
            </a:r>
            <a:br>
              <a:rPr lang="cs-CZ" sz="1800" dirty="0" smtClean="0"/>
            </a:br>
            <a:r>
              <a:rPr lang="cs-CZ" sz="2700" b="1" dirty="0" smtClean="0"/>
              <a:t>POROVNÁNÍ TŘÍD MĚKKÝŠŮ:</a:t>
            </a:r>
            <a:endParaRPr lang="cs-CZ" sz="27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03399834"/>
              </p:ext>
            </p:extLst>
          </p:nvPr>
        </p:nvGraphicFramePr>
        <p:xfrm>
          <a:off x="457200" y="908724"/>
          <a:ext cx="8229600" cy="56886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4773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Třída měkkýšů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PLŽI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MLŽI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HLAVONOŽCI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773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Schránka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ulita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lastura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Sépiová kost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730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Stavba těla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svalnatá 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noha 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+ hlava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svalnatá noha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svalnatá noha + hlava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267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Calibri"/>
                          <a:ea typeface="Calibri"/>
                          <a:cs typeface="Times New Roman"/>
                        </a:rPr>
                        <a:t>Smyslové orgány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oči, hmatová</a:t>
                      </a:r>
                      <a:r>
                        <a:rPr lang="cs-CZ" sz="1800" baseline="0" dirty="0" smtClean="0">
                          <a:latin typeface="Calibri"/>
                          <a:ea typeface="Calibri"/>
                          <a:cs typeface="Times New Roman"/>
                        </a:rPr>
                        <a:t> tykadla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-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komorové oko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773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Dýchání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plášťová dutina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žábry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žábry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122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Rozmnožování- pohlavní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obojetník 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vývin přímý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obojetník 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vývin nepřímý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oddělené pohlaví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vývin přímý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773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Nervová soustava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uzliny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uzliny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mozek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773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Trávicí soustava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Ú.o.-&gt;střevo-&gt;V.o.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Ú.o.-&gt;střevo-&gt;V.o.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Ú.o.-&gt;střevo-&gt;V.o.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773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Vylučovací soustava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Ledviny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Ledviny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Ledviny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122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Cévní soustava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Otevřená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srdce + cévy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Otevřená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srdce + cévy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Otevřená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srdce + cévy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Není-li uvedeno jinak, vlastní práce autora.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507</Words>
  <Application>Microsoft Office PowerPoint</Application>
  <PresentationFormat>Předvádění na obrazovce (4:3)</PresentationFormat>
  <Paragraphs>216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POROVNÁNÍ TŘÍD MĚKKÝŠŮ</vt:lpstr>
      <vt:lpstr>STAVBA TĚLA</vt:lpstr>
      <vt:lpstr>SCHRÁNKY</vt:lpstr>
      <vt:lpstr>TRÁVICÍ SOUSTAVA</vt:lpstr>
      <vt:lpstr>DÝCHACÍ SOUSTAVA</vt:lpstr>
      <vt:lpstr>NERVOVÁ SOUSTAVA</vt:lpstr>
      <vt:lpstr>VYLUČOVACÍ SOUSTAVA</vt:lpstr>
      <vt:lpstr>CÉVNÍ  SOUSTAVA</vt:lpstr>
      <vt:lpstr>ROZMNOŽOVACÍ  SOUSTAVA</vt:lpstr>
      <vt:lpstr>SMYSLOVÉ ORGÁNY</vt:lpstr>
      <vt:lpstr>ZAPÍŠEME DO SEŠITU: POROVNÁNÍ TŘÍD MĚKKÝŠŮ: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POROVNÁNÍ TŘÍD MĚKKÝŠŮ</dc:title>
  <cp:lastModifiedBy>Dum</cp:lastModifiedBy>
  <cp:revision>8</cp:revision>
  <dcterms:modified xsi:type="dcterms:W3CDTF">2013-02-16T11:28:43Z</dcterms:modified>
</cp:coreProperties>
</file>