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Default Extension="wdp" ContentType="image/vnd.ms-photo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0" r:id="rId5"/>
    <p:sldId id="261" r:id="rId6"/>
    <p:sldId id="263" r:id="rId7"/>
    <p:sldId id="264" r:id="rId8"/>
    <p:sldId id="265" r:id="rId9"/>
    <p:sldId id="273" r:id="rId10"/>
    <p:sldId id="266" r:id="rId11"/>
    <p:sldId id="267" r:id="rId12"/>
    <p:sldId id="268" r:id="rId13"/>
    <p:sldId id="271" r:id="rId14"/>
    <p:sldId id="269" r:id="rId15"/>
    <p:sldId id="270" r:id="rId16"/>
    <p:sldId id="272" r:id="rId17"/>
    <p:sldId id="274" r:id="rId18"/>
    <p:sldId id="258" r:id="rId19"/>
    <p:sldId id="259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6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A01F0C-D243-4DD8-9F7B-FC1CA4C6A810}" type="doc">
      <dgm:prSet loTypeId="urn:microsoft.com/office/officeart/2005/8/layout/hierarchy4" loCatId="hierarchy" qsTypeId="urn:microsoft.com/office/officeart/2005/8/quickstyle/simple4" qsCatId="simple" csTypeId="urn:microsoft.com/office/officeart/2005/8/colors/colorful1#4" csCatId="colorful" phldr="1"/>
      <dgm:spPr/>
      <dgm:t>
        <a:bodyPr/>
        <a:lstStyle/>
        <a:p>
          <a:endParaRPr lang="cs-CZ"/>
        </a:p>
      </dgm:t>
    </dgm:pt>
    <dgm:pt modelId="{30E531A3-9E1F-49DC-8CDA-2381474108F7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KROUŽKOVCI</a:t>
          </a:r>
          <a:endParaRPr lang="cs-CZ" dirty="0">
            <a:solidFill>
              <a:schemeClr val="tx1"/>
            </a:solidFill>
          </a:endParaRPr>
        </a:p>
      </dgm:t>
    </dgm:pt>
    <dgm:pt modelId="{E2251013-0069-471D-B73E-CCA1B69E1327}" type="parTrans" cxnId="{4851AB06-FCF4-474E-8F2E-6693D6DF8936}">
      <dgm:prSet/>
      <dgm:spPr/>
      <dgm:t>
        <a:bodyPr/>
        <a:lstStyle/>
        <a:p>
          <a:endParaRPr lang="cs-CZ"/>
        </a:p>
      </dgm:t>
    </dgm:pt>
    <dgm:pt modelId="{4E252236-F91E-4F37-8E3A-BD27E42176D4}" type="sibTrans" cxnId="{4851AB06-FCF4-474E-8F2E-6693D6DF8936}">
      <dgm:prSet/>
      <dgm:spPr/>
      <dgm:t>
        <a:bodyPr/>
        <a:lstStyle/>
        <a:p>
          <a:endParaRPr lang="cs-CZ"/>
        </a:p>
      </dgm:t>
    </dgm:pt>
    <dgm:pt modelId="{BFD02230-B0E6-4628-A709-EAB9C2E3BF4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MNOHOŠTĚTINATCI</a:t>
          </a:r>
          <a:endParaRPr lang="cs-CZ" dirty="0">
            <a:solidFill>
              <a:schemeClr val="tx1"/>
            </a:solidFill>
          </a:endParaRPr>
        </a:p>
      </dgm:t>
    </dgm:pt>
    <dgm:pt modelId="{9CB4933F-141F-46C1-9C0D-99AADB2D04DE}" type="parTrans" cxnId="{68301ECE-2470-47A6-BD1D-0D1C56127E19}">
      <dgm:prSet/>
      <dgm:spPr/>
      <dgm:t>
        <a:bodyPr/>
        <a:lstStyle/>
        <a:p>
          <a:endParaRPr lang="cs-CZ"/>
        </a:p>
      </dgm:t>
    </dgm:pt>
    <dgm:pt modelId="{4264EDBE-177A-41D5-9A74-2A3AD9E8B9B1}" type="sibTrans" cxnId="{68301ECE-2470-47A6-BD1D-0D1C56127E19}">
      <dgm:prSet/>
      <dgm:spPr/>
      <dgm:t>
        <a:bodyPr/>
        <a:lstStyle/>
        <a:p>
          <a:endParaRPr lang="cs-CZ"/>
        </a:p>
      </dgm:t>
    </dgm:pt>
    <dgm:pt modelId="{580F2B51-97EA-440C-8A13-BFDFB164F392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NEREIDKA</a:t>
          </a:r>
          <a:endParaRPr lang="cs-CZ" dirty="0">
            <a:solidFill>
              <a:schemeClr val="tx1"/>
            </a:solidFill>
          </a:endParaRPr>
        </a:p>
      </dgm:t>
    </dgm:pt>
    <dgm:pt modelId="{99F146B8-E1DF-4CD5-91FF-D8DA77875030}" type="parTrans" cxnId="{C739850F-3B6E-4977-8C9A-318B7CDE62D7}">
      <dgm:prSet/>
      <dgm:spPr/>
      <dgm:t>
        <a:bodyPr/>
        <a:lstStyle/>
        <a:p>
          <a:endParaRPr lang="cs-CZ"/>
        </a:p>
      </dgm:t>
    </dgm:pt>
    <dgm:pt modelId="{9D54BA5E-D6BB-47A3-AA49-CC4E2FFDC13B}" type="sibTrans" cxnId="{C739850F-3B6E-4977-8C9A-318B7CDE62D7}">
      <dgm:prSet/>
      <dgm:spPr/>
      <dgm:t>
        <a:bodyPr/>
        <a:lstStyle/>
        <a:p>
          <a:endParaRPr lang="cs-CZ"/>
        </a:p>
      </dgm:t>
    </dgm:pt>
    <dgm:pt modelId="{FFDB7D44-7CDE-481E-BD07-2A57CE763491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AFRODITKA</a:t>
          </a:r>
          <a:endParaRPr lang="cs-CZ" dirty="0">
            <a:solidFill>
              <a:schemeClr val="tx1"/>
            </a:solidFill>
          </a:endParaRPr>
        </a:p>
      </dgm:t>
    </dgm:pt>
    <dgm:pt modelId="{49C8A8A0-4BC5-4FD5-AF28-6CE8EEF33577}" type="parTrans" cxnId="{06D36FED-F198-4F77-8D4B-222DFF1FD1B8}">
      <dgm:prSet/>
      <dgm:spPr/>
      <dgm:t>
        <a:bodyPr/>
        <a:lstStyle/>
        <a:p>
          <a:endParaRPr lang="cs-CZ"/>
        </a:p>
      </dgm:t>
    </dgm:pt>
    <dgm:pt modelId="{80BECD64-B4C5-4B1B-88DC-563D779076E7}" type="sibTrans" cxnId="{06D36FED-F198-4F77-8D4B-222DFF1FD1B8}">
      <dgm:prSet/>
      <dgm:spPr/>
      <dgm:t>
        <a:bodyPr/>
        <a:lstStyle/>
        <a:p>
          <a:endParaRPr lang="cs-CZ"/>
        </a:p>
      </dgm:t>
    </dgm:pt>
    <dgm:pt modelId="{F4225E7F-79C2-4EAB-A454-B29D156ACCCC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OPASKOVCI</a:t>
          </a:r>
          <a:endParaRPr lang="cs-CZ" dirty="0">
            <a:solidFill>
              <a:schemeClr val="tx1"/>
            </a:solidFill>
          </a:endParaRPr>
        </a:p>
      </dgm:t>
    </dgm:pt>
    <dgm:pt modelId="{AFAED218-D446-4BE6-BB3C-057BA760DC5E}" type="parTrans" cxnId="{797E8997-BCA6-4874-B672-107648F69678}">
      <dgm:prSet/>
      <dgm:spPr/>
      <dgm:t>
        <a:bodyPr/>
        <a:lstStyle/>
        <a:p>
          <a:endParaRPr lang="cs-CZ"/>
        </a:p>
      </dgm:t>
    </dgm:pt>
    <dgm:pt modelId="{0C66FDB5-F920-47B1-B89A-3ABD22A16431}" type="sibTrans" cxnId="{797E8997-BCA6-4874-B672-107648F69678}">
      <dgm:prSet/>
      <dgm:spPr/>
      <dgm:t>
        <a:bodyPr/>
        <a:lstStyle/>
        <a:p>
          <a:endParaRPr lang="cs-CZ"/>
        </a:p>
      </dgm:t>
    </dgm:pt>
    <dgm:pt modelId="{5BD3036D-10A9-4AA2-AE4C-46021355881F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ŽÍŽALA</a:t>
          </a:r>
          <a:endParaRPr lang="cs-CZ" dirty="0">
            <a:solidFill>
              <a:schemeClr val="tx1"/>
            </a:solidFill>
          </a:endParaRPr>
        </a:p>
      </dgm:t>
    </dgm:pt>
    <dgm:pt modelId="{7B1D95A8-326F-4EAA-B8E8-51B6DC24ED09}" type="parTrans" cxnId="{EA28C1FC-7D7D-4263-8664-64E8EA35FDEA}">
      <dgm:prSet/>
      <dgm:spPr/>
      <dgm:t>
        <a:bodyPr/>
        <a:lstStyle/>
        <a:p>
          <a:endParaRPr lang="cs-CZ"/>
        </a:p>
      </dgm:t>
    </dgm:pt>
    <dgm:pt modelId="{359CF5B8-E0BA-45CB-8129-BC3FA48D98CA}" type="sibTrans" cxnId="{EA28C1FC-7D7D-4263-8664-64E8EA35FDEA}">
      <dgm:prSet/>
      <dgm:spPr/>
      <dgm:t>
        <a:bodyPr/>
        <a:lstStyle/>
        <a:p>
          <a:endParaRPr lang="cs-CZ"/>
        </a:p>
      </dgm:t>
    </dgm:pt>
    <dgm:pt modelId="{6C7B73BE-61E7-48DC-877A-88B613E98B08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PALOLO</a:t>
          </a:r>
          <a:endParaRPr lang="cs-CZ" dirty="0">
            <a:solidFill>
              <a:schemeClr val="tx1"/>
            </a:solidFill>
          </a:endParaRPr>
        </a:p>
      </dgm:t>
    </dgm:pt>
    <dgm:pt modelId="{0F849A96-782B-47EE-8D87-EA6545E2E87A}" type="parTrans" cxnId="{230CEB6E-D381-42F3-92B3-84966205213A}">
      <dgm:prSet/>
      <dgm:spPr/>
      <dgm:t>
        <a:bodyPr/>
        <a:lstStyle/>
        <a:p>
          <a:endParaRPr lang="cs-CZ"/>
        </a:p>
      </dgm:t>
    </dgm:pt>
    <dgm:pt modelId="{265258AF-2397-40DF-88FB-5B870DB07AD2}" type="sibTrans" cxnId="{230CEB6E-D381-42F3-92B3-84966205213A}">
      <dgm:prSet/>
      <dgm:spPr/>
      <dgm:t>
        <a:bodyPr/>
        <a:lstStyle/>
        <a:p>
          <a:endParaRPr lang="cs-CZ"/>
        </a:p>
      </dgm:t>
    </dgm:pt>
    <dgm:pt modelId="{0948C430-B1A1-4505-97AC-CE1839882A29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PIJAVKA</a:t>
          </a:r>
          <a:endParaRPr lang="cs-CZ" dirty="0">
            <a:solidFill>
              <a:schemeClr val="tx1"/>
            </a:solidFill>
          </a:endParaRPr>
        </a:p>
      </dgm:t>
    </dgm:pt>
    <dgm:pt modelId="{A0F0CAB4-771F-4607-AEBE-2AF5A4485F5B}" type="parTrans" cxnId="{62E98F1B-91DF-43F2-8062-9F4F5BA201C5}">
      <dgm:prSet/>
      <dgm:spPr/>
      <dgm:t>
        <a:bodyPr/>
        <a:lstStyle/>
        <a:p>
          <a:endParaRPr lang="cs-CZ"/>
        </a:p>
      </dgm:t>
    </dgm:pt>
    <dgm:pt modelId="{FD07F095-0AC0-40FB-8E0F-C34B396FDAFB}" type="sibTrans" cxnId="{62E98F1B-91DF-43F2-8062-9F4F5BA201C5}">
      <dgm:prSet/>
      <dgm:spPr/>
      <dgm:t>
        <a:bodyPr/>
        <a:lstStyle/>
        <a:p>
          <a:endParaRPr lang="cs-CZ"/>
        </a:p>
      </dgm:t>
    </dgm:pt>
    <dgm:pt modelId="{E0A32E0C-2329-4D0E-B624-0AD2B76CC770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NITĚNKA</a:t>
          </a:r>
          <a:endParaRPr lang="cs-CZ" dirty="0">
            <a:solidFill>
              <a:schemeClr val="tx1"/>
            </a:solidFill>
          </a:endParaRPr>
        </a:p>
      </dgm:t>
    </dgm:pt>
    <dgm:pt modelId="{F626F453-9A0C-4F6C-9514-F5152E3B1344}" type="parTrans" cxnId="{ECFEF12F-8DD9-44F1-B2E1-2949D935710A}">
      <dgm:prSet/>
      <dgm:spPr/>
      <dgm:t>
        <a:bodyPr/>
        <a:lstStyle/>
        <a:p>
          <a:endParaRPr lang="cs-CZ"/>
        </a:p>
      </dgm:t>
    </dgm:pt>
    <dgm:pt modelId="{1CCBF50B-BE15-43E7-BC3E-F6C5BDA1DEC1}" type="sibTrans" cxnId="{ECFEF12F-8DD9-44F1-B2E1-2949D935710A}">
      <dgm:prSet/>
      <dgm:spPr/>
      <dgm:t>
        <a:bodyPr/>
        <a:lstStyle/>
        <a:p>
          <a:endParaRPr lang="cs-CZ"/>
        </a:p>
      </dgm:t>
    </dgm:pt>
    <dgm:pt modelId="{653A48F1-8A0E-4C7F-9E60-FDB6624EE00F}" type="pres">
      <dgm:prSet presAssocID="{68A01F0C-D243-4DD8-9F7B-FC1CA4C6A810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3B3138F-789D-4731-8FBB-FE1CF5F7C71D}" type="pres">
      <dgm:prSet presAssocID="{30E531A3-9E1F-49DC-8CDA-2381474108F7}" presName="vertOne" presStyleCnt="0"/>
      <dgm:spPr/>
    </dgm:pt>
    <dgm:pt modelId="{ADC481C4-BB5F-4CFA-AE37-8862F84E33BB}" type="pres">
      <dgm:prSet presAssocID="{30E531A3-9E1F-49DC-8CDA-2381474108F7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2A58C9-08AD-4DE2-BF65-71FE647C3C1C}" type="pres">
      <dgm:prSet presAssocID="{30E531A3-9E1F-49DC-8CDA-2381474108F7}" presName="parTransOne" presStyleCnt="0"/>
      <dgm:spPr/>
    </dgm:pt>
    <dgm:pt modelId="{41EA3633-4B3E-419B-BA30-F718A64A99CD}" type="pres">
      <dgm:prSet presAssocID="{30E531A3-9E1F-49DC-8CDA-2381474108F7}" presName="horzOne" presStyleCnt="0"/>
      <dgm:spPr/>
    </dgm:pt>
    <dgm:pt modelId="{DE40E430-6D54-4A66-B21C-84F1129487E1}" type="pres">
      <dgm:prSet presAssocID="{BFD02230-B0E6-4628-A709-EAB9C2E3BF4D}" presName="vertTwo" presStyleCnt="0"/>
      <dgm:spPr/>
    </dgm:pt>
    <dgm:pt modelId="{C8A81B78-A49B-40DB-9DFF-FD610B13A8C5}" type="pres">
      <dgm:prSet presAssocID="{BFD02230-B0E6-4628-A709-EAB9C2E3BF4D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4328B5-0A62-4694-85FB-21F5091C54DE}" type="pres">
      <dgm:prSet presAssocID="{BFD02230-B0E6-4628-A709-EAB9C2E3BF4D}" presName="parTransTwo" presStyleCnt="0"/>
      <dgm:spPr/>
    </dgm:pt>
    <dgm:pt modelId="{37BB64C2-8410-4D0C-9373-D9F291EB476E}" type="pres">
      <dgm:prSet presAssocID="{BFD02230-B0E6-4628-A709-EAB9C2E3BF4D}" presName="horzTwo" presStyleCnt="0"/>
      <dgm:spPr/>
    </dgm:pt>
    <dgm:pt modelId="{C5DC7AE0-1384-477E-B726-902C5B2AE528}" type="pres">
      <dgm:prSet presAssocID="{580F2B51-97EA-440C-8A13-BFDFB164F392}" presName="vertThree" presStyleCnt="0"/>
      <dgm:spPr/>
    </dgm:pt>
    <dgm:pt modelId="{AA61F316-7A57-4D15-BEC7-62F3DB7E916D}" type="pres">
      <dgm:prSet presAssocID="{580F2B51-97EA-440C-8A13-BFDFB164F392}" presName="txThree" presStyleLbl="node3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11F9967-DBF8-4011-A734-CE2FEC8695C7}" type="pres">
      <dgm:prSet presAssocID="{580F2B51-97EA-440C-8A13-BFDFB164F392}" presName="horzThree" presStyleCnt="0"/>
      <dgm:spPr/>
    </dgm:pt>
    <dgm:pt modelId="{EA15FC8E-849B-44C4-BD3B-49EF8DFCE66C}" type="pres">
      <dgm:prSet presAssocID="{9D54BA5E-D6BB-47A3-AA49-CC4E2FFDC13B}" presName="sibSpaceThree" presStyleCnt="0"/>
      <dgm:spPr/>
    </dgm:pt>
    <dgm:pt modelId="{419F203D-BFCD-407F-A6EA-7570612DB79E}" type="pres">
      <dgm:prSet presAssocID="{FFDB7D44-7CDE-481E-BD07-2A57CE763491}" presName="vertThree" presStyleCnt="0"/>
      <dgm:spPr/>
    </dgm:pt>
    <dgm:pt modelId="{7060370B-CAAD-4CB8-97E8-39EDFDD4F908}" type="pres">
      <dgm:prSet presAssocID="{FFDB7D44-7CDE-481E-BD07-2A57CE763491}" presName="txThree" presStyleLbl="node3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759E52B-4EDA-4A82-98DC-8188AF95FFF5}" type="pres">
      <dgm:prSet presAssocID="{FFDB7D44-7CDE-481E-BD07-2A57CE763491}" presName="horzThree" presStyleCnt="0"/>
      <dgm:spPr/>
    </dgm:pt>
    <dgm:pt modelId="{A8258DBB-3D13-4ACC-80E5-F8021CD5756B}" type="pres">
      <dgm:prSet presAssocID="{80BECD64-B4C5-4B1B-88DC-563D779076E7}" presName="sibSpaceThree" presStyleCnt="0"/>
      <dgm:spPr/>
    </dgm:pt>
    <dgm:pt modelId="{A58FD2E6-0B5E-4C34-AD08-ED1C7F3D7FA9}" type="pres">
      <dgm:prSet presAssocID="{6C7B73BE-61E7-48DC-877A-88B613E98B08}" presName="vertThree" presStyleCnt="0"/>
      <dgm:spPr/>
    </dgm:pt>
    <dgm:pt modelId="{F8D4D353-8AD9-476E-A4A3-09E8A6C426B3}" type="pres">
      <dgm:prSet presAssocID="{6C7B73BE-61E7-48DC-877A-88B613E98B08}" presName="txThree" presStyleLbl="node3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5226B5-9924-421C-B0F7-0C3D33A324F1}" type="pres">
      <dgm:prSet presAssocID="{6C7B73BE-61E7-48DC-877A-88B613E98B08}" presName="horzThree" presStyleCnt="0"/>
      <dgm:spPr/>
    </dgm:pt>
    <dgm:pt modelId="{0D21D852-4F5A-44AE-9E92-596CB2B398D6}" type="pres">
      <dgm:prSet presAssocID="{4264EDBE-177A-41D5-9A74-2A3AD9E8B9B1}" presName="sibSpaceTwo" presStyleCnt="0"/>
      <dgm:spPr/>
    </dgm:pt>
    <dgm:pt modelId="{48CE114F-BC96-4CD9-A4B4-BB91C3547089}" type="pres">
      <dgm:prSet presAssocID="{F4225E7F-79C2-4EAB-A454-B29D156ACCCC}" presName="vertTwo" presStyleCnt="0"/>
      <dgm:spPr/>
    </dgm:pt>
    <dgm:pt modelId="{9C8F031F-EBB7-4096-9CCE-4EE141F489DB}" type="pres">
      <dgm:prSet presAssocID="{F4225E7F-79C2-4EAB-A454-B29D156ACCCC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8BFDB7D-A22E-450B-A490-AF592928A75C}" type="pres">
      <dgm:prSet presAssocID="{F4225E7F-79C2-4EAB-A454-B29D156ACCCC}" presName="parTransTwo" presStyleCnt="0"/>
      <dgm:spPr/>
    </dgm:pt>
    <dgm:pt modelId="{24E9BB76-078E-4016-B0F4-117682F0C162}" type="pres">
      <dgm:prSet presAssocID="{F4225E7F-79C2-4EAB-A454-B29D156ACCCC}" presName="horzTwo" presStyleCnt="0"/>
      <dgm:spPr/>
    </dgm:pt>
    <dgm:pt modelId="{141065B2-1182-4559-83FB-BE382F23F259}" type="pres">
      <dgm:prSet presAssocID="{5BD3036D-10A9-4AA2-AE4C-46021355881F}" presName="vertThree" presStyleCnt="0"/>
      <dgm:spPr/>
    </dgm:pt>
    <dgm:pt modelId="{6234C877-DE11-4BD3-90C0-4A70159D4215}" type="pres">
      <dgm:prSet presAssocID="{5BD3036D-10A9-4AA2-AE4C-46021355881F}" presName="txThree" presStyleLbl="node3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E432851-F776-4120-90D9-41845E85401F}" type="pres">
      <dgm:prSet presAssocID="{5BD3036D-10A9-4AA2-AE4C-46021355881F}" presName="horzThree" presStyleCnt="0"/>
      <dgm:spPr/>
    </dgm:pt>
    <dgm:pt modelId="{71735311-B013-4781-A03C-F69494BE2513}" type="pres">
      <dgm:prSet presAssocID="{359CF5B8-E0BA-45CB-8129-BC3FA48D98CA}" presName="sibSpaceThree" presStyleCnt="0"/>
      <dgm:spPr/>
    </dgm:pt>
    <dgm:pt modelId="{19E6CDD4-3A23-42D5-BE17-79907D50D48C}" type="pres">
      <dgm:prSet presAssocID="{0948C430-B1A1-4505-97AC-CE1839882A29}" presName="vertThree" presStyleCnt="0"/>
      <dgm:spPr/>
    </dgm:pt>
    <dgm:pt modelId="{0627E729-758F-41F3-8BCA-8B2AB81C96DF}" type="pres">
      <dgm:prSet presAssocID="{0948C430-B1A1-4505-97AC-CE1839882A29}" presName="txThree" presStyleLbl="node3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2F39F4-D724-4180-A901-70741DA34635}" type="pres">
      <dgm:prSet presAssocID="{0948C430-B1A1-4505-97AC-CE1839882A29}" presName="horzThree" presStyleCnt="0"/>
      <dgm:spPr/>
    </dgm:pt>
    <dgm:pt modelId="{A957F652-131B-474E-AE9A-A1B87CAAF18F}" type="pres">
      <dgm:prSet presAssocID="{FD07F095-0AC0-40FB-8E0F-C34B396FDAFB}" presName="sibSpaceThree" presStyleCnt="0"/>
      <dgm:spPr/>
    </dgm:pt>
    <dgm:pt modelId="{AFA4BDCE-D53D-4ED0-A455-95979C250993}" type="pres">
      <dgm:prSet presAssocID="{E0A32E0C-2329-4D0E-B624-0AD2B76CC770}" presName="vertThree" presStyleCnt="0"/>
      <dgm:spPr/>
    </dgm:pt>
    <dgm:pt modelId="{B97435E0-503A-456E-AFB3-9A15E643ACE6}" type="pres">
      <dgm:prSet presAssocID="{E0A32E0C-2329-4D0E-B624-0AD2B76CC770}" presName="txThree" presStyleLbl="node3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DE5E1CA-1617-4F48-A152-BFFB352EA74C}" type="pres">
      <dgm:prSet presAssocID="{E0A32E0C-2329-4D0E-B624-0AD2B76CC770}" presName="horzThree" presStyleCnt="0"/>
      <dgm:spPr/>
    </dgm:pt>
  </dgm:ptLst>
  <dgm:cxnLst>
    <dgm:cxn modelId="{395D19BE-DFE9-4092-A099-3C3599FAC84C}" type="presOf" srcId="{580F2B51-97EA-440C-8A13-BFDFB164F392}" destId="{AA61F316-7A57-4D15-BEC7-62F3DB7E916D}" srcOrd="0" destOrd="0" presId="urn:microsoft.com/office/officeart/2005/8/layout/hierarchy4"/>
    <dgm:cxn modelId="{797E8997-BCA6-4874-B672-107648F69678}" srcId="{30E531A3-9E1F-49DC-8CDA-2381474108F7}" destId="{F4225E7F-79C2-4EAB-A454-B29D156ACCCC}" srcOrd="1" destOrd="0" parTransId="{AFAED218-D446-4BE6-BB3C-057BA760DC5E}" sibTransId="{0C66FDB5-F920-47B1-B89A-3ABD22A16431}"/>
    <dgm:cxn modelId="{810B9555-29E2-4D9F-96FB-5F679902757E}" type="presOf" srcId="{5BD3036D-10A9-4AA2-AE4C-46021355881F}" destId="{6234C877-DE11-4BD3-90C0-4A70159D4215}" srcOrd="0" destOrd="0" presId="urn:microsoft.com/office/officeart/2005/8/layout/hierarchy4"/>
    <dgm:cxn modelId="{E8318CDF-FCF1-4440-9B3A-36F1073EA19B}" type="presOf" srcId="{0948C430-B1A1-4505-97AC-CE1839882A29}" destId="{0627E729-758F-41F3-8BCA-8B2AB81C96DF}" srcOrd="0" destOrd="0" presId="urn:microsoft.com/office/officeart/2005/8/layout/hierarchy4"/>
    <dgm:cxn modelId="{A0832DB8-26AA-46F5-93BF-DEF0A5DF412D}" type="presOf" srcId="{E0A32E0C-2329-4D0E-B624-0AD2B76CC770}" destId="{B97435E0-503A-456E-AFB3-9A15E643ACE6}" srcOrd="0" destOrd="0" presId="urn:microsoft.com/office/officeart/2005/8/layout/hierarchy4"/>
    <dgm:cxn modelId="{AC8DEC56-84E1-45B0-9CB3-A663B803A4B3}" type="presOf" srcId="{BFD02230-B0E6-4628-A709-EAB9C2E3BF4D}" destId="{C8A81B78-A49B-40DB-9DFF-FD610B13A8C5}" srcOrd="0" destOrd="0" presId="urn:microsoft.com/office/officeart/2005/8/layout/hierarchy4"/>
    <dgm:cxn modelId="{3094D003-834E-444A-A575-FB6D42E4B183}" type="presOf" srcId="{30E531A3-9E1F-49DC-8CDA-2381474108F7}" destId="{ADC481C4-BB5F-4CFA-AE37-8862F84E33BB}" srcOrd="0" destOrd="0" presId="urn:microsoft.com/office/officeart/2005/8/layout/hierarchy4"/>
    <dgm:cxn modelId="{ECFEF12F-8DD9-44F1-B2E1-2949D935710A}" srcId="{F4225E7F-79C2-4EAB-A454-B29D156ACCCC}" destId="{E0A32E0C-2329-4D0E-B624-0AD2B76CC770}" srcOrd="2" destOrd="0" parTransId="{F626F453-9A0C-4F6C-9514-F5152E3B1344}" sibTransId="{1CCBF50B-BE15-43E7-BC3E-F6C5BDA1DEC1}"/>
    <dgm:cxn modelId="{3C5A4A2A-490D-4728-8978-D57E64092ED4}" type="presOf" srcId="{6C7B73BE-61E7-48DC-877A-88B613E98B08}" destId="{F8D4D353-8AD9-476E-A4A3-09E8A6C426B3}" srcOrd="0" destOrd="0" presId="urn:microsoft.com/office/officeart/2005/8/layout/hierarchy4"/>
    <dgm:cxn modelId="{E77C7548-A4B8-4A32-BB96-1493E7EBF6CD}" type="presOf" srcId="{F4225E7F-79C2-4EAB-A454-B29D156ACCCC}" destId="{9C8F031F-EBB7-4096-9CCE-4EE141F489DB}" srcOrd="0" destOrd="0" presId="urn:microsoft.com/office/officeart/2005/8/layout/hierarchy4"/>
    <dgm:cxn modelId="{230CEB6E-D381-42F3-92B3-84966205213A}" srcId="{BFD02230-B0E6-4628-A709-EAB9C2E3BF4D}" destId="{6C7B73BE-61E7-48DC-877A-88B613E98B08}" srcOrd="2" destOrd="0" parTransId="{0F849A96-782B-47EE-8D87-EA6545E2E87A}" sibTransId="{265258AF-2397-40DF-88FB-5B870DB07AD2}"/>
    <dgm:cxn modelId="{EA28C1FC-7D7D-4263-8664-64E8EA35FDEA}" srcId="{F4225E7F-79C2-4EAB-A454-B29D156ACCCC}" destId="{5BD3036D-10A9-4AA2-AE4C-46021355881F}" srcOrd="0" destOrd="0" parTransId="{7B1D95A8-326F-4EAA-B8E8-51B6DC24ED09}" sibTransId="{359CF5B8-E0BA-45CB-8129-BC3FA48D98CA}"/>
    <dgm:cxn modelId="{06D36FED-F198-4F77-8D4B-222DFF1FD1B8}" srcId="{BFD02230-B0E6-4628-A709-EAB9C2E3BF4D}" destId="{FFDB7D44-7CDE-481E-BD07-2A57CE763491}" srcOrd="1" destOrd="0" parTransId="{49C8A8A0-4BC5-4FD5-AF28-6CE8EEF33577}" sibTransId="{80BECD64-B4C5-4B1B-88DC-563D779076E7}"/>
    <dgm:cxn modelId="{62E98F1B-91DF-43F2-8062-9F4F5BA201C5}" srcId="{F4225E7F-79C2-4EAB-A454-B29D156ACCCC}" destId="{0948C430-B1A1-4505-97AC-CE1839882A29}" srcOrd="1" destOrd="0" parTransId="{A0F0CAB4-771F-4607-AEBE-2AF5A4485F5B}" sibTransId="{FD07F095-0AC0-40FB-8E0F-C34B396FDAFB}"/>
    <dgm:cxn modelId="{68301ECE-2470-47A6-BD1D-0D1C56127E19}" srcId="{30E531A3-9E1F-49DC-8CDA-2381474108F7}" destId="{BFD02230-B0E6-4628-A709-EAB9C2E3BF4D}" srcOrd="0" destOrd="0" parTransId="{9CB4933F-141F-46C1-9C0D-99AADB2D04DE}" sibTransId="{4264EDBE-177A-41D5-9A74-2A3AD9E8B9B1}"/>
    <dgm:cxn modelId="{C739850F-3B6E-4977-8C9A-318B7CDE62D7}" srcId="{BFD02230-B0E6-4628-A709-EAB9C2E3BF4D}" destId="{580F2B51-97EA-440C-8A13-BFDFB164F392}" srcOrd="0" destOrd="0" parTransId="{99F146B8-E1DF-4CD5-91FF-D8DA77875030}" sibTransId="{9D54BA5E-D6BB-47A3-AA49-CC4E2FFDC13B}"/>
    <dgm:cxn modelId="{8DF55CB6-6036-4F30-AB97-8246B898F92B}" type="presOf" srcId="{68A01F0C-D243-4DD8-9F7B-FC1CA4C6A810}" destId="{653A48F1-8A0E-4C7F-9E60-FDB6624EE00F}" srcOrd="0" destOrd="0" presId="urn:microsoft.com/office/officeart/2005/8/layout/hierarchy4"/>
    <dgm:cxn modelId="{4851AB06-FCF4-474E-8F2E-6693D6DF8936}" srcId="{68A01F0C-D243-4DD8-9F7B-FC1CA4C6A810}" destId="{30E531A3-9E1F-49DC-8CDA-2381474108F7}" srcOrd="0" destOrd="0" parTransId="{E2251013-0069-471D-B73E-CCA1B69E1327}" sibTransId="{4E252236-F91E-4F37-8E3A-BD27E42176D4}"/>
    <dgm:cxn modelId="{AE7DC7A7-AFB1-43A7-8F1A-8C0F0FC0CF4D}" type="presOf" srcId="{FFDB7D44-7CDE-481E-BD07-2A57CE763491}" destId="{7060370B-CAAD-4CB8-97E8-39EDFDD4F908}" srcOrd="0" destOrd="0" presId="urn:microsoft.com/office/officeart/2005/8/layout/hierarchy4"/>
    <dgm:cxn modelId="{C236B9F5-6970-4D70-BDA5-5DCEC929F7EA}" type="presParOf" srcId="{653A48F1-8A0E-4C7F-9E60-FDB6624EE00F}" destId="{C3B3138F-789D-4731-8FBB-FE1CF5F7C71D}" srcOrd="0" destOrd="0" presId="urn:microsoft.com/office/officeart/2005/8/layout/hierarchy4"/>
    <dgm:cxn modelId="{ABEC05B5-853D-42A8-8E7F-9D581C68F37C}" type="presParOf" srcId="{C3B3138F-789D-4731-8FBB-FE1CF5F7C71D}" destId="{ADC481C4-BB5F-4CFA-AE37-8862F84E33BB}" srcOrd="0" destOrd="0" presId="urn:microsoft.com/office/officeart/2005/8/layout/hierarchy4"/>
    <dgm:cxn modelId="{3951177D-1444-47F5-8137-07283CD4B918}" type="presParOf" srcId="{C3B3138F-789D-4731-8FBB-FE1CF5F7C71D}" destId="{FE2A58C9-08AD-4DE2-BF65-71FE647C3C1C}" srcOrd="1" destOrd="0" presId="urn:microsoft.com/office/officeart/2005/8/layout/hierarchy4"/>
    <dgm:cxn modelId="{532D126A-981C-4B91-A8CF-C1F79015B5FB}" type="presParOf" srcId="{C3B3138F-789D-4731-8FBB-FE1CF5F7C71D}" destId="{41EA3633-4B3E-419B-BA30-F718A64A99CD}" srcOrd="2" destOrd="0" presId="urn:microsoft.com/office/officeart/2005/8/layout/hierarchy4"/>
    <dgm:cxn modelId="{3759B0A0-BBB1-4E65-8D21-146F5472FC57}" type="presParOf" srcId="{41EA3633-4B3E-419B-BA30-F718A64A99CD}" destId="{DE40E430-6D54-4A66-B21C-84F1129487E1}" srcOrd="0" destOrd="0" presId="urn:microsoft.com/office/officeart/2005/8/layout/hierarchy4"/>
    <dgm:cxn modelId="{1ED12125-DB15-4A28-A6D7-553356401D79}" type="presParOf" srcId="{DE40E430-6D54-4A66-B21C-84F1129487E1}" destId="{C8A81B78-A49B-40DB-9DFF-FD610B13A8C5}" srcOrd="0" destOrd="0" presId="urn:microsoft.com/office/officeart/2005/8/layout/hierarchy4"/>
    <dgm:cxn modelId="{8953A274-8AD9-431C-9C0D-90BA3A890CD1}" type="presParOf" srcId="{DE40E430-6D54-4A66-B21C-84F1129487E1}" destId="{374328B5-0A62-4694-85FB-21F5091C54DE}" srcOrd="1" destOrd="0" presId="urn:microsoft.com/office/officeart/2005/8/layout/hierarchy4"/>
    <dgm:cxn modelId="{E6A92BB3-35F5-44AC-90A3-DDC30628B3CC}" type="presParOf" srcId="{DE40E430-6D54-4A66-B21C-84F1129487E1}" destId="{37BB64C2-8410-4D0C-9373-D9F291EB476E}" srcOrd="2" destOrd="0" presId="urn:microsoft.com/office/officeart/2005/8/layout/hierarchy4"/>
    <dgm:cxn modelId="{CFD83CBB-CC57-4D3D-8103-783C2AE359BF}" type="presParOf" srcId="{37BB64C2-8410-4D0C-9373-D9F291EB476E}" destId="{C5DC7AE0-1384-477E-B726-902C5B2AE528}" srcOrd="0" destOrd="0" presId="urn:microsoft.com/office/officeart/2005/8/layout/hierarchy4"/>
    <dgm:cxn modelId="{17D7C7D4-BD67-449E-AEA7-03ED71B8A62D}" type="presParOf" srcId="{C5DC7AE0-1384-477E-B726-902C5B2AE528}" destId="{AA61F316-7A57-4D15-BEC7-62F3DB7E916D}" srcOrd="0" destOrd="0" presId="urn:microsoft.com/office/officeart/2005/8/layout/hierarchy4"/>
    <dgm:cxn modelId="{5D57F189-54F1-48EE-84DE-1FC69BCDD07A}" type="presParOf" srcId="{C5DC7AE0-1384-477E-B726-902C5B2AE528}" destId="{E11F9967-DBF8-4011-A734-CE2FEC8695C7}" srcOrd="1" destOrd="0" presId="urn:microsoft.com/office/officeart/2005/8/layout/hierarchy4"/>
    <dgm:cxn modelId="{9D24700A-B6FF-4A9F-AE5C-5C237F0369AB}" type="presParOf" srcId="{37BB64C2-8410-4D0C-9373-D9F291EB476E}" destId="{EA15FC8E-849B-44C4-BD3B-49EF8DFCE66C}" srcOrd="1" destOrd="0" presId="urn:microsoft.com/office/officeart/2005/8/layout/hierarchy4"/>
    <dgm:cxn modelId="{EA1E97F3-83FB-4FD5-90C3-C8AAB201BB64}" type="presParOf" srcId="{37BB64C2-8410-4D0C-9373-D9F291EB476E}" destId="{419F203D-BFCD-407F-A6EA-7570612DB79E}" srcOrd="2" destOrd="0" presId="urn:microsoft.com/office/officeart/2005/8/layout/hierarchy4"/>
    <dgm:cxn modelId="{13EF75EC-7C39-4F9A-8F4B-490B62E5C6F5}" type="presParOf" srcId="{419F203D-BFCD-407F-A6EA-7570612DB79E}" destId="{7060370B-CAAD-4CB8-97E8-39EDFDD4F908}" srcOrd="0" destOrd="0" presId="urn:microsoft.com/office/officeart/2005/8/layout/hierarchy4"/>
    <dgm:cxn modelId="{5AEFB72F-4C13-420A-BC04-DA7C4BA6561C}" type="presParOf" srcId="{419F203D-BFCD-407F-A6EA-7570612DB79E}" destId="{5759E52B-4EDA-4A82-98DC-8188AF95FFF5}" srcOrd="1" destOrd="0" presId="urn:microsoft.com/office/officeart/2005/8/layout/hierarchy4"/>
    <dgm:cxn modelId="{B27E44C2-BF5E-4C8E-A8D1-40CC9CB80076}" type="presParOf" srcId="{37BB64C2-8410-4D0C-9373-D9F291EB476E}" destId="{A8258DBB-3D13-4ACC-80E5-F8021CD5756B}" srcOrd="3" destOrd="0" presId="urn:microsoft.com/office/officeart/2005/8/layout/hierarchy4"/>
    <dgm:cxn modelId="{A0D70736-63C7-465A-9C70-4B2695EAE803}" type="presParOf" srcId="{37BB64C2-8410-4D0C-9373-D9F291EB476E}" destId="{A58FD2E6-0B5E-4C34-AD08-ED1C7F3D7FA9}" srcOrd="4" destOrd="0" presId="urn:microsoft.com/office/officeart/2005/8/layout/hierarchy4"/>
    <dgm:cxn modelId="{8EBE04B6-4B78-4B87-ACA2-B65D0E64E172}" type="presParOf" srcId="{A58FD2E6-0B5E-4C34-AD08-ED1C7F3D7FA9}" destId="{F8D4D353-8AD9-476E-A4A3-09E8A6C426B3}" srcOrd="0" destOrd="0" presId="urn:microsoft.com/office/officeart/2005/8/layout/hierarchy4"/>
    <dgm:cxn modelId="{4B43CA68-097A-4FC6-8BDB-F5532A648910}" type="presParOf" srcId="{A58FD2E6-0B5E-4C34-AD08-ED1C7F3D7FA9}" destId="{B05226B5-9924-421C-B0F7-0C3D33A324F1}" srcOrd="1" destOrd="0" presId="urn:microsoft.com/office/officeart/2005/8/layout/hierarchy4"/>
    <dgm:cxn modelId="{843C5500-E96C-45A9-A0C7-13A7E565ED40}" type="presParOf" srcId="{41EA3633-4B3E-419B-BA30-F718A64A99CD}" destId="{0D21D852-4F5A-44AE-9E92-596CB2B398D6}" srcOrd="1" destOrd="0" presId="urn:microsoft.com/office/officeart/2005/8/layout/hierarchy4"/>
    <dgm:cxn modelId="{B247F92B-4BE3-42C5-B182-EB90694B0C7B}" type="presParOf" srcId="{41EA3633-4B3E-419B-BA30-F718A64A99CD}" destId="{48CE114F-BC96-4CD9-A4B4-BB91C3547089}" srcOrd="2" destOrd="0" presId="urn:microsoft.com/office/officeart/2005/8/layout/hierarchy4"/>
    <dgm:cxn modelId="{C40F3CB8-B36A-48C8-BAB7-FD2CD9172433}" type="presParOf" srcId="{48CE114F-BC96-4CD9-A4B4-BB91C3547089}" destId="{9C8F031F-EBB7-4096-9CCE-4EE141F489DB}" srcOrd="0" destOrd="0" presId="urn:microsoft.com/office/officeart/2005/8/layout/hierarchy4"/>
    <dgm:cxn modelId="{1FE8C5B1-E947-4F12-A8FF-335E6C81DF3A}" type="presParOf" srcId="{48CE114F-BC96-4CD9-A4B4-BB91C3547089}" destId="{28BFDB7D-A22E-450B-A490-AF592928A75C}" srcOrd="1" destOrd="0" presId="urn:microsoft.com/office/officeart/2005/8/layout/hierarchy4"/>
    <dgm:cxn modelId="{35AF801F-7FE1-48F3-859E-CF3DFA681CFF}" type="presParOf" srcId="{48CE114F-BC96-4CD9-A4B4-BB91C3547089}" destId="{24E9BB76-078E-4016-B0F4-117682F0C162}" srcOrd="2" destOrd="0" presId="urn:microsoft.com/office/officeart/2005/8/layout/hierarchy4"/>
    <dgm:cxn modelId="{F007662C-49F8-42EB-AB67-37694C6889CF}" type="presParOf" srcId="{24E9BB76-078E-4016-B0F4-117682F0C162}" destId="{141065B2-1182-4559-83FB-BE382F23F259}" srcOrd="0" destOrd="0" presId="urn:microsoft.com/office/officeart/2005/8/layout/hierarchy4"/>
    <dgm:cxn modelId="{32C666E1-FD07-4AB5-9421-F23FE74B1752}" type="presParOf" srcId="{141065B2-1182-4559-83FB-BE382F23F259}" destId="{6234C877-DE11-4BD3-90C0-4A70159D4215}" srcOrd="0" destOrd="0" presId="urn:microsoft.com/office/officeart/2005/8/layout/hierarchy4"/>
    <dgm:cxn modelId="{1E6748C9-FF34-4949-A482-62D78EB773FA}" type="presParOf" srcId="{141065B2-1182-4559-83FB-BE382F23F259}" destId="{BE432851-F776-4120-90D9-41845E85401F}" srcOrd="1" destOrd="0" presId="urn:microsoft.com/office/officeart/2005/8/layout/hierarchy4"/>
    <dgm:cxn modelId="{6E1B0A1D-7D3E-4C35-AD84-6143174315DA}" type="presParOf" srcId="{24E9BB76-078E-4016-B0F4-117682F0C162}" destId="{71735311-B013-4781-A03C-F69494BE2513}" srcOrd="1" destOrd="0" presId="urn:microsoft.com/office/officeart/2005/8/layout/hierarchy4"/>
    <dgm:cxn modelId="{5F9EDB5F-A119-436C-A493-EFBD677008C6}" type="presParOf" srcId="{24E9BB76-078E-4016-B0F4-117682F0C162}" destId="{19E6CDD4-3A23-42D5-BE17-79907D50D48C}" srcOrd="2" destOrd="0" presId="urn:microsoft.com/office/officeart/2005/8/layout/hierarchy4"/>
    <dgm:cxn modelId="{62BE6920-11FB-46DC-979A-E7B198914DE2}" type="presParOf" srcId="{19E6CDD4-3A23-42D5-BE17-79907D50D48C}" destId="{0627E729-758F-41F3-8BCA-8B2AB81C96DF}" srcOrd="0" destOrd="0" presId="urn:microsoft.com/office/officeart/2005/8/layout/hierarchy4"/>
    <dgm:cxn modelId="{FD2CF370-B935-4AD5-AB58-68FCA034B75D}" type="presParOf" srcId="{19E6CDD4-3A23-42D5-BE17-79907D50D48C}" destId="{082F39F4-D724-4180-A901-70741DA34635}" srcOrd="1" destOrd="0" presId="urn:microsoft.com/office/officeart/2005/8/layout/hierarchy4"/>
    <dgm:cxn modelId="{384D8C62-F7F8-43EB-B942-46332BD9DB3F}" type="presParOf" srcId="{24E9BB76-078E-4016-B0F4-117682F0C162}" destId="{A957F652-131B-474E-AE9A-A1B87CAAF18F}" srcOrd="3" destOrd="0" presId="urn:microsoft.com/office/officeart/2005/8/layout/hierarchy4"/>
    <dgm:cxn modelId="{E19282CA-DE8C-444F-835E-5CE2046BDA3B}" type="presParOf" srcId="{24E9BB76-078E-4016-B0F4-117682F0C162}" destId="{AFA4BDCE-D53D-4ED0-A455-95979C250993}" srcOrd="4" destOrd="0" presId="urn:microsoft.com/office/officeart/2005/8/layout/hierarchy4"/>
    <dgm:cxn modelId="{CA03CCD8-0092-4A3E-A9D9-45BA7D9DDA2E}" type="presParOf" srcId="{AFA4BDCE-D53D-4ED0-A455-95979C250993}" destId="{B97435E0-503A-456E-AFB3-9A15E643ACE6}" srcOrd="0" destOrd="0" presId="urn:microsoft.com/office/officeart/2005/8/layout/hierarchy4"/>
    <dgm:cxn modelId="{4C7F9C9D-A4DE-4EE9-823F-2EC639510E9C}" type="presParOf" srcId="{AFA4BDCE-D53D-4ED0-A455-95979C250993}" destId="{8DE5E1CA-1617-4F48-A152-BFFB352EA74C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0C2ECC-584B-44F8-BFCE-943CC8F73053}" type="doc">
      <dgm:prSet loTypeId="urn:microsoft.com/office/officeart/2005/8/layout/default#1" loCatId="list" qsTypeId="urn:microsoft.com/office/officeart/2005/8/quickstyle/simple5" qsCatId="simple" csTypeId="urn:microsoft.com/office/officeart/2005/8/colors/colorful1#5" csCatId="colorful" phldr="1"/>
      <dgm:spPr/>
      <dgm:t>
        <a:bodyPr/>
        <a:lstStyle/>
        <a:p>
          <a:endParaRPr lang="cs-CZ"/>
        </a:p>
      </dgm:t>
    </dgm:pt>
    <dgm:pt modelId="{098651F9-93A0-4D74-8DA3-5F883741EF16}">
      <dgm:prSet phldrT="[Text]"/>
      <dgm:spPr/>
      <dgm:t>
        <a:bodyPr/>
        <a:lstStyle/>
        <a:p>
          <a:r>
            <a:rPr lang="cs-CZ" dirty="0" smtClean="0"/>
            <a:t>NEREIDKA</a:t>
          </a:r>
        </a:p>
        <a:p>
          <a:r>
            <a:rPr lang="cs-CZ" dirty="0" smtClean="0"/>
            <a:t>HNĚDÁ</a:t>
          </a:r>
          <a:endParaRPr lang="cs-CZ" dirty="0"/>
        </a:p>
      </dgm:t>
    </dgm:pt>
    <dgm:pt modelId="{C775BCA8-7627-4A0D-82B3-ED46834EB17B}" type="parTrans" cxnId="{C564908B-2C10-441F-A751-378911CED9AB}">
      <dgm:prSet/>
      <dgm:spPr/>
      <dgm:t>
        <a:bodyPr/>
        <a:lstStyle/>
        <a:p>
          <a:endParaRPr lang="cs-CZ"/>
        </a:p>
      </dgm:t>
    </dgm:pt>
    <dgm:pt modelId="{100FC399-3947-41B6-8CBC-D934A0CBB809}" type="sibTrans" cxnId="{C564908B-2C10-441F-A751-378911CED9AB}">
      <dgm:prSet/>
      <dgm:spPr/>
      <dgm:t>
        <a:bodyPr/>
        <a:lstStyle/>
        <a:p>
          <a:endParaRPr lang="cs-CZ"/>
        </a:p>
      </dgm:t>
    </dgm:pt>
    <dgm:pt modelId="{45DB6167-E08A-4779-9E86-102512E67323}">
      <dgm:prSet phldrT="[Text]"/>
      <dgm:spPr/>
      <dgm:t>
        <a:bodyPr/>
        <a:lstStyle/>
        <a:p>
          <a:r>
            <a:rPr lang="cs-CZ" dirty="0" smtClean="0"/>
            <a:t>PALOLO ZELENÝ</a:t>
          </a:r>
          <a:endParaRPr lang="cs-CZ" dirty="0"/>
        </a:p>
      </dgm:t>
    </dgm:pt>
    <dgm:pt modelId="{3B622027-9B17-482B-81B2-647A2601CEE4}" type="parTrans" cxnId="{9249BBD2-26DA-4A62-9CCB-122768714857}">
      <dgm:prSet/>
      <dgm:spPr/>
      <dgm:t>
        <a:bodyPr/>
        <a:lstStyle/>
        <a:p>
          <a:endParaRPr lang="cs-CZ"/>
        </a:p>
      </dgm:t>
    </dgm:pt>
    <dgm:pt modelId="{EBC01643-4EEB-4A0E-90BA-B02748607897}" type="sibTrans" cxnId="{9249BBD2-26DA-4A62-9CCB-122768714857}">
      <dgm:prSet/>
      <dgm:spPr/>
      <dgm:t>
        <a:bodyPr/>
        <a:lstStyle/>
        <a:p>
          <a:endParaRPr lang="cs-CZ"/>
        </a:p>
      </dgm:t>
    </dgm:pt>
    <dgm:pt modelId="{4C3AB75B-52B2-4F7A-AF99-6FB6B918BB93}">
      <dgm:prSet phldrT="[Text]"/>
      <dgm:spPr/>
      <dgm:t>
        <a:bodyPr/>
        <a:lstStyle/>
        <a:p>
          <a:r>
            <a:rPr lang="cs-CZ" dirty="0" smtClean="0"/>
            <a:t>AFRODITKA PLSTNATÁ</a:t>
          </a:r>
          <a:endParaRPr lang="cs-CZ" dirty="0"/>
        </a:p>
      </dgm:t>
    </dgm:pt>
    <dgm:pt modelId="{1AB80FAE-7832-4B79-8DD7-B18DC9FAE15B}" type="parTrans" cxnId="{ED0ED22D-80B5-4734-9F2D-43A777BEBB62}">
      <dgm:prSet/>
      <dgm:spPr/>
      <dgm:t>
        <a:bodyPr/>
        <a:lstStyle/>
        <a:p>
          <a:endParaRPr lang="cs-CZ"/>
        </a:p>
      </dgm:t>
    </dgm:pt>
    <dgm:pt modelId="{667A95A1-1AB6-4AEB-A664-4A1EF681D97A}" type="sibTrans" cxnId="{ED0ED22D-80B5-4734-9F2D-43A777BEBB62}">
      <dgm:prSet/>
      <dgm:spPr/>
      <dgm:t>
        <a:bodyPr/>
        <a:lstStyle/>
        <a:p>
          <a:endParaRPr lang="cs-CZ"/>
        </a:p>
      </dgm:t>
    </dgm:pt>
    <dgm:pt modelId="{85BC4578-871C-4B55-A7B1-6FCF3C3E766C}" type="pres">
      <dgm:prSet presAssocID="{B10C2ECC-584B-44F8-BFCE-943CC8F7305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93A6D9-80D4-4497-88EE-A66FCA25D836}" type="pres">
      <dgm:prSet presAssocID="{098651F9-93A0-4D74-8DA3-5F883741EF1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39C409-7F06-49AF-A26F-0DE1B399D210}" type="pres">
      <dgm:prSet presAssocID="{100FC399-3947-41B6-8CBC-D934A0CBB809}" presName="sibTrans" presStyleCnt="0"/>
      <dgm:spPr/>
    </dgm:pt>
    <dgm:pt modelId="{32806474-6863-485D-B702-5084E2DE34BC}" type="pres">
      <dgm:prSet presAssocID="{45DB6167-E08A-4779-9E86-102512E67323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9CB55-8587-400B-813B-2A9C4B0B78A3}" type="pres">
      <dgm:prSet presAssocID="{EBC01643-4EEB-4A0E-90BA-B02748607897}" presName="sibTrans" presStyleCnt="0"/>
      <dgm:spPr/>
    </dgm:pt>
    <dgm:pt modelId="{001B3975-0625-412B-AEB0-8F90DDFF8507}" type="pres">
      <dgm:prSet presAssocID="{4C3AB75B-52B2-4F7A-AF99-6FB6B918BB93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0ED22D-80B5-4734-9F2D-43A777BEBB62}" srcId="{B10C2ECC-584B-44F8-BFCE-943CC8F73053}" destId="{4C3AB75B-52B2-4F7A-AF99-6FB6B918BB93}" srcOrd="2" destOrd="0" parTransId="{1AB80FAE-7832-4B79-8DD7-B18DC9FAE15B}" sibTransId="{667A95A1-1AB6-4AEB-A664-4A1EF681D97A}"/>
    <dgm:cxn modelId="{C564908B-2C10-441F-A751-378911CED9AB}" srcId="{B10C2ECC-584B-44F8-BFCE-943CC8F73053}" destId="{098651F9-93A0-4D74-8DA3-5F883741EF16}" srcOrd="0" destOrd="0" parTransId="{C775BCA8-7627-4A0D-82B3-ED46834EB17B}" sibTransId="{100FC399-3947-41B6-8CBC-D934A0CBB809}"/>
    <dgm:cxn modelId="{8767B91F-E1A9-4097-A270-B2BB8873C692}" type="presOf" srcId="{B10C2ECC-584B-44F8-BFCE-943CC8F73053}" destId="{85BC4578-871C-4B55-A7B1-6FCF3C3E766C}" srcOrd="0" destOrd="0" presId="urn:microsoft.com/office/officeart/2005/8/layout/default#1"/>
    <dgm:cxn modelId="{AAAD8F7C-FA32-4E69-BCD0-4F21D40381C2}" type="presOf" srcId="{45DB6167-E08A-4779-9E86-102512E67323}" destId="{32806474-6863-485D-B702-5084E2DE34BC}" srcOrd="0" destOrd="0" presId="urn:microsoft.com/office/officeart/2005/8/layout/default#1"/>
    <dgm:cxn modelId="{9249BBD2-26DA-4A62-9CCB-122768714857}" srcId="{B10C2ECC-584B-44F8-BFCE-943CC8F73053}" destId="{45DB6167-E08A-4779-9E86-102512E67323}" srcOrd="1" destOrd="0" parTransId="{3B622027-9B17-482B-81B2-647A2601CEE4}" sibTransId="{EBC01643-4EEB-4A0E-90BA-B02748607897}"/>
    <dgm:cxn modelId="{538DDCDA-3E5A-41EE-880B-1760469EE96B}" type="presOf" srcId="{098651F9-93A0-4D74-8DA3-5F883741EF16}" destId="{4993A6D9-80D4-4497-88EE-A66FCA25D836}" srcOrd="0" destOrd="0" presId="urn:microsoft.com/office/officeart/2005/8/layout/default#1"/>
    <dgm:cxn modelId="{DB719EA1-C1A4-4D27-A367-BBFE8274C2D3}" type="presOf" srcId="{4C3AB75B-52B2-4F7A-AF99-6FB6B918BB93}" destId="{001B3975-0625-412B-AEB0-8F90DDFF8507}" srcOrd="0" destOrd="0" presId="urn:microsoft.com/office/officeart/2005/8/layout/default#1"/>
    <dgm:cxn modelId="{7AE19F54-74FF-4B1F-A96F-05D6662DB9A3}" type="presParOf" srcId="{85BC4578-871C-4B55-A7B1-6FCF3C3E766C}" destId="{4993A6D9-80D4-4497-88EE-A66FCA25D836}" srcOrd="0" destOrd="0" presId="urn:microsoft.com/office/officeart/2005/8/layout/default#1"/>
    <dgm:cxn modelId="{800D0E88-4CD7-455C-BEE5-8973740F79B0}" type="presParOf" srcId="{85BC4578-871C-4B55-A7B1-6FCF3C3E766C}" destId="{D139C409-7F06-49AF-A26F-0DE1B399D210}" srcOrd="1" destOrd="0" presId="urn:microsoft.com/office/officeart/2005/8/layout/default#1"/>
    <dgm:cxn modelId="{DE272DBC-729B-41A4-8280-83064BCBA75A}" type="presParOf" srcId="{85BC4578-871C-4B55-A7B1-6FCF3C3E766C}" destId="{32806474-6863-485D-B702-5084E2DE34BC}" srcOrd="2" destOrd="0" presId="urn:microsoft.com/office/officeart/2005/8/layout/default#1"/>
    <dgm:cxn modelId="{B23F485A-D5AA-41EC-AFF4-C325C9CAC5F0}" type="presParOf" srcId="{85BC4578-871C-4B55-A7B1-6FCF3C3E766C}" destId="{AC79CB55-8587-400B-813B-2A9C4B0B78A3}" srcOrd="3" destOrd="0" presId="urn:microsoft.com/office/officeart/2005/8/layout/default#1"/>
    <dgm:cxn modelId="{C2867EC3-3198-4647-A967-22F4ECEA0C1D}" type="presParOf" srcId="{85BC4578-871C-4B55-A7B1-6FCF3C3E766C}" destId="{001B3975-0625-412B-AEB0-8F90DDFF8507}" srcOrd="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2E848E-51ED-433E-8419-54AFCC507B04}" type="doc">
      <dgm:prSet loTypeId="urn:microsoft.com/office/officeart/2005/8/layout/hProcess9" loCatId="process" qsTypeId="urn:microsoft.com/office/officeart/2005/8/quickstyle/simple5" qsCatId="simple" csTypeId="urn:microsoft.com/office/officeart/2005/8/colors/accent2_3" csCatId="accent2" phldr="1"/>
      <dgm:spPr/>
    </dgm:pt>
    <dgm:pt modelId="{E8BE4B3E-8BAC-494D-A998-B50F61445D94}">
      <dgm:prSet phldrT="[Text]"/>
      <dgm:spPr/>
      <dgm:t>
        <a:bodyPr/>
        <a:lstStyle/>
        <a:p>
          <a:r>
            <a:rPr lang="cs-CZ" smtClean="0"/>
            <a:t>VAJÍČKO</a:t>
          </a:r>
          <a:endParaRPr lang="cs-CZ" dirty="0"/>
        </a:p>
      </dgm:t>
    </dgm:pt>
    <dgm:pt modelId="{8A4A25E8-1FC5-4C8E-A393-D2598D683BED}" type="parTrans" cxnId="{26D2ED83-245E-4E86-A0D5-05401A7F346E}">
      <dgm:prSet/>
      <dgm:spPr/>
      <dgm:t>
        <a:bodyPr/>
        <a:lstStyle/>
        <a:p>
          <a:endParaRPr lang="cs-CZ"/>
        </a:p>
      </dgm:t>
    </dgm:pt>
    <dgm:pt modelId="{0598B5DD-196B-4CD4-9C50-B68B25F938B8}" type="sibTrans" cxnId="{26D2ED83-245E-4E86-A0D5-05401A7F346E}">
      <dgm:prSet/>
      <dgm:spPr/>
      <dgm:t>
        <a:bodyPr/>
        <a:lstStyle/>
        <a:p>
          <a:endParaRPr lang="cs-CZ"/>
        </a:p>
      </dgm:t>
    </dgm:pt>
    <dgm:pt modelId="{3356E43C-1A69-45F8-930B-3C6467EE3C2D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DOSPĚLEC</a:t>
          </a:r>
          <a:endParaRPr lang="cs-CZ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74E28BDC-DB5F-40C8-B95A-314D6D2C2FFA}" type="parTrans" cxnId="{6052B92B-DDCF-4083-A4EB-9B0A03DC36C4}">
      <dgm:prSet/>
      <dgm:spPr/>
      <dgm:t>
        <a:bodyPr/>
        <a:lstStyle/>
        <a:p>
          <a:endParaRPr lang="cs-CZ"/>
        </a:p>
      </dgm:t>
    </dgm:pt>
    <dgm:pt modelId="{8DC7AFD2-5783-4263-8B42-261107ACF0AE}" type="sibTrans" cxnId="{6052B92B-DDCF-4083-A4EB-9B0A03DC36C4}">
      <dgm:prSet/>
      <dgm:spPr/>
      <dgm:t>
        <a:bodyPr/>
        <a:lstStyle/>
        <a:p>
          <a:endParaRPr lang="cs-CZ"/>
        </a:p>
      </dgm:t>
    </dgm:pt>
    <dgm:pt modelId="{3DD17789-6F26-414D-AFF2-5F0D3F06B5F1}" type="pres">
      <dgm:prSet presAssocID="{172E848E-51ED-433E-8419-54AFCC507B04}" presName="CompostProcess" presStyleCnt="0">
        <dgm:presLayoutVars>
          <dgm:dir/>
          <dgm:resizeHandles val="exact"/>
        </dgm:presLayoutVars>
      </dgm:prSet>
      <dgm:spPr/>
    </dgm:pt>
    <dgm:pt modelId="{89070972-3FE3-441F-8A09-139DB5F61E0D}" type="pres">
      <dgm:prSet presAssocID="{172E848E-51ED-433E-8419-54AFCC507B04}" presName="arrow" presStyleLbl="bgShp" presStyleIdx="0" presStyleCnt="1"/>
      <dgm:spPr/>
    </dgm:pt>
    <dgm:pt modelId="{D2E4D7FB-EDD2-4983-BA57-BB51B56D32C3}" type="pres">
      <dgm:prSet presAssocID="{172E848E-51ED-433E-8419-54AFCC507B04}" presName="linearProcess" presStyleCnt="0"/>
      <dgm:spPr/>
    </dgm:pt>
    <dgm:pt modelId="{04D7BDF3-B61E-4C06-B841-5C791C6AC35F}" type="pres">
      <dgm:prSet presAssocID="{E8BE4B3E-8BAC-494D-A998-B50F61445D94}" presName="text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91EF0B-1D33-4241-B701-5E1A5CD01324}" type="pres">
      <dgm:prSet presAssocID="{0598B5DD-196B-4CD4-9C50-B68B25F938B8}" presName="sibTrans" presStyleCnt="0"/>
      <dgm:spPr/>
    </dgm:pt>
    <dgm:pt modelId="{82133646-5C93-4625-9863-EEF378382D0F}" type="pres">
      <dgm:prSet presAssocID="{3356E43C-1A69-45F8-930B-3C6467EE3C2D}" presName="textNode" presStyleLbl="node1" presStyleIdx="1" presStyleCnt="2" custScaleX="93616" custLinFactNeighborX="-17076" custLinFactNeighborY="25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95CF4B-DD96-42CE-9495-1A67BEB1BEA5}" type="presOf" srcId="{E8BE4B3E-8BAC-494D-A998-B50F61445D94}" destId="{04D7BDF3-B61E-4C06-B841-5C791C6AC35F}" srcOrd="0" destOrd="0" presId="urn:microsoft.com/office/officeart/2005/8/layout/hProcess9"/>
    <dgm:cxn modelId="{26D2ED83-245E-4E86-A0D5-05401A7F346E}" srcId="{172E848E-51ED-433E-8419-54AFCC507B04}" destId="{E8BE4B3E-8BAC-494D-A998-B50F61445D94}" srcOrd="0" destOrd="0" parTransId="{8A4A25E8-1FC5-4C8E-A393-D2598D683BED}" sibTransId="{0598B5DD-196B-4CD4-9C50-B68B25F938B8}"/>
    <dgm:cxn modelId="{6052B92B-DDCF-4083-A4EB-9B0A03DC36C4}" srcId="{172E848E-51ED-433E-8419-54AFCC507B04}" destId="{3356E43C-1A69-45F8-930B-3C6467EE3C2D}" srcOrd="1" destOrd="0" parTransId="{74E28BDC-DB5F-40C8-B95A-314D6D2C2FFA}" sibTransId="{8DC7AFD2-5783-4263-8B42-261107ACF0AE}"/>
    <dgm:cxn modelId="{D0B2212A-5726-4F7E-94F8-F88FEF4B9088}" type="presOf" srcId="{172E848E-51ED-433E-8419-54AFCC507B04}" destId="{3DD17789-6F26-414D-AFF2-5F0D3F06B5F1}" srcOrd="0" destOrd="0" presId="urn:microsoft.com/office/officeart/2005/8/layout/hProcess9"/>
    <dgm:cxn modelId="{27D0D55C-46C5-4F64-8A33-E3FBB6ED0D21}" type="presOf" srcId="{3356E43C-1A69-45F8-930B-3C6467EE3C2D}" destId="{82133646-5C93-4625-9863-EEF378382D0F}" srcOrd="0" destOrd="0" presId="urn:microsoft.com/office/officeart/2005/8/layout/hProcess9"/>
    <dgm:cxn modelId="{798FDD86-CFC5-498A-9DDF-A402D96E7EAB}" type="presParOf" srcId="{3DD17789-6F26-414D-AFF2-5F0D3F06B5F1}" destId="{89070972-3FE3-441F-8A09-139DB5F61E0D}" srcOrd="0" destOrd="0" presId="urn:microsoft.com/office/officeart/2005/8/layout/hProcess9"/>
    <dgm:cxn modelId="{55C7FFCD-F359-499A-BC38-7CF07B96D143}" type="presParOf" srcId="{3DD17789-6F26-414D-AFF2-5F0D3F06B5F1}" destId="{D2E4D7FB-EDD2-4983-BA57-BB51B56D32C3}" srcOrd="1" destOrd="0" presId="urn:microsoft.com/office/officeart/2005/8/layout/hProcess9"/>
    <dgm:cxn modelId="{6765E79E-17B2-49ED-B432-AB4341BA62DE}" type="presParOf" srcId="{D2E4D7FB-EDD2-4983-BA57-BB51B56D32C3}" destId="{04D7BDF3-B61E-4C06-B841-5C791C6AC35F}" srcOrd="0" destOrd="0" presId="urn:microsoft.com/office/officeart/2005/8/layout/hProcess9"/>
    <dgm:cxn modelId="{DA29F20C-F548-42A4-AA2D-EF674B785F8E}" type="presParOf" srcId="{D2E4D7FB-EDD2-4983-BA57-BB51B56D32C3}" destId="{DB91EF0B-1D33-4241-B701-5E1A5CD01324}" srcOrd="1" destOrd="0" presId="urn:microsoft.com/office/officeart/2005/8/layout/hProcess9"/>
    <dgm:cxn modelId="{90BF9975-3642-4A21-A277-F7AB0C27C1AE}" type="presParOf" srcId="{D2E4D7FB-EDD2-4983-BA57-BB51B56D32C3}" destId="{82133646-5C93-4625-9863-EEF378382D0F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1ACE50-C9A8-4025-B9F8-C6521B751E19}" type="doc">
      <dgm:prSet loTypeId="urn:microsoft.com/office/officeart/2005/8/layout/default#2" loCatId="list" qsTypeId="urn:microsoft.com/office/officeart/2005/8/quickstyle/3d1" qsCatId="3D" csTypeId="urn:microsoft.com/office/officeart/2005/8/colors/colorful1#6" csCatId="colorful" phldr="1"/>
      <dgm:spPr/>
      <dgm:t>
        <a:bodyPr/>
        <a:lstStyle/>
        <a:p>
          <a:endParaRPr lang="cs-CZ"/>
        </a:p>
      </dgm:t>
    </dgm:pt>
    <dgm:pt modelId="{E1C68458-D898-460B-8462-3053DC775B6D}">
      <dgm:prSet phldrT="[Text]"/>
      <dgm:spPr/>
      <dgm:t>
        <a:bodyPr/>
        <a:lstStyle/>
        <a:p>
          <a:r>
            <a:rPr lang="cs-CZ" dirty="0" smtClean="0"/>
            <a:t>ŽÍŽALA OBECNÁ</a:t>
          </a:r>
          <a:endParaRPr lang="cs-CZ" dirty="0"/>
        </a:p>
      </dgm:t>
    </dgm:pt>
    <dgm:pt modelId="{3FE1981E-F6BD-456B-AF60-E3241664FB72}" type="parTrans" cxnId="{9B17613E-0958-4CD3-84DC-CA2C1DB38D8D}">
      <dgm:prSet/>
      <dgm:spPr/>
      <dgm:t>
        <a:bodyPr/>
        <a:lstStyle/>
        <a:p>
          <a:endParaRPr lang="cs-CZ"/>
        </a:p>
      </dgm:t>
    </dgm:pt>
    <dgm:pt modelId="{5DD0050B-BF70-440F-9B72-461F08E14076}" type="sibTrans" cxnId="{9B17613E-0958-4CD3-84DC-CA2C1DB38D8D}">
      <dgm:prSet/>
      <dgm:spPr/>
      <dgm:t>
        <a:bodyPr/>
        <a:lstStyle/>
        <a:p>
          <a:endParaRPr lang="cs-CZ"/>
        </a:p>
      </dgm:t>
    </dgm:pt>
    <dgm:pt modelId="{DD78E6DB-946D-4A1F-91BC-C4EB04280E70}">
      <dgm:prSet phldrT="[Text]"/>
      <dgm:spPr/>
      <dgm:t>
        <a:bodyPr/>
        <a:lstStyle/>
        <a:p>
          <a:r>
            <a:rPr lang="cs-CZ" dirty="0" smtClean="0"/>
            <a:t>PIJAVKA LÉKAŘSKÁ</a:t>
          </a:r>
          <a:endParaRPr lang="cs-CZ" dirty="0"/>
        </a:p>
      </dgm:t>
    </dgm:pt>
    <dgm:pt modelId="{0B47A9C1-A97B-4151-A156-FF8DF6C77AC3}" type="parTrans" cxnId="{2020A745-384D-4309-ADB3-B001922A4A28}">
      <dgm:prSet/>
      <dgm:spPr/>
      <dgm:t>
        <a:bodyPr/>
        <a:lstStyle/>
        <a:p>
          <a:endParaRPr lang="cs-CZ"/>
        </a:p>
      </dgm:t>
    </dgm:pt>
    <dgm:pt modelId="{BFBEFE60-34D9-4E58-8AED-959C169ECD29}" type="sibTrans" cxnId="{2020A745-384D-4309-ADB3-B001922A4A28}">
      <dgm:prSet/>
      <dgm:spPr/>
      <dgm:t>
        <a:bodyPr/>
        <a:lstStyle/>
        <a:p>
          <a:endParaRPr lang="cs-CZ"/>
        </a:p>
      </dgm:t>
    </dgm:pt>
    <dgm:pt modelId="{1AEEDE2F-2C37-41CB-B6C1-0FDB3CA97DA1}">
      <dgm:prSet phldrT="[Text]"/>
      <dgm:spPr/>
      <dgm:t>
        <a:bodyPr/>
        <a:lstStyle/>
        <a:p>
          <a:r>
            <a:rPr lang="cs-CZ" dirty="0" smtClean="0"/>
            <a:t>NITĚNKA OBECNÁ</a:t>
          </a:r>
          <a:endParaRPr lang="cs-CZ" dirty="0"/>
        </a:p>
      </dgm:t>
    </dgm:pt>
    <dgm:pt modelId="{97140CE7-13F0-431C-A078-CC2288837A50}" type="parTrans" cxnId="{B842A5FE-A215-4F6C-89DC-3C80923B0660}">
      <dgm:prSet/>
      <dgm:spPr/>
      <dgm:t>
        <a:bodyPr/>
        <a:lstStyle/>
        <a:p>
          <a:endParaRPr lang="cs-CZ"/>
        </a:p>
      </dgm:t>
    </dgm:pt>
    <dgm:pt modelId="{BEE77560-3FAC-4AF7-A5B7-27D477C90A46}" type="sibTrans" cxnId="{B842A5FE-A215-4F6C-89DC-3C80923B0660}">
      <dgm:prSet/>
      <dgm:spPr/>
      <dgm:t>
        <a:bodyPr/>
        <a:lstStyle/>
        <a:p>
          <a:endParaRPr lang="cs-CZ"/>
        </a:p>
      </dgm:t>
    </dgm:pt>
    <dgm:pt modelId="{F12B2975-CC8A-46FD-A63E-86C46FEC8D5D}" type="pres">
      <dgm:prSet presAssocID="{8C1ACE50-C9A8-4025-B9F8-C6521B751E1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4A03469-1B05-4418-A974-AC6394E2C48A}" type="pres">
      <dgm:prSet presAssocID="{E1C68458-D898-460B-8462-3053DC775B6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4C67B6-F4C1-4B39-B646-B5CCAE8B4F28}" type="pres">
      <dgm:prSet presAssocID="{5DD0050B-BF70-440F-9B72-461F08E14076}" presName="sibTrans" presStyleCnt="0"/>
      <dgm:spPr/>
    </dgm:pt>
    <dgm:pt modelId="{0FEEA5D1-A9AC-408B-B364-F75C9C5EEEA1}" type="pres">
      <dgm:prSet presAssocID="{DD78E6DB-946D-4A1F-91BC-C4EB04280E7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BC7F6C-4AED-4A4A-9774-9B156E051983}" type="pres">
      <dgm:prSet presAssocID="{BFBEFE60-34D9-4E58-8AED-959C169ECD29}" presName="sibTrans" presStyleCnt="0"/>
      <dgm:spPr/>
    </dgm:pt>
    <dgm:pt modelId="{86D107A2-A0FE-451D-8FD5-79A4A7260675}" type="pres">
      <dgm:prSet presAssocID="{1AEEDE2F-2C37-41CB-B6C1-0FDB3CA97DA1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9307F8-2733-4C5A-AC8D-B6B5894F7423}" type="presOf" srcId="{DD78E6DB-946D-4A1F-91BC-C4EB04280E70}" destId="{0FEEA5D1-A9AC-408B-B364-F75C9C5EEEA1}" srcOrd="0" destOrd="0" presId="urn:microsoft.com/office/officeart/2005/8/layout/default#2"/>
    <dgm:cxn modelId="{9B17613E-0958-4CD3-84DC-CA2C1DB38D8D}" srcId="{8C1ACE50-C9A8-4025-B9F8-C6521B751E19}" destId="{E1C68458-D898-460B-8462-3053DC775B6D}" srcOrd="0" destOrd="0" parTransId="{3FE1981E-F6BD-456B-AF60-E3241664FB72}" sibTransId="{5DD0050B-BF70-440F-9B72-461F08E14076}"/>
    <dgm:cxn modelId="{B842A5FE-A215-4F6C-89DC-3C80923B0660}" srcId="{8C1ACE50-C9A8-4025-B9F8-C6521B751E19}" destId="{1AEEDE2F-2C37-41CB-B6C1-0FDB3CA97DA1}" srcOrd="2" destOrd="0" parTransId="{97140CE7-13F0-431C-A078-CC2288837A50}" sibTransId="{BEE77560-3FAC-4AF7-A5B7-27D477C90A46}"/>
    <dgm:cxn modelId="{1F806D83-D195-40E0-B3AD-60750AC1D0BE}" type="presOf" srcId="{1AEEDE2F-2C37-41CB-B6C1-0FDB3CA97DA1}" destId="{86D107A2-A0FE-451D-8FD5-79A4A7260675}" srcOrd="0" destOrd="0" presId="urn:microsoft.com/office/officeart/2005/8/layout/default#2"/>
    <dgm:cxn modelId="{76ADF7EB-7493-4E26-B007-3DCFF5822F62}" type="presOf" srcId="{8C1ACE50-C9A8-4025-B9F8-C6521B751E19}" destId="{F12B2975-CC8A-46FD-A63E-86C46FEC8D5D}" srcOrd="0" destOrd="0" presId="urn:microsoft.com/office/officeart/2005/8/layout/default#2"/>
    <dgm:cxn modelId="{2020A745-384D-4309-ADB3-B001922A4A28}" srcId="{8C1ACE50-C9A8-4025-B9F8-C6521B751E19}" destId="{DD78E6DB-946D-4A1F-91BC-C4EB04280E70}" srcOrd="1" destOrd="0" parTransId="{0B47A9C1-A97B-4151-A156-FF8DF6C77AC3}" sibTransId="{BFBEFE60-34D9-4E58-8AED-959C169ECD29}"/>
    <dgm:cxn modelId="{B100D36A-3086-4C50-906A-380340CDFDB9}" type="presOf" srcId="{E1C68458-D898-460B-8462-3053DC775B6D}" destId="{54A03469-1B05-4418-A974-AC6394E2C48A}" srcOrd="0" destOrd="0" presId="urn:microsoft.com/office/officeart/2005/8/layout/default#2"/>
    <dgm:cxn modelId="{90554168-6A19-43CF-A8AB-ABC2408E73D4}" type="presParOf" srcId="{F12B2975-CC8A-46FD-A63E-86C46FEC8D5D}" destId="{54A03469-1B05-4418-A974-AC6394E2C48A}" srcOrd="0" destOrd="0" presId="urn:microsoft.com/office/officeart/2005/8/layout/default#2"/>
    <dgm:cxn modelId="{2D2A3A36-D505-49A0-A102-5295F60B826A}" type="presParOf" srcId="{F12B2975-CC8A-46FD-A63E-86C46FEC8D5D}" destId="{284C67B6-F4C1-4B39-B646-B5CCAE8B4F28}" srcOrd="1" destOrd="0" presId="urn:microsoft.com/office/officeart/2005/8/layout/default#2"/>
    <dgm:cxn modelId="{6D308CB5-A229-4B63-9998-E5A3A23FB17A}" type="presParOf" srcId="{F12B2975-CC8A-46FD-A63E-86C46FEC8D5D}" destId="{0FEEA5D1-A9AC-408B-B364-F75C9C5EEEA1}" srcOrd="2" destOrd="0" presId="urn:microsoft.com/office/officeart/2005/8/layout/default#2"/>
    <dgm:cxn modelId="{6BBE8081-D915-4567-AE7A-45F8D896E389}" type="presParOf" srcId="{F12B2975-CC8A-46FD-A63E-86C46FEC8D5D}" destId="{6FBC7F6C-4AED-4A4A-9774-9B156E051983}" srcOrd="3" destOrd="0" presId="urn:microsoft.com/office/officeart/2005/8/layout/default#2"/>
    <dgm:cxn modelId="{63D797D7-8C1C-4DCB-A55E-4CE6B65778BC}" type="presParOf" srcId="{F12B2975-CC8A-46FD-A63E-86C46FEC8D5D}" destId="{86D107A2-A0FE-451D-8FD5-79A4A7260675}" srcOrd="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DC481C4-BB5F-4CFA-AE37-8862F84E33BB}">
      <dsp:nvSpPr>
        <dsp:cNvPr id="0" name=""/>
        <dsp:cNvSpPr/>
      </dsp:nvSpPr>
      <dsp:spPr>
        <a:xfrm>
          <a:off x="944" y="3840"/>
          <a:ext cx="8227711" cy="16051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chemeClr val="tx1"/>
              </a:solidFill>
            </a:rPr>
            <a:t>KROUŽKOVCI</a:t>
          </a:r>
          <a:endParaRPr lang="cs-CZ" sz="6500" kern="1200" dirty="0">
            <a:solidFill>
              <a:schemeClr val="tx1"/>
            </a:solidFill>
          </a:endParaRPr>
        </a:p>
      </dsp:txBody>
      <dsp:txXfrm>
        <a:off x="944" y="3840"/>
        <a:ext cx="8227711" cy="1605166"/>
      </dsp:txXfrm>
    </dsp:sp>
    <dsp:sp modelId="{C8A81B78-A49B-40DB-9DFF-FD610B13A8C5}">
      <dsp:nvSpPr>
        <dsp:cNvPr id="0" name=""/>
        <dsp:cNvSpPr/>
      </dsp:nvSpPr>
      <dsp:spPr>
        <a:xfrm>
          <a:off x="944" y="1753700"/>
          <a:ext cx="4058583" cy="16051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chemeClr val="tx1"/>
              </a:solidFill>
            </a:rPr>
            <a:t>MNOHOŠTĚTINATCI</a:t>
          </a:r>
          <a:endParaRPr lang="cs-CZ" sz="3400" kern="1200" dirty="0">
            <a:solidFill>
              <a:schemeClr val="tx1"/>
            </a:solidFill>
          </a:endParaRPr>
        </a:p>
      </dsp:txBody>
      <dsp:txXfrm>
        <a:off x="944" y="1753700"/>
        <a:ext cx="4058583" cy="1605166"/>
      </dsp:txXfrm>
    </dsp:sp>
    <dsp:sp modelId="{AA61F316-7A57-4D15-BEC7-62F3DB7E916D}">
      <dsp:nvSpPr>
        <dsp:cNvPr id="0" name=""/>
        <dsp:cNvSpPr/>
      </dsp:nvSpPr>
      <dsp:spPr>
        <a:xfrm>
          <a:off x="944" y="3503560"/>
          <a:ext cx="1316012" cy="16051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NEREIDKA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944" y="3503560"/>
        <a:ext cx="1316012" cy="1605166"/>
      </dsp:txXfrm>
    </dsp:sp>
    <dsp:sp modelId="{7060370B-CAAD-4CB8-97E8-39EDFDD4F908}">
      <dsp:nvSpPr>
        <dsp:cNvPr id="0" name=""/>
        <dsp:cNvSpPr/>
      </dsp:nvSpPr>
      <dsp:spPr>
        <a:xfrm>
          <a:off x="1372229" y="3503560"/>
          <a:ext cx="1316012" cy="16051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AFRODITKA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1372229" y="3503560"/>
        <a:ext cx="1316012" cy="1605166"/>
      </dsp:txXfrm>
    </dsp:sp>
    <dsp:sp modelId="{F8D4D353-8AD9-476E-A4A3-09E8A6C426B3}">
      <dsp:nvSpPr>
        <dsp:cNvPr id="0" name=""/>
        <dsp:cNvSpPr/>
      </dsp:nvSpPr>
      <dsp:spPr>
        <a:xfrm>
          <a:off x="2743514" y="3503560"/>
          <a:ext cx="1316012" cy="16051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PALOLO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2743514" y="3503560"/>
        <a:ext cx="1316012" cy="1605166"/>
      </dsp:txXfrm>
    </dsp:sp>
    <dsp:sp modelId="{9C8F031F-EBB7-4096-9CCE-4EE141F489DB}">
      <dsp:nvSpPr>
        <dsp:cNvPr id="0" name=""/>
        <dsp:cNvSpPr/>
      </dsp:nvSpPr>
      <dsp:spPr>
        <a:xfrm>
          <a:off x="4170072" y="1753700"/>
          <a:ext cx="4058583" cy="16051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chemeClr val="tx1"/>
              </a:solidFill>
            </a:rPr>
            <a:t>OPASKOVCI</a:t>
          </a:r>
          <a:endParaRPr lang="cs-CZ" sz="3400" kern="1200" dirty="0">
            <a:solidFill>
              <a:schemeClr val="tx1"/>
            </a:solidFill>
          </a:endParaRPr>
        </a:p>
      </dsp:txBody>
      <dsp:txXfrm>
        <a:off x="4170072" y="1753700"/>
        <a:ext cx="4058583" cy="1605166"/>
      </dsp:txXfrm>
    </dsp:sp>
    <dsp:sp modelId="{6234C877-DE11-4BD3-90C0-4A70159D4215}">
      <dsp:nvSpPr>
        <dsp:cNvPr id="0" name=""/>
        <dsp:cNvSpPr/>
      </dsp:nvSpPr>
      <dsp:spPr>
        <a:xfrm>
          <a:off x="4170072" y="3503560"/>
          <a:ext cx="1316012" cy="16051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ŽÍŽALA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4170072" y="3503560"/>
        <a:ext cx="1316012" cy="1605166"/>
      </dsp:txXfrm>
    </dsp:sp>
    <dsp:sp modelId="{0627E729-758F-41F3-8BCA-8B2AB81C96DF}">
      <dsp:nvSpPr>
        <dsp:cNvPr id="0" name=""/>
        <dsp:cNvSpPr/>
      </dsp:nvSpPr>
      <dsp:spPr>
        <a:xfrm>
          <a:off x="5541357" y="3503560"/>
          <a:ext cx="1316012" cy="16051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PIJAVKA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5541357" y="3503560"/>
        <a:ext cx="1316012" cy="1605166"/>
      </dsp:txXfrm>
    </dsp:sp>
    <dsp:sp modelId="{B97435E0-503A-456E-AFB3-9A15E643ACE6}">
      <dsp:nvSpPr>
        <dsp:cNvPr id="0" name=""/>
        <dsp:cNvSpPr/>
      </dsp:nvSpPr>
      <dsp:spPr>
        <a:xfrm>
          <a:off x="6912642" y="3503560"/>
          <a:ext cx="1316012" cy="16051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NITĚNKA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6912642" y="3503560"/>
        <a:ext cx="1316012" cy="160516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993A6D9-80D4-4497-88EE-A66FCA25D836}">
      <dsp:nvSpPr>
        <dsp:cNvPr id="0" name=""/>
        <dsp:cNvSpPr/>
      </dsp:nvSpPr>
      <dsp:spPr>
        <a:xfrm>
          <a:off x="460905" y="1047"/>
          <a:ext cx="3479899" cy="208793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NEREIDKA</a:t>
          </a:r>
        </a:p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HNĚDÁ</a:t>
          </a:r>
          <a:endParaRPr lang="cs-CZ" sz="5000" kern="1200" dirty="0"/>
        </a:p>
      </dsp:txBody>
      <dsp:txXfrm>
        <a:off x="460905" y="1047"/>
        <a:ext cx="3479899" cy="2087939"/>
      </dsp:txXfrm>
    </dsp:sp>
    <dsp:sp modelId="{32806474-6863-485D-B702-5084E2DE34BC}">
      <dsp:nvSpPr>
        <dsp:cNvPr id="0" name=""/>
        <dsp:cNvSpPr/>
      </dsp:nvSpPr>
      <dsp:spPr>
        <a:xfrm>
          <a:off x="4288794" y="1047"/>
          <a:ext cx="3479899" cy="208793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PALOLO ZELENÝ</a:t>
          </a:r>
          <a:endParaRPr lang="cs-CZ" sz="5000" kern="1200" dirty="0"/>
        </a:p>
      </dsp:txBody>
      <dsp:txXfrm>
        <a:off x="4288794" y="1047"/>
        <a:ext cx="3479899" cy="2087939"/>
      </dsp:txXfrm>
    </dsp:sp>
    <dsp:sp modelId="{001B3975-0625-412B-AEB0-8F90DDFF8507}">
      <dsp:nvSpPr>
        <dsp:cNvPr id="0" name=""/>
        <dsp:cNvSpPr/>
      </dsp:nvSpPr>
      <dsp:spPr>
        <a:xfrm>
          <a:off x="2374850" y="2436976"/>
          <a:ext cx="3479899" cy="208793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AFRODITKA PLSTNATÁ</a:t>
          </a:r>
          <a:endParaRPr lang="cs-CZ" sz="5000" kern="1200" dirty="0"/>
        </a:p>
      </dsp:txBody>
      <dsp:txXfrm>
        <a:off x="2374850" y="2436976"/>
        <a:ext cx="3479899" cy="208793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9070972-3FE3-441F-8A09-139DB5F61E0D}">
      <dsp:nvSpPr>
        <dsp:cNvPr id="0" name=""/>
        <dsp:cNvSpPr/>
      </dsp:nvSpPr>
      <dsp:spPr>
        <a:xfrm>
          <a:off x="460825" y="0"/>
          <a:ext cx="5222692" cy="2320032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4D7BDF3-B61E-4C06-B841-5C791C6AC35F}">
      <dsp:nvSpPr>
        <dsp:cNvPr id="0" name=""/>
        <dsp:cNvSpPr/>
      </dsp:nvSpPr>
      <dsp:spPr>
        <a:xfrm>
          <a:off x="526810" y="696009"/>
          <a:ext cx="2490139" cy="928012"/>
        </a:xfrm>
        <a:prstGeom prst="roundRect">
          <a:avLst/>
        </a:prstGeom>
        <a:gradFill rotWithShape="0">
          <a:gsLst>
            <a:gs pos="0">
              <a:schemeClr val="accent2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smtClean="0"/>
            <a:t>VAJÍČKO</a:t>
          </a:r>
          <a:endParaRPr lang="cs-CZ" sz="3600" kern="1200" dirty="0"/>
        </a:p>
      </dsp:txBody>
      <dsp:txXfrm>
        <a:off x="526810" y="696009"/>
        <a:ext cx="2490139" cy="928012"/>
      </dsp:txXfrm>
    </dsp:sp>
    <dsp:sp modelId="{82133646-5C93-4625-9863-EEF378382D0F}">
      <dsp:nvSpPr>
        <dsp:cNvPr id="0" name=""/>
        <dsp:cNvSpPr/>
      </dsp:nvSpPr>
      <dsp:spPr>
        <a:xfrm>
          <a:off x="3240359" y="720082"/>
          <a:ext cx="2331168" cy="928012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DOSPĚLEC</a:t>
          </a:r>
          <a:endParaRPr lang="cs-CZ" sz="36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240359" y="720082"/>
        <a:ext cx="2331168" cy="92801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4A03469-1B05-4418-A974-AC6394E2C48A}">
      <dsp:nvSpPr>
        <dsp:cNvPr id="0" name=""/>
        <dsp:cNvSpPr/>
      </dsp:nvSpPr>
      <dsp:spPr>
        <a:xfrm>
          <a:off x="460905" y="1047"/>
          <a:ext cx="3479899" cy="208793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ŽÍŽALA OBECNÁ</a:t>
          </a:r>
          <a:endParaRPr lang="cs-CZ" sz="5800" kern="1200" dirty="0"/>
        </a:p>
      </dsp:txBody>
      <dsp:txXfrm>
        <a:off x="460905" y="1047"/>
        <a:ext cx="3479899" cy="2087939"/>
      </dsp:txXfrm>
    </dsp:sp>
    <dsp:sp modelId="{0FEEA5D1-A9AC-408B-B364-F75C9C5EEEA1}">
      <dsp:nvSpPr>
        <dsp:cNvPr id="0" name=""/>
        <dsp:cNvSpPr/>
      </dsp:nvSpPr>
      <dsp:spPr>
        <a:xfrm>
          <a:off x="4288794" y="1047"/>
          <a:ext cx="3479899" cy="208793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PIJAVKA LÉKAŘSKÁ</a:t>
          </a:r>
          <a:endParaRPr lang="cs-CZ" sz="5800" kern="1200" dirty="0"/>
        </a:p>
      </dsp:txBody>
      <dsp:txXfrm>
        <a:off x="4288794" y="1047"/>
        <a:ext cx="3479899" cy="2087939"/>
      </dsp:txXfrm>
    </dsp:sp>
    <dsp:sp modelId="{86D107A2-A0FE-451D-8FD5-79A4A7260675}">
      <dsp:nvSpPr>
        <dsp:cNvPr id="0" name=""/>
        <dsp:cNvSpPr/>
      </dsp:nvSpPr>
      <dsp:spPr>
        <a:xfrm>
          <a:off x="2374850" y="2436976"/>
          <a:ext cx="3479899" cy="208793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NITĚNKA OBECNÁ</a:t>
          </a:r>
          <a:endParaRPr lang="cs-CZ" sz="5800" kern="1200" dirty="0"/>
        </a:p>
      </dsp:txBody>
      <dsp:txXfrm>
        <a:off x="2374850" y="2436976"/>
        <a:ext cx="3479899" cy="2087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VY_32_INOVACE_18_23_Kroužkovci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Popisování těla žížaly obecné a jejich orgánových soustav, uvádění dalších  druhů kroužkovců. Zápis do sešitu.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ověření:15.2.2013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kmen: KROUŽKOVCI</a:t>
            </a:r>
            <a:endParaRPr lang="cs-CZ" sz="9600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/>
          <a:lstStyle/>
          <a:p>
            <a:r>
              <a:rPr lang="cs-CZ" dirty="0" smtClean="0"/>
              <a:t>PROČ NÁZEV KMENE KROUŽKOVCI?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6995120" cy="291318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5400" dirty="0" smtClean="0"/>
              <a:t>PROTOŽE MAJÍ STEJNOMĚRNĚ ČLÁNKOVANÉ TĚLO</a:t>
            </a:r>
            <a:endParaRPr lang="cs-CZ" sz="5400" dirty="0"/>
          </a:p>
        </p:txBody>
      </p:sp>
      <p:pic>
        <p:nvPicPr>
          <p:cNvPr id="1026" name="Picture 2" descr="C:\Documents and Settings\User\Local Settings\Temporary Internet Files\Content.IE5\9RU6K2KY\MC9000573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645024"/>
            <a:ext cx="2409990" cy="19899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SYSTÉM KMENE KROUŽKOVCŮ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268760"/>
          <a:ext cx="8229600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C481C4-BB5F-4CFA-AE37-8862F84E33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DC481C4-BB5F-4CFA-AE37-8862F84E33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A81B78-A49B-40DB-9DFF-FD610B13A8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8A81B78-A49B-40DB-9DFF-FD610B13A8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8F031F-EBB7-4096-9CCE-4EE141F489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9C8F031F-EBB7-4096-9CCE-4EE141F489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61F316-7A57-4D15-BEC7-62F3DB7E91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AA61F316-7A57-4D15-BEC7-62F3DB7E91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370B-CAAD-4CB8-97E8-39EDFDD4F9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7060370B-CAAD-4CB8-97E8-39EDFDD4F9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D4D353-8AD9-476E-A4A3-09E8A6C426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F8D4D353-8AD9-476E-A4A3-09E8A6C426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34C877-DE11-4BD3-90C0-4A70159D42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6234C877-DE11-4BD3-90C0-4A70159D42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27E729-758F-41F3-8BCA-8B2AB81C9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0627E729-758F-41F3-8BCA-8B2AB81C96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7435E0-503A-456E-AFB3-9A15E643AC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B97435E0-503A-456E-AFB3-9A15E643AC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třída: MNOHOŠTĚTINATCI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jejich tělo je stejnoměrně článkované</a:t>
            </a:r>
          </a:p>
          <a:p>
            <a:pPr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Z každého článku vyrůstá svazek štětin</a:t>
            </a:r>
          </a:p>
          <a:p>
            <a:pPr algn="ctr"/>
            <a:r>
              <a:rPr lang="cs-CZ" dirty="0" smtClean="0"/>
              <a:t>dýchají pomocí </a:t>
            </a:r>
            <a:r>
              <a:rPr lang="cs-CZ" dirty="0" err="1" smtClean="0"/>
              <a:t>žaber</a:t>
            </a: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jsou odděleného pohlaví</a:t>
            </a:r>
          </a:p>
          <a:p>
            <a:pPr algn="ctr"/>
            <a:r>
              <a:rPr lang="cs-CZ" dirty="0" smtClean="0"/>
              <a:t>vývin je přímý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mnohoštětinatců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93A6D9-80D4-4497-88EE-A66FCA25D8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993A6D9-80D4-4497-88EE-A66FCA25D8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993A6D9-80D4-4497-88EE-A66FCA25D8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806474-6863-485D-B702-5084E2DE3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32806474-6863-485D-B702-5084E2DE3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32806474-6863-485D-B702-5084E2DE3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1B3975-0625-412B-AEB0-8F90DDFF85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001B3975-0625-412B-AEB0-8F90DDFF85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001B3975-0625-412B-AEB0-8F90DDFF85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třída: OPASKOVCI</a:t>
            </a:r>
            <a:endParaRPr lang="cs-CZ" dirty="0"/>
          </a:p>
        </p:txBody>
      </p:sp>
      <p:pic>
        <p:nvPicPr>
          <p:cNvPr id="2050" name="Picture 2" descr="C:\Documents and Settings\User\Local Settings\Temporary Internet Files\Content.IE5\EIT9BLAL\MC90005734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578" y="1484784"/>
            <a:ext cx="5760742" cy="47567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  <a:solidFill>
            <a:srgbClr val="7030A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STAVBA TĚLA ŽÍŽALY OBECNÉ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 descr="P109025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l="3463" t="29270" r="5850" b="42092"/>
          <a:stretch>
            <a:fillRect/>
          </a:stretch>
        </p:blipFill>
        <p:spPr>
          <a:xfrm>
            <a:off x="539552" y="2636912"/>
            <a:ext cx="7904878" cy="1872208"/>
          </a:xfrm>
        </p:spPr>
      </p:pic>
      <p:sp>
        <p:nvSpPr>
          <p:cNvPr id="5" name="Obdélník 4"/>
          <p:cNvSpPr/>
          <p:nvPr/>
        </p:nvSpPr>
        <p:spPr>
          <a:xfrm>
            <a:off x="3491880" y="3068960"/>
            <a:ext cx="504056" cy="10081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opisek se šipkou nahoru 5"/>
          <p:cNvSpPr/>
          <p:nvPr/>
        </p:nvSpPr>
        <p:spPr>
          <a:xfrm>
            <a:off x="395536" y="4077072"/>
            <a:ext cx="2160240" cy="1944216"/>
          </a:xfrm>
          <a:prstGeom prst="up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PŘEDNÍ ČÁST TĚLA</a:t>
            </a:r>
            <a:endParaRPr lang="cs-CZ" sz="2800" b="1" dirty="0"/>
          </a:p>
        </p:txBody>
      </p:sp>
      <p:sp>
        <p:nvSpPr>
          <p:cNvPr id="7" name="Popisek se šipkou nahoru 6"/>
          <p:cNvSpPr/>
          <p:nvPr/>
        </p:nvSpPr>
        <p:spPr>
          <a:xfrm>
            <a:off x="3131840" y="3933056"/>
            <a:ext cx="1224136" cy="1944216"/>
          </a:xfrm>
          <a:prstGeom prst="up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OPASEK</a:t>
            </a:r>
            <a:endParaRPr lang="cs-CZ" sz="2400" b="1" dirty="0"/>
          </a:p>
        </p:txBody>
      </p:sp>
      <p:sp>
        <p:nvSpPr>
          <p:cNvPr id="8" name="Popisek se šipkou nahoru 7"/>
          <p:cNvSpPr/>
          <p:nvPr/>
        </p:nvSpPr>
        <p:spPr>
          <a:xfrm>
            <a:off x="6660232" y="4077072"/>
            <a:ext cx="2160240" cy="1944216"/>
          </a:xfrm>
          <a:prstGeom prst="up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ZADNÍ ČÁST TĚLA</a:t>
            </a:r>
            <a:endParaRPr lang="cs-CZ" sz="2800" b="1" dirty="0"/>
          </a:p>
        </p:txBody>
      </p:sp>
      <p:sp>
        <p:nvSpPr>
          <p:cNvPr id="9" name="Ovál 8"/>
          <p:cNvSpPr/>
          <p:nvPr/>
        </p:nvSpPr>
        <p:spPr>
          <a:xfrm>
            <a:off x="222707" y="6259091"/>
            <a:ext cx="1224136" cy="57606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POHYB</a:t>
            </a:r>
            <a:endParaRPr lang="cs-CZ" b="1" dirty="0"/>
          </a:p>
        </p:txBody>
      </p:sp>
      <p:pic>
        <p:nvPicPr>
          <p:cNvPr id="4" name="Zástupný symbol pro obsah 4" descr="P1090254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l="21292" t="16182" r="23435" b="14876"/>
          <a:stretch>
            <a:fillRect/>
          </a:stretch>
        </p:blipFill>
        <p:spPr>
          <a:xfrm>
            <a:off x="899592" y="1844824"/>
            <a:ext cx="4037824" cy="3777283"/>
          </a:xfrm>
        </p:spPr>
      </p:pic>
      <p:sp>
        <p:nvSpPr>
          <p:cNvPr id="5" name="Popisek se šipkou doleva 4"/>
          <p:cNvSpPr/>
          <p:nvPr/>
        </p:nvSpPr>
        <p:spPr>
          <a:xfrm rot="21128121">
            <a:off x="3976754" y="2014535"/>
            <a:ext cx="3592430" cy="864096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SVALOVINA</a:t>
            </a:r>
            <a:endParaRPr lang="cs-CZ" sz="2800" b="1" dirty="0"/>
          </a:p>
        </p:txBody>
      </p:sp>
      <p:sp>
        <p:nvSpPr>
          <p:cNvPr id="6" name="Popisek se šipkou doleva 5"/>
          <p:cNvSpPr/>
          <p:nvPr/>
        </p:nvSpPr>
        <p:spPr>
          <a:xfrm rot="620030">
            <a:off x="4139952" y="4869160"/>
            <a:ext cx="4392488" cy="864096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 PÁRY ŠTĚTIN</a:t>
            </a:r>
            <a:endParaRPr lang="cs-CZ" sz="2800" b="1" dirty="0"/>
          </a:p>
        </p:txBody>
      </p:sp>
      <p:sp>
        <p:nvSpPr>
          <p:cNvPr id="7" name="Popisek se šipkou doleva 6"/>
          <p:cNvSpPr/>
          <p:nvPr/>
        </p:nvSpPr>
        <p:spPr>
          <a:xfrm>
            <a:off x="4644008" y="3284984"/>
            <a:ext cx="3312368" cy="864096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SLIZ</a:t>
            </a:r>
            <a:endParaRPr lang="cs-CZ" sz="28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 flipV="1">
            <a:off x="4572000" y="4509120"/>
            <a:ext cx="1152128" cy="432048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1403648" y="4365104"/>
            <a:ext cx="4176464" cy="936104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1835696" y="5085184"/>
            <a:ext cx="3744416" cy="432048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" name="Ovál 2"/>
          <p:cNvSpPr/>
          <p:nvPr/>
        </p:nvSpPr>
        <p:spPr>
          <a:xfrm>
            <a:off x="395536" y="5805264"/>
            <a:ext cx="1224136" cy="57606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DÝCHACÍ SOUSTAVA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 descr="P109025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l="3463" t="29270" r="5850" b="42092"/>
          <a:stretch>
            <a:fillRect/>
          </a:stretch>
        </p:blipFill>
        <p:spPr>
          <a:xfrm>
            <a:off x="395536" y="1844824"/>
            <a:ext cx="8229600" cy="1949116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4437112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nemají žádný dýchací orgán </a:t>
            </a:r>
          </a:p>
          <a:p>
            <a:pPr algn="ctr"/>
            <a:r>
              <a:rPr lang="cs-CZ" sz="4000" dirty="0" smtClean="0"/>
              <a:t>DÝCHAJÍ CELÝM POVRCHEM TĚLA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TRÁVICÍ SOUSTAVA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 descr="P109025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l="3463" t="29270" r="5850" b="42092"/>
          <a:stretch>
            <a:fillRect/>
          </a:stretch>
        </p:blipFill>
        <p:spPr>
          <a:xfrm>
            <a:off x="395536" y="1700808"/>
            <a:ext cx="8229600" cy="1949116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5373216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ÚSTNÍ OTVOR – TRÁVICÍ TRUBICE – ŘITNÍ OTVOR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86104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ÚSTNÍ OTVOR</a:t>
            </a:r>
            <a:endParaRPr lang="cs-CZ" sz="2400" b="1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 flipV="1">
            <a:off x="1403648" y="3140968"/>
            <a:ext cx="72008" cy="7200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04248" y="393305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ŘITNÍ OTVOR</a:t>
            </a:r>
            <a:endParaRPr lang="cs-CZ" sz="2400" b="1" dirty="0"/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8028384" y="2996952"/>
            <a:ext cx="432048" cy="93610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627784" y="2348880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DLOUHÁ TRÁVICÍ TRUBICE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pic>
        <p:nvPicPr>
          <p:cNvPr id="4" name="Zástupný symbol pro obsah 3" descr="P1090254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l="23435" t="16647" r="28424" b="14411"/>
          <a:stretch>
            <a:fillRect/>
          </a:stretch>
        </p:blipFill>
        <p:spPr>
          <a:xfrm>
            <a:off x="683568" y="1844824"/>
            <a:ext cx="3553222" cy="3816424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Vylučování je zajištěno nálevkovitými buňkami s kanálky ústícími </a:t>
            </a:r>
            <a:r>
              <a:rPr lang="cs-CZ" sz="3600" dirty="0" smtClean="0"/>
              <a:t>                             v </a:t>
            </a:r>
            <a:r>
              <a:rPr lang="cs-CZ" sz="3600" dirty="0" smtClean="0"/>
              <a:t>následujícím článku.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971600" y="3789040"/>
            <a:ext cx="936104" cy="129614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flipH="1">
            <a:off x="3059832" y="3789040"/>
            <a:ext cx="829423" cy="121575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CÉVNÍ SOUSTAVA</a:t>
            </a:r>
            <a:endParaRPr lang="cs-CZ" dirty="0"/>
          </a:p>
        </p:txBody>
      </p:sp>
      <p:pic>
        <p:nvPicPr>
          <p:cNvPr id="6" name="Zástupný symbol pro obsah 3" descr="P109025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l="3463" t="29270" r="5850" b="42092"/>
          <a:stretch>
            <a:fillRect/>
          </a:stretch>
        </p:blipFill>
        <p:spPr>
          <a:xfrm>
            <a:off x="251520" y="2204864"/>
            <a:ext cx="8229600" cy="1949116"/>
          </a:xfrm>
        </p:spPr>
      </p:pic>
      <p:sp>
        <p:nvSpPr>
          <p:cNvPr id="11" name="Volný tvar 10"/>
          <p:cNvSpPr/>
          <p:nvPr/>
        </p:nvSpPr>
        <p:spPr>
          <a:xfrm>
            <a:off x="1259632" y="2780928"/>
            <a:ext cx="6814457" cy="526164"/>
          </a:xfrm>
          <a:custGeom>
            <a:avLst/>
            <a:gdLst>
              <a:gd name="connsiteX0" fmla="*/ 0 w 6814457"/>
              <a:gd name="connsiteY0" fmla="*/ 381000 h 382148"/>
              <a:gd name="connsiteX1" fmla="*/ 21771 w 6814457"/>
              <a:gd name="connsiteY1" fmla="*/ 348342 h 382148"/>
              <a:gd name="connsiteX2" fmla="*/ 87086 w 6814457"/>
              <a:gd name="connsiteY2" fmla="*/ 293914 h 382148"/>
              <a:gd name="connsiteX3" fmla="*/ 185057 w 6814457"/>
              <a:gd name="connsiteY3" fmla="*/ 272142 h 382148"/>
              <a:gd name="connsiteX4" fmla="*/ 217714 w 6814457"/>
              <a:gd name="connsiteY4" fmla="*/ 261257 h 382148"/>
              <a:gd name="connsiteX5" fmla="*/ 261257 w 6814457"/>
              <a:gd name="connsiteY5" fmla="*/ 250371 h 382148"/>
              <a:gd name="connsiteX6" fmla="*/ 326571 w 6814457"/>
              <a:gd name="connsiteY6" fmla="*/ 228600 h 382148"/>
              <a:gd name="connsiteX7" fmla="*/ 348343 w 6814457"/>
              <a:gd name="connsiteY7" fmla="*/ 206828 h 382148"/>
              <a:gd name="connsiteX8" fmla="*/ 413657 w 6814457"/>
              <a:gd name="connsiteY8" fmla="*/ 174171 h 382148"/>
              <a:gd name="connsiteX9" fmla="*/ 468086 w 6814457"/>
              <a:gd name="connsiteY9" fmla="*/ 163285 h 382148"/>
              <a:gd name="connsiteX10" fmla="*/ 1338943 w 6814457"/>
              <a:gd name="connsiteY10" fmla="*/ 152400 h 382148"/>
              <a:gd name="connsiteX11" fmla="*/ 1415143 w 6814457"/>
              <a:gd name="connsiteY11" fmla="*/ 130628 h 382148"/>
              <a:gd name="connsiteX12" fmla="*/ 1480457 w 6814457"/>
              <a:gd name="connsiteY12" fmla="*/ 108857 h 382148"/>
              <a:gd name="connsiteX13" fmla="*/ 2296886 w 6814457"/>
              <a:gd name="connsiteY13" fmla="*/ 87085 h 382148"/>
              <a:gd name="connsiteX14" fmla="*/ 2373086 w 6814457"/>
              <a:gd name="connsiteY14" fmla="*/ 65314 h 382148"/>
              <a:gd name="connsiteX15" fmla="*/ 2416629 w 6814457"/>
              <a:gd name="connsiteY15" fmla="*/ 54428 h 382148"/>
              <a:gd name="connsiteX16" fmla="*/ 4049486 w 6814457"/>
              <a:gd name="connsiteY16" fmla="*/ 43542 h 382148"/>
              <a:gd name="connsiteX17" fmla="*/ 4125686 w 6814457"/>
              <a:gd name="connsiteY17" fmla="*/ 21771 h 382148"/>
              <a:gd name="connsiteX18" fmla="*/ 4212771 w 6814457"/>
              <a:gd name="connsiteY18" fmla="*/ 0 h 382148"/>
              <a:gd name="connsiteX19" fmla="*/ 4876800 w 6814457"/>
              <a:gd name="connsiteY19" fmla="*/ 10885 h 382148"/>
              <a:gd name="connsiteX20" fmla="*/ 5268686 w 6814457"/>
              <a:gd name="connsiteY20" fmla="*/ 32657 h 382148"/>
              <a:gd name="connsiteX21" fmla="*/ 5334000 w 6814457"/>
              <a:gd name="connsiteY21" fmla="*/ 43542 h 382148"/>
              <a:gd name="connsiteX22" fmla="*/ 5421086 w 6814457"/>
              <a:gd name="connsiteY22" fmla="*/ 65314 h 382148"/>
              <a:gd name="connsiteX23" fmla="*/ 5519057 w 6814457"/>
              <a:gd name="connsiteY23" fmla="*/ 76200 h 382148"/>
              <a:gd name="connsiteX24" fmla="*/ 5562600 w 6814457"/>
              <a:gd name="connsiteY24" fmla="*/ 87085 h 382148"/>
              <a:gd name="connsiteX25" fmla="*/ 5638800 w 6814457"/>
              <a:gd name="connsiteY25" fmla="*/ 108857 h 382148"/>
              <a:gd name="connsiteX26" fmla="*/ 5954486 w 6814457"/>
              <a:gd name="connsiteY26" fmla="*/ 130628 h 382148"/>
              <a:gd name="connsiteX27" fmla="*/ 6128657 w 6814457"/>
              <a:gd name="connsiteY27" fmla="*/ 152400 h 382148"/>
              <a:gd name="connsiteX28" fmla="*/ 6204857 w 6814457"/>
              <a:gd name="connsiteY28" fmla="*/ 185057 h 382148"/>
              <a:gd name="connsiteX29" fmla="*/ 6237514 w 6814457"/>
              <a:gd name="connsiteY29" fmla="*/ 195942 h 382148"/>
              <a:gd name="connsiteX30" fmla="*/ 6444343 w 6814457"/>
              <a:gd name="connsiteY30" fmla="*/ 206828 h 382148"/>
              <a:gd name="connsiteX31" fmla="*/ 6477000 w 6814457"/>
              <a:gd name="connsiteY31" fmla="*/ 217714 h 382148"/>
              <a:gd name="connsiteX32" fmla="*/ 6574971 w 6814457"/>
              <a:gd name="connsiteY32" fmla="*/ 304800 h 382148"/>
              <a:gd name="connsiteX33" fmla="*/ 6640286 w 6814457"/>
              <a:gd name="connsiteY33" fmla="*/ 348342 h 382148"/>
              <a:gd name="connsiteX34" fmla="*/ 6738257 w 6814457"/>
              <a:gd name="connsiteY34" fmla="*/ 359228 h 382148"/>
              <a:gd name="connsiteX35" fmla="*/ 6814457 w 6814457"/>
              <a:gd name="connsiteY35" fmla="*/ 381000 h 382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814457" h="382148">
                <a:moveTo>
                  <a:pt x="0" y="381000"/>
                </a:moveTo>
                <a:cubicBezTo>
                  <a:pt x="7257" y="370114"/>
                  <a:pt x="13395" y="358393"/>
                  <a:pt x="21771" y="348342"/>
                </a:cubicBezTo>
                <a:cubicBezTo>
                  <a:pt x="36301" y="330906"/>
                  <a:pt x="64887" y="303428"/>
                  <a:pt x="87086" y="293914"/>
                </a:cubicBezTo>
                <a:cubicBezTo>
                  <a:pt x="102730" y="287209"/>
                  <a:pt x="172658" y="275242"/>
                  <a:pt x="185057" y="272142"/>
                </a:cubicBezTo>
                <a:cubicBezTo>
                  <a:pt x="196189" y="269359"/>
                  <a:pt x="206681" y="264409"/>
                  <a:pt x="217714" y="261257"/>
                </a:cubicBezTo>
                <a:cubicBezTo>
                  <a:pt x="232099" y="257147"/>
                  <a:pt x="246927" y="254670"/>
                  <a:pt x="261257" y="250371"/>
                </a:cubicBezTo>
                <a:cubicBezTo>
                  <a:pt x="283238" y="243777"/>
                  <a:pt x="326571" y="228600"/>
                  <a:pt x="326571" y="228600"/>
                </a:cubicBezTo>
                <a:cubicBezTo>
                  <a:pt x="333828" y="221343"/>
                  <a:pt x="340329" y="213239"/>
                  <a:pt x="348343" y="206828"/>
                </a:cubicBezTo>
                <a:cubicBezTo>
                  <a:pt x="372529" y="187479"/>
                  <a:pt x="384392" y="181487"/>
                  <a:pt x="413657" y="174171"/>
                </a:cubicBezTo>
                <a:cubicBezTo>
                  <a:pt x="431607" y="169683"/>
                  <a:pt x="449589" y="163720"/>
                  <a:pt x="468086" y="163285"/>
                </a:cubicBezTo>
                <a:cubicBezTo>
                  <a:pt x="758314" y="156456"/>
                  <a:pt x="1048657" y="156028"/>
                  <a:pt x="1338943" y="152400"/>
                </a:cubicBezTo>
                <a:cubicBezTo>
                  <a:pt x="1448664" y="115825"/>
                  <a:pt x="1278494" y="171623"/>
                  <a:pt x="1415143" y="130628"/>
                </a:cubicBezTo>
                <a:cubicBezTo>
                  <a:pt x="1437124" y="124034"/>
                  <a:pt x="1457820" y="112630"/>
                  <a:pt x="1480457" y="108857"/>
                </a:cubicBezTo>
                <a:cubicBezTo>
                  <a:pt x="1792762" y="56805"/>
                  <a:pt x="1523702" y="98291"/>
                  <a:pt x="2296886" y="87085"/>
                </a:cubicBezTo>
                <a:cubicBezTo>
                  <a:pt x="2432956" y="53070"/>
                  <a:pt x="2263809" y="96537"/>
                  <a:pt x="2373086" y="65314"/>
                </a:cubicBezTo>
                <a:cubicBezTo>
                  <a:pt x="2387471" y="61204"/>
                  <a:pt x="2401669" y="54622"/>
                  <a:pt x="2416629" y="54428"/>
                </a:cubicBezTo>
                <a:lnTo>
                  <a:pt x="4049486" y="43542"/>
                </a:lnTo>
                <a:cubicBezTo>
                  <a:pt x="4085851" y="31421"/>
                  <a:pt x="4084683" y="30883"/>
                  <a:pt x="4125686" y="21771"/>
                </a:cubicBezTo>
                <a:cubicBezTo>
                  <a:pt x="4204504" y="4255"/>
                  <a:pt x="4154413" y="19451"/>
                  <a:pt x="4212771" y="0"/>
                </a:cubicBezTo>
                <a:lnTo>
                  <a:pt x="4876800" y="10885"/>
                </a:lnTo>
                <a:cubicBezTo>
                  <a:pt x="4925959" y="12114"/>
                  <a:pt x="5211061" y="29267"/>
                  <a:pt x="5268686" y="32657"/>
                </a:cubicBezTo>
                <a:cubicBezTo>
                  <a:pt x="5290457" y="36285"/>
                  <a:pt x="5312418" y="38917"/>
                  <a:pt x="5334000" y="43542"/>
                </a:cubicBezTo>
                <a:cubicBezTo>
                  <a:pt x="5363258" y="49812"/>
                  <a:pt x="5391347" y="62010"/>
                  <a:pt x="5421086" y="65314"/>
                </a:cubicBezTo>
                <a:lnTo>
                  <a:pt x="5519057" y="76200"/>
                </a:lnTo>
                <a:cubicBezTo>
                  <a:pt x="5533571" y="79828"/>
                  <a:pt x="5548215" y="82975"/>
                  <a:pt x="5562600" y="87085"/>
                </a:cubicBezTo>
                <a:cubicBezTo>
                  <a:pt x="5603408" y="98744"/>
                  <a:pt x="5592004" y="100349"/>
                  <a:pt x="5638800" y="108857"/>
                </a:cubicBezTo>
                <a:cubicBezTo>
                  <a:pt x="5749726" y="129025"/>
                  <a:pt x="5827595" y="124860"/>
                  <a:pt x="5954486" y="130628"/>
                </a:cubicBezTo>
                <a:cubicBezTo>
                  <a:pt x="6040585" y="159329"/>
                  <a:pt x="5940410" y="128870"/>
                  <a:pt x="6128657" y="152400"/>
                </a:cubicBezTo>
                <a:cubicBezTo>
                  <a:pt x="6152689" y="155404"/>
                  <a:pt x="6185021" y="176556"/>
                  <a:pt x="6204857" y="185057"/>
                </a:cubicBezTo>
                <a:cubicBezTo>
                  <a:pt x="6215404" y="189577"/>
                  <a:pt x="6226087" y="194903"/>
                  <a:pt x="6237514" y="195942"/>
                </a:cubicBezTo>
                <a:cubicBezTo>
                  <a:pt x="6306269" y="202192"/>
                  <a:pt x="6375400" y="203199"/>
                  <a:pt x="6444343" y="206828"/>
                </a:cubicBezTo>
                <a:cubicBezTo>
                  <a:pt x="6455229" y="210457"/>
                  <a:pt x="6467270" y="211632"/>
                  <a:pt x="6477000" y="217714"/>
                </a:cubicBezTo>
                <a:cubicBezTo>
                  <a:pt x="6554595" y="266211"/>
                  <a:pt x="6508694" y="251779"/>
                  <a:pt x="6574971" y="304800"/>
                </a:cubicBezTo>
                <a:cubicBezTo>
                  <a:pt x="6595403" y="321146"/>
                  <a:pt x="6614280" y="345452"/>
                  <a:pt x="6640286" y="348342"/>
                </a:cubicBezTo>
                <a:lnTo>
                  <a:pt x="6738257" y="359228"/>
                </a:lnTo>
                <a:cubicBezTo>
                  <a:pt x="6807013" y="382148"/>
                  <a:pt x="6780622" y="381000"/>
                  <a:pt x="6814457" y="381000"/>
                </a:cubicBezTo>
              </a:path>
            </a:pathLst>
          </a:cu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099457" y="3284984"/>
            <a:ext cx="7000935" cy="144016"/>
          </a:xfrm>
          <a:custGeom>
            <a:avLst/>
            <a:gdLst>
              <a:gd name="connsiteX0" fmla="*/ 6977743 w 6977743"/>
              <a:gd name="connsiteY0" fmla="*/ 272910 h 349110"/>
              <a:gd name="connsiteX1" fmla="*/ 6934200 w 6977743"/>
              <a:gd name="connsiteY1" fmla="*/ 283796 h 349110"/>
              <a:gd name="connsiteX2" fmla="*/ 6901543 w 6977743"/>
              <a:gd name="connsiteY2" fmla="*/ 294682 h 349110"/>
              <a:gd name="connsiteX3" fmla="*/ 6727372 w 6977743"/>
              <a:gd name="connsiteY3" fmla="*/ 305568 h 349110"/>
              <a:gd name="connsiteX4" fmla="*/ 6291943 w 6977743"/>
              <a:gd name="connsiteY4" fmla="*/ 327339 h 349110"/>
              <a:gd name="connsiteX5" fmla="*/ 5649686 w 6977743"/>
              <a:gd name="connsiteY5" fmla="*/ 349110 h 349110"/>
              <a:gd name="connsiteX6" fmla="*/ 3548743 w 6977743"/>
              <a:gd name="connsiteY6" fmla="*/ 338225 h 349110"/>
              <a:gd name="connsiteX7" fmla="*/ 3439886 w 6977743"/>
              <a:gd name="connsiteY7" fmla="*/ 316453 h 349110"/>
              <a:gd name="connsiteX8" fmla="*/ 3352800 w 6977743"/>
              <a:gd name="connsiteY8" fmla="*/ 294682 h 349110"/>
              <a:gd name="connsiteX9" fmla="*/ 1698172 w 6977743"/>
              <a:gd name="connsiteY9" fmla="*/ 305568 h 349110"/>
              <a:gd name="connsiteX10" fmla="*/ 283029 w 6977743"/>
              <a:gd name="connsiteY10" fmla="*/ 294682 h 349110"/>
              <a:gd name="connsiteX11" fmla="*/ 217714 w 6977743"/>
              <a:gd name="connsiteY11" fmla="*/ 272910 h 349110"/>
              <a:gd name="connsiteX12" fmla="*/ 174172 w 6977743"/>
              <a:gd name="connsiteY12" fmla="*/ 262025 h 349110"/>
              <a:gd name="connsiteX13" fmla="*/ 119743 w 6977743"/>
              <a:gd name="connsiteY13" fmla="*/ 218482 h 349110"/>
              <a:gd name="connsiteX14" fmla="*/ 87086 w 6977743"/>
              <a:gd name="connsiteY14" fmla="*/ 207596 h 349110"/>
              <a:gd name="connsiteX15" fmla="*/ 65314 w 6977743"/>
              <a:gd name="connsiteY15" fmla="*/ 185825 h 349110"/>
              <a:gd name="connsiteX16" fmla="*/ 32657 w 6977743"/>
              <a:gd name="connsiteY16" fmla="*/ 174939 h 349110"/>
              <a:gd name="connsiteX17" fmla="*/ 0 w 6977743"/>
              <a:gd name="connsiteY17" fmla="*/ 109625 h 349110"/>
              <a:gd name="connsiteX18" fmla="*/ 10886 w 6977743"/>
              <a:gd name="connsiteY18" fmla="*/ 76968 h 349110"/>
              <a:gd name="connsiteX19" fmla="*/ 54429 w 6977743"/>
              <a:gd name="connsiteY19" fmla="*/ 33425 h 349110"/>
              <a:gd name="connsiteX20" fmla="*/ 130629 w 6977743"/>
              <a:gd name="connsiteY20" fmla="*/ 768 h 349110"/>
              <a:gd name="connsiteX21" fmla="*/ 141514 w 6977743"/>
              <a:gd name="connsiteY21" fmla="*/ 768 h 349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977743" h="349110">
                <a:moveTo>
                  <a:pt x="6977743" y="272910"/>
                </a:moveTo>
                <a:cubicBezTo>
                  <a:pt x="6963229" y="276539"/>
                  <a:pt x="6948585" y="279686"/>
                  <a:pt x="6934200" y="283796"/>
                </a:cubicBezTo>
                <a:cubicBezTo>
                  <a:pt x="6923167" y="286948"/>
                  <a:pt x="6912954" y="293481"/>
                  <a:pt x="6901543" y="294682"/>
                </a:cubicBezTo>
                <a:cubicBezTo>
                  <a:pt x="6843692" y="300772"/>
                  <a:pt x="6785429" y="301939"/>
                  <a:pt x="6727372" y="305568"/>
                </a:cubicBezTo>
                <a:cubicBezTo>
                  <a:pt x="6538827" y="336990"/>
                  <a:pt x="6692422" y="314420"/>
                  <a:pt x="6291943" y="327339"/>
                </a:cubicBezTo>
                <a:lnTo>
                  <a:pt x="5649686" y="349110"/>
                </a:lnTo>
                <a:lnTo>
                  <a:pt x="3548743" y="338225"/>
                </a:lnTo>
                <a:cubicBezTo>
                  <a:pt x="3515229" y="337888"/>
                  <a:pt x="3473283" y="323874"/>
                  <a:pt x="3439886" y="316453"/>
                </a:cubicBezTo>
                <a:cubicBezTo>
                  <a:pt x="3361066" y="298938"/>
                  <a:pt x="3411159" y="314135"/>
                  <a:pt x="3352800" y="294682"/>
                </a:cubicBezTo>
                <a:lnTo>
                  <a:pt x="1698172" y="305568"/>
                </a:lnTo>
                <a:lnTo>
                  <a:pt x="283029" y="294682"/>
                </a:lnTo>
                <a:cubicBezTo>
                  <a:pt x="260085" y="294176"/>
                  <a:pt x="239696" y="279504"/>
                  <a:pt x="217714" y="272910"/>
                </a:cubicBezTo>
                <a:cubicBezTo>
                  <a:pt x="203384" y="268611"/>
                  <a:pt x="188686" y="265653"/>
                  <a:pt x="174172" y="262025"/>
                </a:cubicBezTo>
                <a:cubicBezTo>
                  <a:pt x="153921" y="241774"/>
                  <a:pt x="147208" y="232215"/>
                  <a:pt x="119743" y="218482"/>
                </a:cubicBezTo>
                <a:cubicBezTo>
                  <a:pt x="109480" y="213350"/>
                  <a:pt x="97972" y="211225"/>
                  <a:pt x="87086" y="207596"/>
                </a:cubicBezTo>
                <a:cubicBezTo>
                  <a:pt x="79829" y="200339"/>
                  <a:pt x="74115" y="191105"/>
                  <a:pt x="65314" y="185825"/>
                </a:cubicBezTo>
                <a:cubicBezTo>
                  <a:pt x="55475" y="179921"/>
                  <a:pt x="41617" y="182107"/>
                  <a:pt x="32657" y="174939"/>
                </a:cubicBezTo>
                <a:cubicBezTo>
                  <a:pt x="13474" y="159592"/>
                  <a:pt x="7171" y="131137"/>
                  <a:pt x="0" y="109625"/>
                </a:cubicBezTo>
                <a:cubicBezTo>
                  <a:pt x="3629" y="98739"/>
                  <a:pt x="4217" y="86305"/>
                  <a:pt x="10886" y="76968"/>
                </a:cubicBezTo>
                <a:cubicBezTo>
                  <a:pt x="22817" y="60265"/>
                  <a:pt x="39915" y="47939"/>
                  <a:pt x="54429" y="33425"/>
                </a:cubicBezTo>
                <a:cubicBezTo>
                  <a:pt x="87853" y="0"/>
                  <a:pt x="68713" y="11087"/>
                  <a:pt x="130629" y="768"/>
                </a:cubicBezTo>
                <a:cubicBezTo>
                  <a:pt x="134208" y="172"/>
                  <a:pt x="137886" y="768"/>
                  <a:pt x="141514" y="768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1719943" y="3015343"/>
            <a:ext cx="32657" cy="391886"/>
          </a:xfrm>
          <a:custGeom>
            <a:avLst/>
            <a:gdLst>
              <a:gd name="connsiteX0" fmla="*/ 0 w 32657"/>
              <a:gd name="connsiteY0" fmla="*/ 0 h 391886"/>
              <a:gd name="connsiteX1" fmla="*/ 32657 w 32657"/>
              <a:gd name="connsiteY1" fmla="*/ 65314 h 391886"/>
              <a:gd name="connsiteX2" fmla="*/ 21771 w 32657"/>
              <a:gd name="connsiteY2" fmla="*/ 391886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2657" h="391886">
                <a:moveTo>
                  <a:pt x="0" y="0"/>
                </a:moveTo>
                <a:cubicBezTo>
                  <a:pt x="11007" y="16510"/>
                  <a:pt x="32657" y="42781"/>
                  <a:pt x="32657" y="65314"/>
                </a:cubicBezTo>
                <a:cubicBezTo>
                  <a:pt x="32657" y="174232"/>
                  <a:pt x="21771" y="391886"/>
                  <a:pt x="21771" y="391886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1835696" y="2996952"/>
            <a:ext cx="32657" cy="391886"/>
          </a:xfrm>
          <a:custGeom>
            <a:avLst/>
            <a:gdLst>
              <a:gd name="connsiteX0" fmla="*/ 0 w 32657"/>
              <a:gd name="connsiteY0" fmla="*/ 0 h 391886"/>
              <a:gd name="connsiteX1" fmla="*/ 32657 w 32657"/>
              <a:gd name="connsiteY1" fmla="*/ 65314 h 391886"/>
              <a:gd name="connsiteX2" fmla="*/ 21771 w 32657"/>
              <a:gd name="connsiteY2" fmla="*/ 391886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2657" h="391886">
                <a:moveTo>
                  <a:pt x="0" y="0"/>
                </a:moveTo>
                <a:cubicBezTo>
                  <a:pt x="11007" y="16510"/>
                  <a:pt x="32657" y="42781"/>
                  <a:pt x="32657" y="65314"/>
                </a:cubicBezTo>
                <a:cubicBezTo>
                  <a:pt x="32657" y="174232"/>
                  <a:pt x="21771" y="391886"/>
                  <a:pt x="21771" y="391886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1979712" y="2996952"/>
            <a:ext cx="32657" cy="391886"/>
          </a:xfrm>
          <a:custGeom>
            <a:avLst/>
            <a:gdLst>
              <a:gd name="connsiteX0" fmla="*/ 0 w 32657"/>
              <a:gd name="connsiteY0" fmla="*/ 0 h 391886"/>
              <a:gd name="connsiteX1" fmla="*/ 32657 w 32657"/>
              <a:gd name="connsiteY1" fmla="*/ 65314 h 391886"/>
              <a:gd name="connsiteX2" fmla="*/ 21771 w 32657"/>
              <a:gd name="connsiteY2" fmla="*/ 391886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2657" h="391886">
                <a:moveTo>
                  <a:pt x="0" y="0"/>
                </a:moveTo>
                <a:cubicBezTo>
                  <a:pt x="11007" y="16510"/>
                  <a:pt x="32657" y="42781"/>
                  <a:pt x="32657" y="65314"/>
                </a:cubicBezTo>
                <a:cubicBezTo>
                  <a:pt x="32657" y="174232"/>
                  <a:pt x="21771" y="391886"/>
                  <a:pt x="21771" y="391886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123728" y="2996952"/>
            <a:ext cx="32657" cy="391886"/>
          </a:xfrm>
          <a:custGeom>
            <a:avLst/>
            <a:gdLst>
              <a:gd name="connsiteX0" fmla="*/ 0 w 32657"/>
              <a:gd name="connsiteY0" fmla="*/ 0 h 391886"/>
              <a:gd name="connsiteX1" fmla="*/ 32657 w 32657"/>
              <a:gd name="connsiteY1" fmla="*/ 65314 h 391886"/>
              <a:gd name="connsiteX2" fmla="*/ 21771 w 32657"/>
              <a:gd name="connsiteY2" fmla="*/ 391886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2657" h="391886">
                <a:moveTo>
                  <a:pt x="0" y="0"/>
                </a:moveTo>
                <a:cubicBezTo>
                  <a:pt x="11007" y="16510"/>
                  <a:pt x="32657" y="42781"/>
                  <a:pt x="32657" y="65314"/>
                </a:cubicBezTo>
                <a:cubicBezTo>
                  <a:pt x="32657" y="174232"/>
                  <a:pt x="21771" y="391886"/>
                  <a:pt x="21771" y="391886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2339752" y="2996952"/>
            <a:ext cx="32657" cy="391886"/>
          </a:xfrm>
          <a:custGeom>
            <a:avLst/>
            <a:gdLst>
              <a:gd name="connsiteX0" fmla="*/ 0 w 32657"/>
              <a:gd name="connsiteY0" fmla="*/ 0 h 391886"/>
              <a:gd name="connsiteX1" fmla="*/ 32657 w 32657"/>
              <a:gd name="connsiteY1" fmla="*/ 65314 h 391886"/>
              <a:gd name="connsiteX2" fmla="*/ 21771 w 32657"/>
              <a:gd name="connsiteY2" fmla="*/ 391886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2657" h="391886">
                <a:moveTo>
                  <a:pt x="0" y="0"/>
                </a:moveTo>
                <a:cubicBezTo>
                  <a:pt x="11007" y="16510"/>
                  <a:pt x="32657" y="42781"/>
                  <a:pt x="32657" y="65314"/>
                </a:cubicBezTo>
                <a:cubicBezTo>
                  <a:pt x="32657" y="174232"/>
                  <a:pt x="21771" y="391886"/>
                  <a:pt x="21771" y="391886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4303455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je poprvé </a:t>
            </a:r>
            <a:r>
              <a:rPr lang="cs-CZ" sz="4000" b="1" dirty="0" smtClean="0"/>
              <a:t>UZAVŘENÁ</a:t>
            </a:r>
          </a:p>
          <a:p>
            <a:pPr algn="ctr"/>
            <a:r>
              <a:rPr lang="cs-CZ" sz="4000" dirty="0" smtClean="0"/>
              <a:t>Tvoří ji hřbetní céva a břišní céva, které jsou mezi sebou spojeny pěti cévami (srdíčky) v přední části těla.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Nervovou soustavu tvoří dvě uzliny v každém článku, které jsou spojeny příčně </a:t>
            </a:r>
            <a:r>
              <a:rPr lang="cs-CZ" dirty="0" smtClean="0"/>
              <a:t>                         a </a:t>
            </a:r>
            <a:r>
              <a:rPr lang="cs-CZ" dirty="0" smtClean="0"/>
              <a:t>podélně.</a:t>
            </a:r>
          </a:p>
          <a:p>
            <a:pPr algn="ctr">
              <a:buNone/>
            </a:pPr>
            <a:r>
              <a:rPr lang="cs-CZ" dirty="0" smtClean="0"/>
              <a:t>Vzniká uspořádání žebříku, proto se nervové soustavě říká </a:t>
            </a:r>
            <a:r>
              <a:rPr lang="cs-CZ" sz="4400" b="1" dirty="0" smtClean="0"/>
              <a:t>ŽEBŘÍČKOVITÁ.</a:t>
            </a:r>
            <a:endParaRPr lang="cs-CZ" sz="4400" b="1" dirty="0"/>
          </a:p>
        </p:txBody>
      </p:sp>
      <p:sp>
        <p:nvSpPr>
          <p:cNvPr id="6" name="Elipsa 5"/>
          <p:cNvSpPr/>
          <p:nvPr/>
        </p:nvSpPr>
        <p:spPr>
          <a:xfrm>
            <a:off x="6156176" y="2132856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948264" y="2132856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156176" y="2852936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876256" y="4293096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156176" y="4293096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948264" y="3573016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156176" y="3573016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948264" y="2852936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 flipH="1">
            <a:off x="6300192" y="1988840"/>
            <a:ext cx="72008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7092280" y="2060848"/>
            <a:ext cx="0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012160" y="227687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940152" y="306896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940152" y="378904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940152" y="4509120"/>
            <a:ext cx="1415008" cy="25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ROZMNOŽOVACÍ SOUSTAVA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5"/>
          </a:xfrm>
        </p:spPr>
        <p:txBody>
          <a:bodyPr>
            <a:normAutofit fontScale="92500" lnSpcReduction="10000"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3600" dirty="0" smtClean="0"/>
              <a:t>POHLAVNÍ</a:t>
            </a:r>
          </a:p>
          <a:p>
            <a:pPr algn="ctr"/>
            <a:r>
              <a:rPr lang="cs-CZ" sz="3600" dirty="0" smtClean="0"/>
              <a:t>OBOJETNÍK</a:t>
            </a:r>
          </a:p>
          <a:p>
            <a:pPr algn="ctr"/>
            <a:r>
              <a:rPr lang="cs-CZ" sz="3600" dirty="0" smtClean="0"/>
              <a:t>VÝVIN PŘÍMÝ</a:t>
            </a:r>
            <a:endParaRPr lang="cs-CZ" sz="3600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1403648" y="4293096"/>
          <a:ext cx="6144344" cy="2320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9070972-3FE3-441F-8A09-139DB5F61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89070972-3FE3-441F-8A09-139DB5F61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89070972-3FE3-441F-8A09-139DB5F61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4D7BDF3-B61E-4C06-B841-5C791C6AC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04D7BDF3-B61E-4C06-B841-5C791C6AC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04D7BDF3-B61E-4C06-B841-5C791C6AC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2133646-5C93-4625-9863-EEF378382D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graphicEl>
                                              <a:dgm id="{82133646-5C93-4625-9863-EEF378382D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82133646-5C93-4625-9863-EEF378382D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Graphic spid="7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4038600" cy="564949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POTRAVA</a:t>
            </a: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Živí se hnijícími zbytky rostlin.</a:t>
            </a:r>
          </a:p>
          <a:p>
            <a:pPr algn="ctr">
              <a:buNone/>
            </a:pPr>
            <a:r>
              <a:rPr lang="cs-CZ" sz="4000" dirty="0" smtClean="0"/>
              <a:t>Jsou důležitými </a:t>
            </a:r>
            <a:r>
              <a:rPr lang="cs-CZ" sz="4000" dirty="0" err="1" smtClean="0"/>
              <a:t>rozkladači</a:t>
            </a:r>
            <a:r>
              <a:rPr lang="cs-CZ" sz="4000" dirty="0" smtClean="0"/>
              <a:t>.</a:t>
            </a:r>
          </a:p>
          <a:p>
            <a:pPr algn="ctr">
              <a:buNone/>
            </a:pPr>
            <a:r>
              <a:rPr lang="cs-CZ" sz="4000" dirty="0" smtClean="0"/>
              <a:t>Podílí se na tvorbě humusu. </a:t>
            </a:r>
            <a:endParaRPr lang="cs-CZ" sz="4000" dirty="0"/>
          </a:p>
        </p:txBody>
      </p:sp>
      <p:pic>
        <p:nvPicPr>
          <p:cNvPr id="3074" name="Picture 2" descr="C:\Documents and Settings\User\Local Settings\Temporary Internet Files\Content.IE5\EIT9BLAL\MC90005734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861048"/>
            <a:ext cx="1799539" cy="1485900"/>
          </a:xfrm>
          <a:prstGeom prst="rect">
            <a:avLst/>
          </a:prstGeom>
          <a:noFill/>
        </p:spPr>
      </p:pic>
      <p:pic>
        <p:nvPicPr>
          <p:cNvPr id="3079" name="Picture 7" descr="C:\Documents and Settings\User\Local Settings\Temporary Internet Files\Content.IE5\KVOEMSOR\MP9001444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412776"/>
            <a:ext cx="3657600" cy="2426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OPASKOVCŮ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4A03469-1B05-4418-A974-AC6394E2C4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54A03469-1B05-4418-A974-AC6394E2C4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54A03469-1B05-4418-A974-AC6394E2C4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FEEA5D1-A9AC-408B-B364-F75C9C5EE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0FEEA5D1-A9AC-408B-B364-F75C9C5EE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0FEEA5D1-A9AC-408B-B364-F75C9C5EE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6D107A2-A0FE-451D-8FD5-79A4A7260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86D107A2-A0FE-451D-8FD5-79A4A7260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86D107A2-A0FE-451D-8FD5-79A4A7260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ZAPÍŠEME SI DO SEŠITU: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6. kmen: KROUŽKOVCI</a:t>
            </a:r>
          </a:p>
          <a:p>
            <a:pPr>
              <a:buNone/>
            </a:pPr>
            <a:r>
              <a:rPr lang="cs-CZ" dirty="0" smtClean="0"/>
              <a:t>= stejnoměrně článkované tělo</a:t>
            </a:r>
          </a:p>
          <a:p>
            <a:pPr lvl="0">
              <a:buNone/>
            </a:pPr>
            <a:r>
              <a:rPr lang="cs-CZ" b="1" dirty="0" smtClean="0"/>
              <a:t>1. třída: MNOHOŠTĚTINATCI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z každého článku vyrůstá svazek štětin</a:t>
            </a:r>
          </a:p>
          <a:p>
            <a:pPr lvl="0">
              <a:buNone/>
            </a:pPr>
            <a:r>
              <a:rPr lang="cs-CZ" dirty="0" smtClean="0"/>
              <a:t>DS:  žábry</a:t>
            </a:r>
          </a:p>
          <a:p>
            <a:pPr lvl="0">
              <a:buNone/>
            </a:pPr>
            <a:r>
              <a:rPr lang="cs-CZ" dirty="0" smtClean="0"/>
              <a:t>RS: oddělené pohlaví, vývin přímý</a:t>
            </a:r>
          </a:p>
          <a:p>
            <a:pPr>
              <a:buNone/>
            </a:pPr>
            <a:r>
              <a:rPr lang="cs-CZ" u="sng" dirty="0" smtClean="0"/>
              <a:t>druhy:</a:t>
            </a:r>
            <a:r>
              <a:rPr lang="cs-CZ" dirty="0" smtClean="0"/>
              <a:t> Nereidka hnědá, </a:t>
            </a:r>
            <a:r>
              <a:rPr lang="cs-CZ" dirty="0" err="1" smtClean="0"/>
              <a:t>palolo</a:t>
            </a:r>
            <a:r>
              <a:rPr lang="cs-CZ" dirty="0" smtClean="0"/>
              <a:t> zelený, afroditka plstnatá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>
            <a:normAutofit fontScale="92500" lnSpcReduction="20000"/>
          </a:bodyPr>
          <a:lstStyle/>
          <a:p>
            <a:pPr lvl="0">
              <a:buNone/>
            </a:pPr>
            <a:r>
              <a:rPr lang="cs-CZ" b="1" dirty="0" smtClean="0"/>
              <a:t>2. třída: OPASKOVCI                    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druh: žížala obecná</a:t>
            </a:r>
          </a:p>
          <a:p>
            <a:pPr lvl="0">
              <a:buNone/>
            </a:pPr>
            <a:r>
              <a:rPr lang="cs-CZ" dirty="0" smtClean="0"/>
              <a:t>opasek v přední části těla</a:t>
            </a:r>
          </a:p>
          <a:p>
            <a:pPr lvl="0">
              <a:buNone/>
            </a:pPr>
            <a:r>
              <a:rPr lang="cs-CZ" u="sng" dirty="0" smtClean="0"/>
              <a:t>potrava:</a:t>
            </a:r>
            <a:r>
              <a:rPr lang="cs-CZ" dirty="0" smtClean="0"/>
              <a:t> hnijící zbytky rostlin -&gt; tvorba humusu (</a:t>
            </a:r>
            <a:r>
              <a:rPr lang="cs-CZ" dirty="0" err="1" smtClean="0"/>
              <a:t>rozkladač</a:t>
            </a:r>
            <a:r>
              <a:rPr lang="cs-CZ" dirty="0" smtClean="0"/>
              <a:t>)</a:t>
            </a:r>
          </a:p>
          <a:p>
            <a:pPr lvl="0">
              <a:buNone/>
            </a:pPr>
            <a:r>
              <a:rPr lang="cs-CZ" dirty="0" smtClean="0"/>
              <a:t>DS: celým povrchem těla</a:t>
            </a:r>
          </a:p>
          <a:p>
            <a:pPr lvl="0">
              <a:buNone/>
            </a:pPr>
            <a:r>
              <a:rPr lang="cs-CZ" dirty="0" smtClean="0"/>
              <a:t>TS: ústní otvor -&gt; střevo -&gt; řitní otvor</a:t>
            </a:r>
          </a:p>
          <a:p>
            <a:pPr lvl="0">
              <a:buNone/>
            </a:pPr>
            <a:r>
              <a:rPr lang="cs-CZ" dirty="0" smtClean="0"/>
              <a:t>NS: žebříčkovitá</a:t>
            </a:r>
          </a:p>
          <a:p>
            <a:pPr lvl="0">
              <a:buNone/>
            </a:pPr>
            <a:r>
              <a:rPr lang="cs-CZ" dirty="0" smtClean="0"/>
              <a:t>CS: uzavřená , srdce + cévy, </a:t>
            </a:r>
          </a:p>
          <a:p>
            <a:pPr lvl="0">
              <a:buNone/>
            </a:pPr>
            <a:r>
              <a:rPr lang="cs-CZ" dirty="0" smtClean="0"/>
              <a:t>RS: pohlavní, obojetník, vývin přímý</a:t>
            </a:r>
          </a:p>
          <a:p>
            <a:pPr lvl="0">
              <a:buNone/>
            </a:pPr>
            <a:r>
              <a:rPr lang="cs-CZ" dirty="0" smtClean="0"/>
              <a:t>VS: nálevka ústící do následujícího článku</a:t>
            </a:r>
          </a:p>
          <a:p>
            <a:pPr>
              <a:buNone/>
            </a:pPr>
            <a:r>
              <a:rPr lang="cs-CZ" u="sng" dirty="0" smtClean="0"/>
              <a:t>další druhy:</a:t>
            </a:r>
            <a:r>
              <a:rPr lang="cs-CZ" dirty="0" smtClean="0"/>
              <a:t> žížala hnojní, nitěnka, pijavka koňská </a:t>
            </a:r>
            <a:r>
              <a:rPr lang="cs-CZ" dirty="0" smtClean="0"/>
              <a:t>                 a </a:t>
            </a:r>
            <a:r>
              <a:rPr lang="cs-CZ" dirty="0" smtClean="0"/>
              <a:t>lékařská (vnější parazité)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není-li uvedeno </a:t>
            </a:r>
            <a:r>
              <a:rPr lang="cs-CZ" sz="1400" dirty="0" smtClean="0"/>
              <a:t>jinak, </a:t>
            </a:r>
            <a:r>
              <a:rPr lang="cs-CZ" sz="1400" dirty="0" smtClean="0"/>
              <a:t>vlastní archiv autora</a:t>
            </a:r>
          </a:p>
          <a:p>
            <a:r>
              <a:rPr lang="cs-CZ" sz="1400" dirty="0" smtClean="0"/>
              <a:t>Obr.1,2 jsou pořízené ze zoologického atlasu – </a:t>
            </a:r>
            <a:r>
              <a:rPr lang="cs-CZ" sz="1400" dirty="0" err="1" smtClean="0"/>
              <a:t>Troneček</a:t>
            </a:r>
            <a:r>
              <a:rPr lang="cs-CZ" sz="1400" dirty="0" smtClean="0"/>
              <a:t>, Dadák, kroužkovci – archiv školy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Ostatní obrázky použité v prezentaci jsou dostupné pod licencí Microsoft Office 2007 na Office.com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311</Words>
  <Application>Microsoft Office PowerPoint</Application>
  <PresentationFormat>Předvádění na obrazovce (4:3)</PresentationFormat>
  <Paragraphs>124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kmen: KROUŽKOVCI</vt:lpstr>
      <vt:lpstr>PROČ NÁZEV KMENE KROUŽKOVCI?</vt:lpstr>
      <vt:lpstr>SYSTÉM KMENE KROUŽKOVCŮ</vt:lpstr>
      <vt:lpstr>třída: MNOHOŠTĚTINATCI</vt:lpstr>
      <vt:lpstr>druhy mnohoštětinatců</vt:lpstr>
      <vt:lpstr>třída: OPASKOVCI</vt:lpstr>
      <vt:lpstr>STAVBA TĚLA ŽÍŽALY OBECNÉ</vt:lpstr>
      <vt:lpstr>POHYB</vt:lpstr>
      <vt:lpstr>DÝCHACÍ SOUSTAVA</vt:lpstr>
      <vt:lpstr>TRÁVICÍ SOUSTAVA</vt:lpstr>
      <vt:lpstr>VYLUČOVACÍ SOUSTAVA</vt:lpstr>
      <vt:lpstr>CÉVNÍ SOUSTAVA</vt:lpstr>
      <vt:lpstr>NERVOVÁ SOUSTAVA</vt:lpstr>
      <vt:lpstr>ROZMNOŽOVACÍ SOUSTAVA</vt:lpstr>
      <vt:lpstr>Snímek 16</vt:lpstr>
      <vt:lpstr>DRUHY OPASKOVCŮ</vt:lpstr>
      <vt:lpstr>ZAPÍŠEME SI DO SEŠITU:</vt:lpstr>
      <vt:lpstr>Snímek 19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14</cp:revision>
  <dcterms:modified xsi:type="dcterms:W3CDTF">2013-02-16T11:34:47Z</dcterms:modified>
</cp:coreProperties>
</file>