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53" r:id="rId1"/>
  </p:sldMasterIdLst>
  <p:notesMasterIdLst>
    <p:notesMasterId r:id="rId13"/>
  </p:notesMasterIdLst>
  <p:sldIdLst>
    <p:sldId id="256" r:id="rId2"/>
    <p:sldId id="262" r:id="rId3"/>
    <p:sldId id="263" r:id="rId4"/>
    <p:sldId id="264" r:id="rId5"/>
    <p:sldId id="271" r:id="rId6"/>
    <p:sldId id="266" r:id="rId7"/>
    <p:sldId id="267" r:id="rId8"/>
    <p:sldId id="268" r:id="rId9"/>
    <p:sldId id="269" r:id="rId10"/>
    <p:sldId id="270" r:id="rId11"/>
    <p:sldId id="27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VY_32_INOVACE_01_ Německý jazyk </a:t>
          </a:r>
          <a:r>
            <a:rPr lang="cs-CZ" sz="2000" dirty="0" smtClean="0"/>
            <a:t>7.-</a:t>
          </a:r>
          <a:r>
            <a:rPr lang="cs-CZ" sz="2000" dirty="0" smtClean="0"/>
            <a:t>9.r.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Ludmila </a:t>
          </a:r>
          <a:r>
            <a:rPr lang="cs-CZ" sz="2000" dirty="0" err="1" smtClean="0"/>
            <a:t>Faiková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Wohin</a:t>
          </a:r>
          <a:r>
            <a:rPr lang="cs-CZ" sz="2000" dirty="0" smtClean="0"/>
            <a:t> </a:t>
          </a:r>
          <a:r>
            <a:rPr lang="cs-CZ" sz="2000" dirty="0" err="1" smtClean="0"/>
            <a:t>fährst</a:t>
          </a:r>
          <a:r>
            <a:rPr lang="cs-CZ" sz="2000" dirty="0" smtClean="0"/>
            <a:t> </a:t>
          </a:r>
          <a:r>
            <a:rPr lang="cs-CZ" sz="2000" dirty="0" err="1" smtClean="0"/>
            <a:t>du</a:t>
          </a:r>
          <a:r>
            <a:rPr lang="cs-CZ" sz="2000" dirty="0" smtClean="0"/>
            <a:t>?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8D9B13-7717-41AA-89E2-2ECDCAAEF163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2352225-7D6C-49EE-A50D-6BC28F88360F}">
      <dgm:prSet phldrT="[Text]"/>
      <dgm:spPr/>
      <dgm:t>
        <a:bodyPr/>
        <a:lstStyle/>
        <a:p>
          <a:r>
            <a:rPr lang="cs-CZ" dirty="0" smtClean="0"/>
            <a:t>1. </a:t>
          </a:r>
          <a:r>
            <a:rPr lang="cs-CZ" dirty="0" err="1" smtClean="0"/>
            <a:t>ich</a:t>
          </a:r>
          <a:r>
            <a:rPr lang="cs-CZ" dirty="0" smtClean="0"/>
            <a:t> </a:t>
          </a:r>
          <a:r>
            <a:rPr lang="cs-CZ" dirty="0" err="1" smtClean="0"/>
            <a:t>fahr</a:t>
          </a:r>
          <a:r>
            <a:rPr lang="cs-CZ" dirty="0" err="1" smtClean="0">
              <a:solidFill>
                <a:srgbClr val="FFFF00"/>
              </a:solidFill>
            </a:rPr>
            <a:t>e</a:t>
          </a:r>
          <a:endParaRPr lang="cs-CZ" dirty="0">
            <a:solidFill>
              <a:srgbClr val="FFFF00"/>
            </a:solidFill>
          </a:endParaRPr>
        </a:p>
      </dgm:t>
    </dgm:pt>
    <dgm:pt modelId="{9E1DC7C2-347E-4DA8-8A0D-E97E92C71FAC}" type="parTrans" cxnId="{6FDC2928-62AA-4703-8718-52C2BCA78669}">
      <dgm:prSet/>
      <dgm:spPr/>
      <dgm:t>
        <a:bodyPr/>
        <a:lstStyle/>
        <a:p>
          <a:endParaRPr lang="cs-CZ"/>
        </a:p>
      </dgm:t>
    </dgm:pt>
    <dgm:pt modelId="{E47A7005-81E7-45CF-9034-6628CC9BD4C9}" type="sibTrans" cxnId="{6FDC2928-62AA-4703-8718-52C2BCA78669}">
      <dgm:prSet/>
      <dgm:spPr/>
      <dgm:t>
        <a:bodyPr/>
        <a:lstStyle/>
        <a:p>
          <a:endParaRPr lang="cs-CZ"/>
        </a:p>
      </dgm:t>
    </dgm:pt>
    <dgm:pt modelId="{23E52719-10E6-4876-8823-32C046F7F2C8}">
      <dgm:prSet phldrT="[Text]"/>
      <dgm:spPr/>
      <dgm:t>
        <a:bodyPr/>
        <a:lstStyle/>
        <a:p>
          <a:r>
            <a:rPr lang="cs-CZ" dirty="0" smtClean="0"/>
            <a:t>1. </a:t>
          </a:r>
          <a:r>
            <a:rPr lang="cs-CZ" dirty="0" err="1" smtClean="0"/>
            <a:t>wir</a:t>
          </a:r>
          <a:r>
            <a:rPr lang="cs-CZ" dirty="0" smtClean="0"/>
            <a:t> </a:t>
          </a:r>
          <a:r>
            <a:rPr lang="cs-CZ" dirty="0" err="1" smtClean="0"/>
            <a:t>fahr</a:t>
          </a:r>
          <a:r>
            <a:rPr lang="cs-CZ" dirty="0" err="1" smtClean="0">
              <a:solidFill>
                <a:srgbClr val="FFFF00"/>
              </a:solidFill>
            </a:rPr>
            <a:t>en</a:t>
          </a:r>
          <a:endParaRPr lang="cs-CZ" dirty="0">
            <a:solidFill>
              <a:srgbClr val="FFFF00"/>
            </a:solidFill>
          </a:endParaRPr>
        </a:p>
      </dgm:t>
    </dgm:pt>
    <dgm:pt modelId="{9F2EB7E6-5975-46F3-96FB-E78C6FCFE501}" type="parTrans" cxnId="{569AF944-9DD5-479F-8DA1-7FC08D999EB3}">
      <dgm:prSet/>
      <dgm:spPr/>
      <dgm:t>
        <a:bodyPr/>
        <a:lstStyle/>
        <a:p>
          <a:endParaRPr lang="cs-CZ"/>
        </a:p>
      </dgm:t>
    </dgm:pt>
    <dgm:pt modelId="{3A037A84-ADB6-49FC-B325-A281E73EE63E}" type="sibTrans" cxnId="{569AF944-9DD5-479F-8DA1-7FC08D999EB3}">
      <dgm:prSet/>
      <dgm:spPr/>
      <dgm:t>
        <a:bodyPr/>
        <a:lstStyle/>
        <a:p>
          <a:endParaRPr lang="cs-CZ"/>
        </a:p>
      </dgm:t>
    </dgm:pt>
    <dgm:pt modelId="{2AEC8393-02FD-415A-A18D-32F89638E436}">
      <dgm:prSet phldrT="[Text]"/>
      <dgm:spPr/>
      <dgm:t>
        <a:bodyPr/>
        <a:lstStyle/>
        <a:p>
          <a:r>
            <a:rPr lang="cs-CZ" dirty="0" smtClean="0"/>
            <a:t>2. </a:t>
          </a:r>
          <a:r>
            <a:rPr lang="cs-CZ" dirty="0" err="1" smtClean="0"/>
            <a:t>du</a:t>
          </a:r>
          <a:r>
            <a:rPr lang="cs-CZ" dirty="0" smtClean="0"/>
            <a:t> </a:t>
          </a:r>
          <a:r>
            <a:rPr lang="cs-CZ" dirty="0" err="1" smtClean="0"/>
            <a:t>f</a:t>
          </a:r>
          <a:r>
            <a:rPr lang="cs-CZ" dirty="0" err="1" smtClean="0">
              <a:solidFill>
                <a:srgbClr val="FF0000"/>
              </a:solidFill>
            </a:rPr>
            <a:t>ä</a:t>
          </a:r>
          <a:r>
            <a:rPr lang="cs-CZ" dirty="0" err="1" smtClean="0"/>
            <a:t>hr</a:t>
          </a:r>
          <a:r>
            <a:rPr lang="cs-CZ" dirty="0" err="1" smtClean="0">
              <a:solidFill>
                <a:srgbClr val="FFFF00"/>
              </a:solidFill>
            </a:rPr>
            <a:t>st</a:t>
          </a:r>
          <a:endParaRPr lang="cs-CZ" dirty="0">
            <a:solidFill>
              <a:srgbClr val="FFFF00"/>
            </a:solidFill>
          </a:endParaRPr>
        </a:p>
      </dgm:t>
    </dgm:pt>
    <dgm:pt modelId="{7F8377C0-AD58-4996-A48B-2508A6B4A050}" type="parTrans" cxnId="{6F8DFDD8-F99B-4285-88A5-4FA42423F50A}">
      <dgm:prSet/>
      <dgm:spPr/>
      <dgm:t>
        <a:bodyPr/>
        <a:lstStyle/>
        <a:p>
          <a:endParaRPr lang="cs-CZ"/>
        </a:p>
      </dgm:t>
    </dgm:pt>
    <dgm:pt modelId="{BF73DDEA-E2E3-4342-8B9E-4C6565053010}" type="sibTrans" cxnId="{6F8DFDD8-F99B-4285-88A5-4FA42423F50A}">
      <dgm:prSet/>
      <dgm:spPr/>
      <dgm:t>
        <a:bodyPr/>
        <a:lstStyle/>
        <a:p>
          <a:endParaRPr lang="cs-CZ"/>
        </a:p>
      </dgm:t>
    </dgm:pt>
    <dgm:pt modelId="{C9F2F7C4-7A73-4A4A-84CE-E59AB10D3CB5}">
      <dgm:prSet phldrT="[Text]"/>
      <dgm:spPr/>
      <dgm:t>
        <a:bodyPr/>
        <a:lstStyle/>
        <a:p>
          <a:r>
            <a:rPr lang="cs-CZ" dirty="0" smtClean="0"/>
            <a:t>2. </a:t>
          </a:r>
          <a:r>
            <a:rPr lang="cs-CZ" dirty="0" err="1" smtClean="0"/>
            <a:t>ihr</a:t>
          </a:r>
          <a:r>
            <a:rPr lang="cs-CZ" dirty="0" smtClean="0"/>
            <a:t> </a:t>
          </a:r>
          <a:r>
            <a:rPr lang="cs-CZ" dirty="0" err="1" smtClean="0"/>
            <a:t>fahr</a:t>
          </a:r>
          <a:r>
            <a:rPr lang="cs-CZ" dirty="0" err="1" smtClean="0">
              <a:solidFill>
                <a:srgbClr val="FFFF00"/>
              </a:solidFill>
            </a:rPr>
            <a:t>t</a:t>
          </a:r>
          <a:endParaRPr lang="cs-CZ" dirty="0">
            <a:solidFill>
              <a:srgbClr val="FFFF00"/>
            </a:solidFill>
          </a:endParaRPr>
        </a:p>
      </dgm:t>
    </dgm:pt>
    <dgm:pt modelId="{A4AEE074-3797-4C09-98FE-37A334233BC9}" type="parTrans" cxnId="{6EB8D643-A0CD-42CD-8C6D-46C7726E1909}">
      <dgm:prSet/>
      <dgm:spPr/>
      <dgm:t>
        <a:bodyPr/>
        <a:lstStyle/>
        <a:p>
          <a:endParaRPr lang="cs-CZ"/>
        </a:p>
      </dgm:t>
    </dgm:pt>
    <dgm:pt modelId="{94D4F13B-3E36-4292-A390-2732D15CCC4D}" type="sibTrans" cxnId="{6EB8D643-A0CD-42CD-8C6D-46C7726E1909}">
      <dgm:prSet/>
      <dgm:spPr/>
      <dgm:t>
        <a:bodyPr/>
        <a:lstStyle/>
        <a:p>
          <a:endParaRPr lang="cs-CZ"/>
        </a:p>
      </dgm:t>
    </dgm:pt>
    <dgm:pt modelId="{6C32040E-A778-4CC7-BBB8-20ECA15289AD}">
      <dgm:prSet phldrT="[Text]"/>
      <dgm:spPr/>
      <dgm:t>
        <a:bodyPr/>
        <a:lstStyle/>
        <a:p>
          <a:r>
            <a:rPr lang="cs-CZ" dirty="0" smtClean="0"/>
            <a:t>3. </a:t>
          </a:r>
          <a:r>
            <a:rPr lang="cs-CZ" dirty="0" err="1" smtClean="0"/>
            <a:t>er</a:t>
          </a:r>
          <a:r>
            <a:rPr lang="cs-CZ" dirty="0" smtClean="0"/>
            <a:t>, </a:t>
          </a:r>
          <a:r>
            <a:rPr lang="cs-CZ" dirty="0" err="1" smtClean="0"/>
            <a:t>sie</a:t>
          </a:r>
          <a:r>
            <a:rPr lang="cs-CZ" dirty="0" smtClean="0"/>
            <a:t>, es </a:t>
          </a:r>
          <a:r>
            <a:rPr lang="cs-CZ" dirty="0" err="1" smtClean="0"/>
            <a:t>f</a:t>
          </a:r>
          <a:r>
            <a:rPr lang="cs-CZ" dirty="0" err="1" smtClean="0">
              <a:solidFill>
                <a:srgbClr val="FF0000"/>
              </a:solidFill>
            </a:rPr>
            <a:t>ä</a:t>
          </a:r>
          <a:r>
            <a:rPr lang="cs-CZ" dirty="0" err="1" smtClean="0"/>
            <a:t>hr</a:t>
          </a:r>
          <a:r>
            <a:rPr lang="cs-CZ" dirty="0" err="1" smtClean="0">
              <a:solidFill>
                <a:srgbClr val="FFFF00"/>
              </a:solidFill>
            </a:rPr>
            <a:t>t</a:t>
          </a:r>
          <a:endParaRPr lang="cs-CZ" dirty="0">
            <a:solidFill>
              <a:srgbClr val="FFFF00"/>
            </a:solidFill>
          </a:endParaRPr>
        </a:p>
      </dgm:t>
    </dgm:pt>
    <dgm:pt modelId="{43B4E5F0-08DE-4143-BD83-58BC7E5CBA34}" type="parTrans" cxnId="{CD71329A-1D54-46EB-9622-A1A53AECF7E6}">
      <dgm:prSet/>
      <dgm:spPr/>
      <dgm:t>
        <a:bodyPr/>
        <a:lstStyle/>
        <a:p>
          <a:endParaRPr lang="cs-CZ"/>
        </a:p>
      </dgm:t>
    </dgm:pt>
    <dgm:pt modelId="{36A84C63-8D5B-430A-805E-30C5FF56D472}" type="sibTrans" cxnId="{CD71329A-1D54-46EB-9622-A1A53AECF7E6}">
      <dgm:prSet/>
      <dgm:spPr/>
      <dgm:t>
        <a:bodyPr/>
        <a:lstStyle/>
        <a:p>
          <a:endParaRPr lang="cs-CZ"/>
        </a:p>
      </dgm:t>
    </dgm:pt>
    <dgm:pt modelId="{AA42B32D-946A-4908-965F-0B4589D49F8E}">
      <dgm:prSet/>
      <dgm:spPr/>
      <dgm:t>
        <a:bodyPr/>
        <a:lstStyle/>
        <a:p>
          <a:r>
            <a:rPr lang="cs-CZ" dirty="0" smtClean="0"/>
            <a:t>3. </a:t>
          </a:r>
          <a:r>
            <a:rPr lang="cs-CZ" dirty="0" err="1" smtClean="0"/>
            <a:t>sie,Sie</a:t>
          </a:r>
          <a:r>
            <a:rPr lang="cs-CZ" dirty="0" smtClean="0"/>
            <a:t> </a:t>
          </a:r>
          <a:r>
            <a:rPr lang="cs-CZ" dirty="0" err="1" smtClean="0"/>
            <a:t>fahr</a:t>
          </a:r>
          <a:r>
            <a:rPr lang="cs-CZ" dirty="0" err="1" smtClean="0">
              <a:solidFill>
                <a:srgbClr val="FFFF00"/>
              </a:solidFill>
            </a:rPr>
            <a:t>en</a:t>
          </a:r>
          <a:endParaRPr lang="cs-CZ" dirty="0">
            <a:solidFill>
              <a:srgbClr val="FFFF00"/>
            </a:solidFill>
          </a:endParaRPr>
        </a:p>
      </dgm:t>
    </dgm:pt>
    <dgm:pt modelId="{54B4C425-7B5A-416D-969F-B3A593C346D6}" type="parTrans" cxnId="{9D934B99-6553-40B1-94A6-46DA825EF101}">
      <dgm:prSet/>
      <dgm:spPr/>
      <dgm:t>
        <a:bodyPr/>
        <a:lstStyle/>
        <a:p>
          <a:endParaRPr lang="cs-CZ"/>
        </a:p>
      </dgm:t>
    </dgm:pt>
    <dgm:pt modelId="{6CAC9D84-8B5D-48EE-9A3B-10D931A3C142}" type="sibTrans" cxnId="{9D934B99-6553-40B1-94A6-46DA825EF101}">
      <dgm:prSet/>
      <dgm:spPr/>
      <dgm:t>
        <a:bodyPr/>
        <a:lstStyle/>
        <a:p>
          <a:endParaRPr lang="cs-CZ"/>
        </a:p>
      </dgm:t>
    </dgm:pt>
    <dgm:pt modelId="{34589BF6-E326-4395-A17F-D91891532F95}">
      <dgm:prSet/>
      <dgm:spPr/>
      <dgm:t>
        <a:bodyPr/>
        <a:lstStyle/>
        <a:p>
          <a:r>
            <a:rPr lang="cs-CZ" dirty="0" smtClean="0"/>
            <a:t>FAHR</a:t>
          </a:r>
          <a:r>
            <a:rPr lang="cs-CZ" dirty="0" smtClean="0">
              <a:solidFill>
                <a:srgbClr val="FFFF00"/>
              </a:solidFill>
            </a:rPr>
            <a:t>EN</a:t>
          </a:r>
          <a:endParaRPr lang="cs-CZ" dirty="0">
            <a:solidFill>
              <a:srgbClr val="FFFF00"/>
            </a:solidFill>
          </a:endParaRPr>
        </a:p>
      </dgm:t>
    </dgm:pt>
    <dgm:pt modelId="{737D5A8D-6FD5-4140-9CF0-BDBCFBED9E43}" type="parTrans" cxnId="{814EF59A-AB3B-4A8C-862C-834969DC9294}">
      <dgm:prSet/>
      <dgm:spPr/>
      <dgm:t>
        <a:bodyPr/>
        <a:lstStyle/>
        <a:p>
          <a:endParaRPr lang="cs-CZ"/>
        </a:p>
      </dgm:t>
    </dgm:pt>
    <dgm:pt modelId="{A1674693-DEEF-4075-8901-2AA54BB8B91C}" type="sibTrans" cxnId="{814EF59A-AB3B-4A8C-862C-834969DC9294}">
      <dgm:prSet/>
      <dgm:spPr/>
      <dgm:t>
        <a:bodyPr/>
        <a:lstStyle/>
        <a:p>
          <a:endParaRPr lang="cs-CZ"/>
        </a:p>
      </dgm:t>
    </dgm:pt>
    <dgm:pt modelId="{9DA15732-0646-4FBA-B834-D30146C1B0C1}" type="pres">
      <dgm:prSet presAssocID="{9B8D9B13-7717-41AA-89E2-2ECDCAAEF16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EED7E5A-3143-422E-B065-7AACDBF12119}" type="pres">
      <dgm:prSet presAssocID="{32352225-7D6C-49EE-A50D-6BC28F88360F}" presName="node" presStyleLbl="node1" presStyleIdx="0" presStyleCnt="7" custScaleX="168386" custLinFactNeighborX="-6267" custLinFactNeighborY="8833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FEDD3A-068D-459A-96E3-6BF03087E67F}" type="pres">
      <dgm:prSet presAssocID="{E47A7005-81E7-45CF-9034-6628CC9BD4C9}" presName="sibTrans" presStyleCnt="0"/>
      <dgm:spPr/>
    </dgm:pt>
    <dgm:pt modelId="{5AB412BB-C34B-4C3E-844B-EF25FB6B4183}" type="pres">
      <dgm:prSet presAssocID="{23E52719-10E6-4876-8823-32C046F7F2C8}" presName="node" presStyleLbl="node1" presStyleIdx="1" presStyleCnt="7" custScaleX="165443" custLinFactNeighborX="4925" custLinFactNeighborY="8357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9EF62F-871C-4CC6-904F-A3D197DA0EDB}" type="pres">
      <dgm:prSet presAssocID="{3A037A84-ADB6-49FC-B325-A281E73EE63E}" presName="sibTrans" presStyleCnt="0"/>
      <dgm:spPr/>
    </dgm:pt>
    <dgm:pt modelId="{5D0DF114-7DF3-4AB6-B03E-4481D725A346}" type="pres">
      <dgm:prSet presAssocID="{2AEC8393-02FD-415A-A18D-32F89638E436}" presName="node" presStyleLbl="node1" presStyleIdx="2" presStyleCnt="7" custScaleX="167677" custLinFactNeighborX="-7817" custLinFactNeighborY="9045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8E6E7D-24D9-42A7-8B65-105897740614}" type="pres">
      <dgm:prSet presAssocID="{BF73DDEA-E2E3-4342-8B9E-4C6565053010}" presName="sibTrans" presStyleCnt="0"/>
      <dgm:spPr/>
    </dgm:pt>
    <dgm:pt modelId="{CBC8C0B0-A2FC-48F4-AA9F-4229BAD3D3F7}" type="pres">
      <dgm:prSet presAssocID="{C9F2F7C4-7A73-4A4A-84CE-E59AB10D3CB5}" presName="node" presStyleLbl="node1" presStyleIdx="3" presStyleCnt="7" custScaleX="163052" custLinFactNeighborX="6935" custLinFactNeighborY="952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F9BDF8-30A6-44B1-9079-3A621468E976}" type="pres">
      <dgm:prSet presAssocID="{94D4F13B-3E36-4292-A390-2732D15CCC4D}" presName="sibTrans" presStyleCnt="0"/>
      <dgm:spPr/>
    </dgm:pt>
    <dgm:pt modelId="{6A806B9B-70C7-4364-B99F-5BA7B2A6710E}" type="pres">
      <dgm:prSet presAssocID="{6C32040E-A778-4CC7-BBB8-20ECA15289AD}" presName="node" presStyleLbl="node1" presStyleIdx="4" presStyleCnt="7" custScaleX="171319" custLinFactY="19080" custLinFactNeighborX="-32501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1A442C-E973-4BD5-B374-282B901C64B4}" type="pres">
      <dgm:prSet presAssocID="{36A84C63-8D5B-430A-805E-30C5FF56D472}" presName="sibTrans" presStyleCnt="0"/>
      <dgm:spPr/>
    </dgm:pt>
    <dgm:pt modelId="{C74EBEE3-25FE-4AF8-8007-39ADE45DE71C}" type="pres">
      <dgm:prSet presAssocID="{34589BF6-E326-4395-A17F-D91891532F95}" presName="node" presStyleLbl="node1" presStyleIdx="5" presStyleCnt="7" custScaleY="67452" custLinFactY="-100000" custLinFactNeighborX="-89148" custLinFactNeighborY="-14500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157171-555B-4A2D-8D41-53A6390FA0C2}" type="pres">
      <dgm:prSet presAssocID="{A1674693-DEEF-4075-8901-2AA54BB8B91C}" presName="sibTrans" presStyleCnt="0"/>
      <dgm:spPr/>
    </dgm:pt>
    <dgm:pt modelId="{6B7812B7-9069-409C-80EF-F4A6FFFF52B0}" type="pres">
      <dgm:prSet presAssocID="{AA42B32D-946A-4908-965F-0B4589D49F8E}" presName="node" presStyleLbl="node1" presStyleIdx="6" presStyleCnt="7" custScaleX="161691" custScaleY="102266" custLinFactNeighborX="92242" custLinFactNeighborY="128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25DAF60-E99C-422B-AFD2-BE20530E5BE9}" type="presOf" srcId="{34589BF6-E326-4395-A17F-D91891532F95}" destId="{C74EBEE3-25FE-4AF8-8007-39ADE45DE71C}" srcOrd="0" destOrd="0" presId="urn:microsoft.com/office/officeart/2005/8/layout/default"/>
    <dgm:cxn modelId="{814EF59A-AB3B-4A8C-862C-834969DC9294}" srcId="{9B8D9B13-7717-41AA-89E2-2ECDCAAEF163}" destId="{34589BF6-E326-4395-A17F-D91891532F95}" srcOrd="5" destOrd="0" parTransId="{737D5A8D-6FD5-4140-9CF0-BDBCFBED9E43}" sibTransId="{A1674693-DEEF-4075-8901-2AA54BB8B91C}"/>
    <dgm:cxn modelId="{9D934B99-6553-40B1-94A6-46DA825EF101}" srcId="{9B8D9B13-7717-41AA-89E2-2ECDCAAEF163}" destId="{AA42B32D-946A-4908-965F-0B4589D49F8E}" srcOrd="6" destOrd="0" parTransId="{54B4C425-7B5A-416D-969F-B3A593C346D6}" sibTransId="{6CAC9D84-8B5D-48EE-9A3B-10D931A3C142}"/>
    <dgm:cxn modelId="{0C13DEAE-F46C-403A-A111-2B30F8796346}" type="presOf" srcId="{23E52719-10E6-4876-8823-32C046F7F2C8}" destId="{5AB412BB-C34B-4C3E-844B-EF25FB6B4183}" srcOrd="0" destOrd="0" presId="urn:microsoft.com/office/officeart/2005/8/layout/default"/>
    <dgm:cxn modelId="{1BB4F9BE-0560-4EE9-9805-AF6DE0ED9CC4}" type="presOf" srcId="{9B8D9B13-7717-41AA-89E2-2ECDCAAEF163}" destId="{9DA15732-0646-4FBA-B834-D30146C1B0C1}" srcOrd="0" destOrd="0" presId="urn:microsoft.com/office/officeart/2005/8/layout/default"/>
    <dgm:cxn modelId="{CD71329A-1D54-46EB-9622-A1A53AECF7E6}" srcId="{9B8D9B13-7717-41AA-89E2-2ECDCAAEF163}" destId="{6C32040E-A778-4CC7-BBB8-20ECA15289AD}" srcOrd="4" destOrd="0" parTransId="{43B4E5F0-08DE-4143-BD83-58BC7E5CBA34}" sibTransId="{36A84C63-8D5B-430A-805E-30C5FF56D472}"/>
    <dgm:cxn modelId="{569AF944-9DD5-479F-8DA1-7FC08D999EB3}" srcId="{9B8D9B13-7717-41AA-89E2-2ECDCAAEF163}" destId="{23E52719-10E6-4876-8823-32C046F7F2C8}" srcOrd="1" destOrd="0" parTransId="{9F2EB7E6-5975-46F3-96FB-E78C6FCFE501}" sibTransId="{3A037A84-ADB6-49FC-B325-A281E73EE63E}"/>
    <dgm:cxn modelId="{6FDC2928-62AA-4703-8718-52C2BCA78669}" srcId="{9B8D9B13-7717-41AA-89E2-2ECDCAAEF163}" destId="{32352225-7D6C-49EE-A50D-6BC28F88360F}" srcOrd="0" destOrd="0" parTransId="{9E1DC7C2-347E-4DA8-8A0D-E97E92C71FAC}" sibTransId="{E47A7005-81E7-45CF-9034-6628CC9BD4C9}"/>
    <dgm:cxn modelId="{9B6BA0CB-5892-45A0-B004-B01342E28CB7}" type="presOf" srcId="{2AEC8393-02FD-415A-A18D-32F89638E436}" destId="{5D0DF114-7DF3-4AB6-B03E-4481D725A346}" srcOrd="0" destOrd="0" presId="urn:microsoft.com/office/officeart/2005/8/layout/default"/>
    <dgm:cxn modelId="{ACC85F8E-F826-4044-A07F-455E434FA445}" type="presOf" srcId="{32352225-7D6C-49EE-A50D-6BC28F88360F}" destId="{9EED7E5A-3143-422E-B065-7AACDBF12119}" srcOrd="0" destOrd="0" presId="urn:microsoft.com/office/officeart/2005/8/layout/default"/>
    <dgm:cxn modelId="{6237CA64-37A4-49DC-904F-94A2AF3D733B}" type="presOf" srcId="{C9F2F7C4-7A73-4A4A-84CE-E59AB10D3CB5}" destId="{CBC8C0B0-A2FC-48F4-AA9F-4229BAD3D3F7}" srcOrd="0" destOrd="0" presId="urn:microsoft.com/office/officeart/2005/8/layout/default"/>
    <dgm:cxn modelId="{81362979-0425-4332-8A41-F5A943C91898}" type="presOf" srcId="{6C32040E-A778-4CC7-BBB8-20ECA15289AD}" destId="{6A806B9B-70C7-4364-B99F-5BA7B2A6710E}" srcOrd="0" destOrd="0" presId="urn:microsoft.com/office/officeart/2005/8/layout/default"/>
    <dgm:cxn modelId="{9B6CDC33-5AB2-496D-8C17-CE8BB712B1D7}" type="presOf" srcId="{AA42B32D-946A-4908-965F-0B4589D49F8E}" destId="{6B7812B7-9069-409C-80EF-F4A6FFFF52B0}" srcOrd="0" destOrd="0" presId="urn:microsoft.com/office/officeart/2005/8/layout/default"/>
    <dgm:cxn modelId="{6EB8D643-A0CD-42CD-8C6D-46C7726E1909}" srcId="{9B8D9B13-7717-41AA-89E2-2ECDCAAEF163}" destId="{C9F2F7C4-7A73-4A4A-84CE-E59AB10D3CB5}" srcOrd="3" destOrd="0" parTransId="{A4AEE074-3797-4C09-98FE-37A334233BC9}" sibTransId="{94D4F13B-3E36-4292-A390-2732D15CCC4D}"/>
    <dgm:cxn modelId="{6F8DFDD8-F99B-4285-88A5-4FA42423F50A}" srcId="{9B8D9B13-7717-41AA-89E2-2ECDCAAEF163}" destId="{2AEC8393-02FD-415A-A18D-32F89638E436}" srcOrd="2" destOrd="0" parTransId="{7F8377C0-AD58-4996-A48B-2508A6B4A050}" sibTransId="{BF73DDEA-E2E3-4342-8B9E-4C6565053010}"/>
    <dgm:cxn modelId="{4EC4341D-7159-422D-A521-723C23EB641E}" type="presParOf" srcId="{9DA15732-0646-4FBA-B834-D30146C1B0C1}" destId="{9EED7E5A-3143-422E-B065-7AACDBF12119}" srcOrd="0" destOrd="0" presId="urn:microsoft.com/office/officeart/2005/8/layout/default"/>
    <dgm:cxn modelId="{060EBE9B-9D47-4E89-84BA-9AB757224C1A}" type="presParOf" srcId="{9DA15732-0646-4FBA-B834-D30146C1B0C1}" destId="{E1FEDD3A-068D-459A-96E3-6BF03087E67F}" srcOrd="1" destOrd="0" presId="urn:microsoft.com/office/officeart/2005/8/layout/default"/>
    <dgm:cxn modelId="{1923FB54-37CA-4202-8258-97CD8AF09899}" type="presParOf" srcId="{9DA15732-0646-4FBA-B834-D30146C1B0C1}" destId="{5AB412BB-C34B-4C3E-844B-EF25FB6B4183}" srcOrd="2" destOrd="0" presId="urn:microsoft.com/office/officeart/2005/8/layout/default"/>
    <dgm:cxn modelId="{345815BC-DC3D-41E7-904A-CF7DDCC6AA9C}" type="presParOf" srcId="{9DA15732-0646-4FBA-B834-D30146C1B0C1}" destId="{D29EF62F-871C-4CC6-904F-A3D197DA0EDB}" srcOrd="3" destOrd="0" presId="urn:microsoft.com/office/officeart/2005/8/layout/default"/>
    <dgm:cxn modelId="{882D1201-79F1-47F5-BB13-CD4509E55709}" type="presParOf" srcId="{9DA15732-0646-4FBA-B834-D30146C1B0C1}" destId="{5D0DF114-7DF3-4AB6-B03E-4481D725A346}" srcOrd="4" destOrd="0" presId="urn:microsoft.com/office/officeart/2005/8/layout/default"/>
    <dgm:cxn modelId="{D836D33A-46EC-4F60-8EA4-F5A6857CD075}" type="presParOf" srcId="{9DA15732-0646-4FBA-B834-D30146C1B0C1}" destId="{358E6E7D-24D9-42A7-8B65-105897740614}" srcOrd="5" destOrd="0" presId="urn:microsoft.com/office/officeart/2005/8/layout/default"/>
    <dgm:cxn modelId="{3193515D-C154-440B-A848-D980F3C610A7}" type="presParOf" srcId="{9DA15732-0646-4FBA-B834-D30146C1B0C1}" destId="{CBC8C0B0-A2FC-48F4-AA9F-4229BAD3D3F7}" srcOrd="6" destOrd="0" presId="urn:microsoft.com/office/officeart/2005/8/layout/default"/>
    <dgm:cxn modelId="{F2EF348E-3D1F-42A8-9317-AA470335662B}" type="presParOf" srcId="{9DA15732-0646-4FBA-B834-D30146C1B0C1}" destId="{19F9BDF8-30A6-44B1-9079-3A621468E976}" srcOrd="7" destOrd="0" presId="urn:microsoft.com/office/officeart/2005/8/layout/default"/>
    <dgm:cxn modelId="{1375CE7B-71F0-4077-9E5F-9F1B73DCA523}" type="presParOf" srcId="{9DA15732-0646-4FBA-B834-D30146C1B0C1}" destId="{6A806B9B-70C7-4364-B99F-5BA7B2A6710E}" srcOrd="8" destOrd="0" presId="urn:microsoft.com/office/officeart/2005/8/layout/default"/>
    <dgm:cxn modelId="{203E5A4F-95C9-4BBA-AA69-457690984BAE}" type="presParOf" srcId="{9DA15732-0646-4FBA-B834-D30146C1B0C1}" destId="{CA1A442C-E973-4BD5-B374-282B901C64B4}" srcOrd="9" destOrd="0" presId="urn:microsoft.com/office/officeart/2005/8/layout/default"/>
    <dgm:cxn modelId="{8A54100D-9CCD-4B48-AFC2-FFCBE66C0575}" type="presParOf" srcId="{9DA15732-0646-4FBA-B834-D30146C1B0C1}" destId="{C74EBEE3-25FE-4AF8-8007-39ADE45DE71C}" srcOrd="10" destOrd="0" presId="urn:microsoft.com/office/officeart/2005/8/layout/default"/>
    <dgm:cxn modelId="{030E2BE3-FAB4-4054-9E2A-8A54F72BA0E0}" type="presParOf" srcId="{9DA15732-0646-4FBA-B834-D30146C1B0C1}" destId="{4E157171-555B-4A2D-8D41-53A6390FA0C2}" srcOrd="11" destOrd="0" presId="urn:microsoft.com/office/officeart/2005/8/layout/default"/>
    <dgm:cxn modelId="{AA6608B4-41D8-4BF6-A49C-43C88604470B}" type="presParOf" srcId="{9DA15732-0646-4FBA-B834-D30146C1B0C1}" destId="{6B7812B7-9069-409C-80EF-F4A6FFFF52B0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Ludmila </a:t>
          </a:r>
          <a:r>
            <a:rPr lang="cs-CZ" sz="2000" kern="1200" dirty="0" err="1" smtClean="0"/>
            <a:t>Faiková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VY_32_INOVACE_01_ Německý jazyk </a:t>
          </a:r>
          <a:r>
            <a:rPr lang="cs-CZ" sz="2000" kern="1200" dirty="0" smtClean="0"/>
            <a:t>7.-</a:t>
          </a:r>
          <a:r>
            <a:rPr lang="cs-CZ" sz="2000" kern="1200" dirty="0" smtClean="0"/>
            <a:t>9.r.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Wohin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fährst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du</a:t>
          </a:r>
          <a:r>
            <a:rPr lang="cs-CZ" sz="2000" kern="1200" dirty="0" smtClean="0"/>
            <a:t>?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ED7E5A-3143-422E-B065-7AACDBF12119}">
      <dsp:nvSpPr>
        <dsp:cNvPr id="0" name=""/>
        <dsp:cNvSpPr/>
      </dsp:nvSpPr>
      <dsp:spPr>
        <a:xfrm>
          <a:off x="0" y="1340768"/>
          <a:ext cx="4252797" cy="15153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1. </a:t>
          </a:r>
          <a:r>
            <a:rPr lang="cs-CZ" sz="4200" kern="1200" dirty="0" err="1" smtClean="0"/>
            <a:t>ich</a:t>
          </a:r>
          <a:r>
            <a:rPr lang="cs-CZ" sz="4200" kern="1200" dirty="0" smtClean="0"/>
            <a:t> </a:t>
          </a:r>
          <a:r>
            <a:rPr lang="cs-CZ" sz="4200" kern="1200" dirty="0" err="1" smtClean="0"/>
            <a:t>fahr</a:t>
          </a:r>
          <a:r>
            <a:rPr lang="cs-CZ" sz="4200" kern="1200" dirty="0" err="1" smtClean="0">
              <a:solidFill>
                <a:srgbClr val="FFFF00"/>
              </a:solidFill>
            </a:rPr>
            <a:t>e</a:t>
          </a:r>
          <a:endParaRPr lang="cs-CZ" sz="4200" kern="1200" dirty="0">
            <a:solidFill>
              <a:srgbClr val="FFFF00"/>
            </a:solidFill>
          </a:endParaRPr>
        </a:p>
      </dsp:txBody>
      <dsp:txXfrm>
        <a:off x="0" y="1340768"/>
        <a:ext cx="4252797" cy="1515374"/>
      </dsp:txXfrm>
    </dsp:sp>
    <dsp:sp modelId="{5AB412BB-C34B-4C3E-844B-EF25FB6B4183}">
      <dsp:nvSpPr>
        <dsp:cNvPr id="0" name=""/>
        <dsp:cNvSpPr/>
      </dsp:nvSpPr>
      <dsp:spPr>
        <a:xfrm>
          <a:off x="4678515" y="1268757"/>
          <a:ext cx="4178468" cy="15153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1. </a:t>
          </a:r>
          <a:r>
            <a:rPr lang="cs-CZ" sz="4200" kern="1200" dirty="0" err="1" smtClean="0"/>
            <a:t>wir</a:t>
          </a:r>
          <a:r>
            <a:rPr lang="cs-CZ" sz="4200" kern="1200" dirty="0" smtClean="0"/>
            <a:t> </a:t>
          </a:r>
          <a:r>
            <a:rPr lang="cs-CZ" sz="4200" kern="1200" dirty="0" err="1" smtClean="0"/>
            <a:t>fahr</a:t>
          </a:r>
          <a:r>
            <a:rPr lang="cs-CZ" sz="4200" kern="1200" dirty="0" err="1" smtClean="0">
              <a:solidFill>
                <a:srgbClr val="FFFF00"/>
              </a:solidFill>
            </a:rPr>
            <a:t>en</a:t>
          </a:r>
          <a:endParaRPr lang="cs-CZ" sz="4200" kern="1200" dirty="0">
            <a:solidFill>
              <a:srgbClr val="FFFF00"/>
            </a:solidFill>
          </a:endParaRPr>
        </a:p>
      </dsp:txBody>
      <dsp:txXfrm>
        <a:off x="4678515" y="1268757"/>
        <a:ext cx="4178468" cy="1515374"/>
      </dsp:txXfrm>
    </dsp:sp>
    <dsp:sp modelId="{5D0DF114-7DF3-4AB6-B03E-4481D725A346}">
      <dsp:nvSpPr>
        <dsp:cNvPr id="0" name=""/>
        <dsp:cNvSpPr/>
      </dsp:nvSpPr>
      <dsp:spPr>
        <a:xfrm>
          <a:off x="0" y="3140967"/>
          <a:ext cx="4234891" cy="15153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2. </a:t>
          </a:r>
          <a:r>
            <a:rPr lang="cs-CZ" sz="4200" kern="1200" dirty="0" err="1" smtClean="0"/>
            <a:t>du</a:t>
          </a:r>
          <a:r>
            <a:rPr lang="cs-CZ" sz="4200" kern="1200" dirty="0" smtClean="0"/>
            <a:t> </a:t>
          </a:r>
          <a:r>
            <a:rPr lang="cs-CZ" sz="4200" kern="1200" dirty="0" err="1" smtClean="0"/>
            <a:t>f</a:t>
          </a:r>
          <a:r>
            <a:rPr lang="cs-CZ" sz="4200" kern="1200" dirty="0" err="1" smtClean="0">
              <a:solidFill>
                <a:srgbClr val="FF0000"/>
              </a:solidFill>
            </a:rPr>
            <a:t>ä</a:t>
          </a:r>
          <a:r>
            <a:rPr lang="cs-CZ" sz="4200" kern="1200" dirty="0" err="1" smtClean="0"/>
            <a:t>hr</a:t>
          </a:r>
          <a:r>
            <a:rPr lang="cs-CZ" sz="4200" kern="1200" dirty="0" err="1" smtClean="0">
              <a:solidFill>
                <a:srgbClr val="FFFF00"/>
              </a:solidFill>
            </a:rPr>
            <a:t>st</a:t>
          </a:r>
          <a:endParaRPr lang="cs-CZ" sz="4200" kern="1200" dirty="0">
            <a:solidFill>
              <a:srgbClr val="FFFF00"/>
            </a:solidFill>
          </a:endParaRPr>
        </a:p>
      </dsp:txBody>
      <dsp:txXfrm>
        <a:off x="0" y="3140967"/>
        <a:ext cx="4234891" cy="1515374"/>
      </dsp:txXfrm>
    </dsp:sp>
    <dsp:sp modelId="{CBC8C0B0-A2FC-48F4-AA9F-4229BAD3D3F7}">
      <dsp:nvSpPr>
        <dsp:cNvPr id="0" name=""/>
        <dsp:cNvSpPr/>
      </dsp:nvSpPr>
      <dsp:spPr>
        <a:xfrm>
          <a:off x="4738902" y="3212978"/>
          <a:ext cx="4118081" cy="15153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2. </a:t>
          </a:r>
          <a:r>
            <a:rPr lang="cs-CZ" sz="4200" kern="1200" dirty="0" err="1" smtClean="0"/>
            <a:t>ihr</a:t>
          </a:r>
          <a:r>
            <a:rPr lang="cs-CZ" sz="4200" kern="1200" dirty="0" smtClean="0"/>
            <a:t> </a:t>
          </a:r>
          <a:r>
            <a:rPr lang="cs-CZ" sz="4200" kern="1200" dirty="0" err="1" smtClean="0"/>
            <a:t>fahr</a:t>
          </a:r>
          <a:r>
            <a:rPr lang="cs-CZ" sz="4200" kern="1200" dirty="0" err="1" smtClean="0">
              <a:solidFill>
                <a:srgbClr val="FFFF00"/>
              </a:solidFill>
            </a:rPr>
            <a:t>t</a:t>
          </a:r>
          <a:endParaRPr lang="cs-CZ" sz="4200" kern="1200" dirty="0">
            <a:solidFill>
              <a:srgbClr val="FFFF00"/>
            </a:solidFill>
          </a:endParaRPr>
        </a:p>
      </dsp:txBody>
      <dsp:txXfrm>
        <a:off x="4738902" y="3212978"/>
        <a:ext cx="4118081" cy="1515374"/>
      </dsp:txXfrm>
    </dsp:sp>
    <dsp:sp modelId="{6A806B9B-70C7-4364-B99F-5BA7B2A6710E}">
      <dsp:nvSpPr>
        <dsp:cNvPr id="0" name=""/>
        <dsp:cNvSpPr/>
      </dsp:nvSpPr>
      <dsp:spPr>
        <a:xfrm>
          <a:off x="55108" y="5342620"/>
          <a:ext cx="4326874" cy="15153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3. </a:t>
          </a:r>
          <a:r>
            <a:rPr lang="cs-CZ" sz="4200" kern="1200" dirty="0" err="1" smtClean="0"/>
            <a:t>er</a:t>
          </a:r>
          <a:r>
            <a:rPr lang="cs-CZ" sz="4200" kern="1200" dirty="0" smtClean="0"/>
            <a:t>, </a:t>
          </a:r>
          <a:r>
            <a:rPr lang="cs-CZ" sz="4200" kern="1200" dirty="0" err="1" smtClean="0"/>
            <a:t>sie</a:t>
          </a:r>
          <a:r>
            <a:rPr lang="cs-CZ" sz="4200" kern="1200" dirty="0" smtClean="0"/>
            <a:t>, es </a:t>
          </a:r>
          <a:r>
            <a:rPr lang="cs-CZ" sz="4200" kern="1200" dirty="0" err="1" smtClean="0"/>
            <a:t>f</a:t>
          </a:r>
          <a:r>
            <a:rPr lang="cs-CZ" sz="4200" kern="1200" dirty="0" err="1" smtClean="0">
              <a:solidFill>
                <a:srgbClr val="FF0000"/>
              </a:solidFill>
            </a:rPr>
            <a:t>ä</a:t>
          </a:r>
          <a:r>
            <a:rPr lang="cs-CZ" sz="4200" kern="1200" dirty="0" err="1" smtClean="0"/>
            <a:t>hr</a:t>
          </a:r>
          <a:r>
            <a:rPr lang="cs-CZ" sz="4200" kern="1200" dirty="0" err="1" smtClean="0">
              <a:solidFill>
                <a:srgbClr val="FFFF00"/>
              </a:solidFill>
            </a:rPr>
            <a:t>t</a:t>
          </a:r>
          <a:endParaRPr lang="cs-CZ" sz="4200" kern="1200" dirty="0">
            <a:solidFill>
              <a:srgbClr val="FFFF00"/>
            </a:solidFill>
          </a:endParaRPr>
        </a:p>
      </dsp:txBody>
      <dsp:txXfrm>
        <a:off x="55108" y="5342620"/>
        <a:ext cx="4326874" cy="1515374"/>
      </dsp:txXfrm>
    </dsp:sp>
    <dsp:sp modelId="{C74EBEE3-25FE-4AF8-8007-39ADE45DE71C}">
      <dsp:nvSpPr>
        <dsp:cNvPr id="0" name=""/>
        <dsp:cNvSpPr/>
      </dsp:nvSpPr>
      <dsp:spPr>
        <a:xfrm>
          <a:off x="3203854" y="72010"/>
          <a:ext cx="2525624" cy="10221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FAHR</a:t>
          </a:r>
          <a:r>
            <a:rPr lang="cs-CZ" sz="4200" kern="1200" dirty="0" smtClean="0">
              <a:solidFill>
                <a:srgbClr val="FFFF00"/>
              </a:solidFill>
            </a:rPr>
            <a:t>EN</a:t>
          </a:r>
          <a:endParaRPr lang="cs-CZ" sz="4200" kern="1200" dirty="0">
            <a:solidFill>
              <a:srgbClr val="FFFF00"/>
            </a:solidFill>
          </a:endParaRPr>
        </a:p>
      </dsp:txBody>
      <dsp:txXfrm>
        <a:off x="3203854" y="72010"/>
        <a:ext cx="2525624" cy="1022150"/>
      </dsp:txXfrm>
    </dsp:sp>
    <dsp:sp modelId="{6B7812B7-9069-409C-80EF-F4A6FFFF52B0}">
      <dsp:nvSpPr>
        <dsp:cNvPr id="0" name=""/>
        <dsp:cNvSpPr/>
      </dsp:nvSpPr>
      <dsp:spPr>
        <a:xfrm>
          <a:off x="4716324" y="5308287"/>
          <a:ext cx="4083707" cy="15497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3. </a:t>
          </a:r>
          <a:r>
            <a:rPr lang="cs-CZ" sz="4200" kern="1200" dirty="0" err="1" smtClean="0"/>
            <a:t>sie,Sie</a:t>
          </a:r>
          <a:r>
            <a:rPr lang="cs-CZ" sz="4200" kern="1200" dirty="0" smtClean="0"/>
            <a:t> </a:t>
          </a:r>
          <a:r>
            <a:rPr lang="cs-CZ" sz="4200" kern="1200" dirty="0" err="1" smtClean="0"/>
            <a:t>fahr</a:t>
          </a:r>
          <a:r>
            <a:rPr lang="cs-CZ" sz="4200" kern="1200" dirty="0" err="1" smtClean="0">
              <a:solidFill>
                <a:srgbClr val="FFFF00"/>
              </a:solidFill>
            </a:rPr>
            <a:t>en</a:t>
          </a:r>
          <a:endParaRPr lang="cs-CZ" sz="4200" kern="1200" dirty="0">
            <a:solidFill>
              <a:srgbClr val="FFFF00"/>
            </a:solidFill>
          </a:endParaRPr>
        </a:p>
      </dsp:txBody>
      <dsp:txXfrm>
        <a:off x="4716324" y="5308287"/>
        <a:ext cx="4083707" cy="1549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11.12.2012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11.12.2012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11.12.2012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11.12.2012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11.12.2012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11.12.2012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11.12.2012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11.12.2012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4" r:id="rId1"/>
    <p:sldLayoutId id="2147484155" r:id="rId2"/>
    <p:sldLayoutId id="2147484156" r:id="rId3"/>
    <p:sldLayoutId id="2147484157" r:id="rId4"/>
    <p:sldLayoutId id="2147484158" r:id="rId5"/>
    <p:sldLayoutId id="2147484159" r:id="rId6"/>
    <p:sldLayoutId id="2147484160" r:id="rId7"/>
    <p:sldLayoutId id="2147484161" r:id="rId8"/>
    <p:sldLayoutId id="2147484162" r:id="rId9"/>
    <p:sldLayoutId id="2147484163" r:id="rId10"/>
    <p:sldLayoutId id="2147484164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5270131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556792"/>
            <a:ext cx="8584904" cy="100317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ANOTACE:</a:t>
            </a:r>
          </a:p>
          <a:p>
            <a:endParaRPr lang="cs-CZ" dirty="0"/>
          </a:p>
          <a:p>
            <a:r>
              <a:rPr lang="cs-CZ" dirty="0" smtClean="0"/>
              <a:t>Žáci se v této prezentaci zopakují a upevní časování nepravidelného slovesa </a:t>
            </a:r>
            <a:r>
              <a:rPr lang="cs-CZ" dirty="0" err="1" smtClean="0"/>
              <a:t>fahren</a:t>
            </a:r>
            <a:r>
              <a:rPr lang="cs-CZ" dirty="0" smtClean="0"/>
              <a:t> a názvy evropských zemí. Tvary slovesa a názvy zemí dopisují fixy na tabuli – správnost si ověří na dalším snímku.</a:t>
            </a:r>
          </a:p>
          <a:p>
            <a:r>
              <a:rPr lang="cs-CZ" dirty="0" smtClean="0"/>
              <a:t>Nově se seznámí s používáním předložek před zeměpisnými názvy měst a zemí.</a:t>
            </a:r>
          </a:p>
          <a:p>
            <a:r>
              <a:rPr lang="cs-CZ" dirty="0" smtClean="0"/>
              <a:t>Po ústním procvičení přeloží věty do sešitu.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682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683054851"/>
              </p:ext>
            </p:extLst>
          </p:nvPr>
        </p:nvGraphicFramePr>
        <p:xfrm>
          <a:off x="0" y="116632"/>
          <a:ext cx="8856984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8142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33172" y="602806"/>
            <a:ext cx="72529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>
                <a:solidFill>
                  <a:srgbClr val="FF0000"/>
                </a:solidFill>
              </a:rPr>
              <a:t>Přiřaď k zájmenům správné tvary slovesa FAHREN</a:t>
            </a:r>
            <a:r>
              <a:rPr lang="cs-CZ" sz="2400" dirty="0" smtClean="0">
                <a:solidFill>
                  <a:srgbClr val="FF0000"/>
                </a:solidFill>
              </a:rPr>
              <a:t>: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27622" y="1281211"/>
            <a:ext cx="7304307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400" dirty="0" err="1" smtClean="0"/>
              <a:t>ich</a:t>
            </a:r>
            <a:r>
              <a:rPr lang="cs-CZ" sz="2400" dirty="0" smtClean="0"/>
              <a:t>   </a:t>
            </a:r>
            <a:r>
              <a:rPr lang="cs-CZ" sz="2400" dirty="0" err="1" smtClean="0"/>
              <a:t>fahren</a:t>
            </a:r>
            <a:r>
              <a:rPr lang="cs-CZ" sz="2400" dirty="0" smtClean="0"/>
              <a:t>  </a:t>
            </a:r>
            <a:r>
              <a:rPr lang="cs-CZ" sz="2400" dirty="0" err="1" smtClean="0"/>
              <a:t>fahrt</a:t>
            </a:r>
            <a:r>
              <a:rPr lang="cs-CZ" sz="2400" dirty="0" smtClean="0"/>
              <a:t>   </a:t>
            </a:r>
            <a:r>
              <a:rPr lang="cs-CZ" sz="2400" dirty="0" err="1" smtClean="0"/>
              <a:t>fährt</a:t>
            </a:r>
            <a:r>
              <a:rPr lang="cs-CZ" sz="2400" dirty="0" smtClean="0"/>
              <a:t>   </a:t>
            </a:r>
            <a:r>
              <a:rPr lang="cs-CZ" sz="2400" dirty="0" err="1" smtClean="0"/>
              <a:t>fährst</a:t>
            </a:r>
            <a:r>
              <a:rPr lang="cs-CZ" sz="2400" dirty="0" smtClean="0"/>
              <a:t>  </a:t>
            </a:r>
            <a:r>
              <a:rPr lang="cs-CZ" sz="2400" dirty="0" err="1" smtClean="0"/>
              <a:t>fahre</a:t>
            </a:r>
            <a:r>
              <a:rPr lang="cs-CZ" sz="2400" dirty="0" smtClean="0"/>
              <a:t>  </a:t>
            </a:r>
            <a:r>
              <a:rPr lang="cs-CZ" sz="2400" dirty="0" err="1" smtClean="0"/>
              <a:t>fähre</a:t>
            </a:r>
            <a:r>
              <a:rPr lang="cs-CZ" sz="2400" dirty="0" smtClean="0"/>
              <a:t>  </a:t>
            </a:r>
            <a:r>
              <a:rPr lang="cs-CZ" sz="2400" dirty="0" err="1" smtClean="0"/>
              <a:t>fehrt</a:t>
            </a:r>
            <a:r>
              <a:rPr lang="cs-CZ" sz="2400" dirty="0" smtClean="0"/>
              <a:t>  </a:t>
            </a:r>
            <a:r>
              <a:rPr lang="cs-CZ" sz="2400" dirty="0" err="1" smtClean="0"/>
              <a:t>fahrst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err="1" smtClean="0"/>
              <a:t>du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 smtClean="0"/>
              <a:t>fahrst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err="1" smtClean="0"/>
              <a:t>er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err="1" smtClean="0"/>
              <a:t>wir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err="1"/>
              <a:t>i</a:t>
            </a:r>
            <a:r>
              <a:rPr lang="cs-CZ" sz="2400" dirty="0" err="1" smtClean="0"/>
              <a:t>hr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err="1" smtClean="0"/>
              <a:t>sie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r>
              <a:rPr lang="cs-CZ" sz="2400" dirty="0" smtClean="0"/>
              <a:t> </a:t>
            </a:r>
          </a:p>
          <a:p>
            <a:r>
              <a:rPr lang="cs-CZ" sz="2400" dirty="0" err="1" smtClean="0"/>
              <a:t>Sie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smtClean="0"/>
              <a:t>es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de-DE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60483" y="3825914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33172" y="4466699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218988" y="56612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27621" y="1281210"/>
            <a:ext cx="7304307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400" dirty="0" err="1" smtClean="0">
                <a:solidFill>
                  <a:srgbClr val="92D050"/>
                </a:solidFill>
              </a:rPr>
              <a:t>ich</a:t>
            </a:r>
            <a:r>
              <a:rPr lang="cs-CZ" sz="2400" dirty="0" smtClean="0"/>
              <a:t>   </a:t>
            </a:r>
            <a:r>
              <a:rPr lang="cs-CZ" sz="2400" dirty="0" err="1" smtClean="0"/>
              <a:t>fahren</a:t>
            </a:r>
            <a:r>
              <a:rPr lang="cs-CZ" sz="2400" dirty="0" smtClean="0"/>
              <a:t>  </a:t>
            </a:r>
            <a:r>
              <a:rPr lang="cs-CZ" sz="2400" dirty="0" err="1" smtClean="0"/>
              <a:t>fahrt</a:t>
            </a:r>
            <a:r>
              <a:rPr lang="cs-CZ" sz="2400" dirty="0" smtClean="0"/>
              <a:t>   </a:t>
            </a:r>
            <a:r>
              <a:rPr lang="cs-CZ" sz="2400" dirty="0" err="1" smtClean="0"/>
              <a:t>fährt</a:t>
            </a:r>
            <a:r>
              <a:rPr lang="cs-CZ" sz="2400" dirty="0" smtClean="0"/>
              <a:t>   </a:t>
            </a:r>
            <a:r>
              <a:rPr lang="cs-CZ" sz="2400" dirty="0" err="1" smtClean="0"/>
              <a:t>fährst</a:t>
            </a:r>
            <a:r>
              <a:rPr lang="cs-CZ" sz="2400" dirty="0" smtClean="0"/>
              <a:t>  </a:t>
            </a:r>
            <a:r>
              <a:rPr lang="cs-CZ" sz="2400" dirty="0" err="1" smtClean="0"/>
              <a:t>fahre</a:t>
            </a:r>
            <a:r>
              <a:rPr lang="cs-CZ" sz="2400" dirty="0" smtClean="0"/>
              <a:t>  </a:t>
            </a:r>
            <a:r>
              <a:rPr lang="cs-CZ" sz="2400" dirty="0" err="1" smtClean="0"/>
              <a:t>fähre</a:t>
            </a:r>
            <a:r>
              <a:rPr lang="cs-CZ" sz="2400" dirty="0" smtClean="0"/>
              <a:t>  </a:t>
            </a:r>
            <a:r>
              <a:rPr lang="cs-CZ" sz="2400" dirty="0" err="1" smtClean="0"/>
              <a:t>fehrt</a:t>
            </a:r>
            <a:r>
              <a:rPr lang="cs-CZ" sz="2400" dirty="0" smtClean="0"/>
              <a:t>  </a:t>
            </a:r>
            <a:r>
              <a:rPr lang="cs-CZ" sz="2400" dirty="0" err="1" smtClean="0"/>
              <a:t>fahrst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err="1" smtClean="0">
                <a:solidFill>
                  <a:srgbClr val="92D050"/>
                </a:solidFill>
              </a:rPr>
              <a:t>du</a:t>
            </a:r>
            <a:r>
              <a:rPr lang="cs-CZ" sz="2400" dirty="0" smtClean="0">
                <a:solidFill>
                  <a:srgbClr val="92D050"/>
                </a:solidFill>
              </a:rPr>
              <a:t> </a:t>
            </a:r>
            <a:r>
              <a:rPr lang="cs-CZ" sz="2400" dirty="0" smtClean="0"/>
              <a:t>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 smtClean="0"/>
              <a:t>fahrst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err="1" smtClean="0">
                <a:solidFill>
                  <a:srgbClr val="92D050"/>
                </a:solidFill>
              </a:rPr>
              <a:t>er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err="1" smtClean="0">
                <a:solidFill>
                  <a:srgbClr val="92D050"/>
                </a:solidFill>
              </a:rPr>
              <a:t>wir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err="1">
                <a:solidFill>
                  <a:srgbClr val="92D050"/>
                </a:solidFill>
              </a:rPr>
              <a:t>i</a:t>
            </a:r>
            <a:r>
              <a:rPr lang="cs-CZ" sz="2400" dirty="0" err="1" smtClean="0">
                <a:solidFill>
                  <a:srgbClr val="92D050"/>
                </a:solidFill>
              </a:rPr>
              <a:t>hr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err="1" smtClean="0">
                <a:solidFill>
                  <a:srgbClr val="92D050"/>
                </a:solidFill>
              </a:rPr>
              <a:t>sie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r>
              <a:rPr lang="cs-CZ" sz="2400" dirty="0" smtClean="0"/>
              <a:t> </a:t>
            </a:r>
          </a:p>
          <a:p>
            <a:r>
              <a:rPr lang="cs-CZ" sz="2400" dirty="0" err="1" smtClean="0">
                <a:solidFill>
                  <a:srgbClr val="92D050"/>
                </a:solidFill>
              </a:rPr>
              <a:t>Sie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smtClean="0">
                <a:solidFill>
                  <a:srgbClr val="92D050"/>
                </a:solidFill>
              </a:rPr>
              <a:t>es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de-DE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056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33172" y="602806"/>
            <a:ext cx="72529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>
                <a:solidFill>
                  <a:srgbClr val="FF0000"/>
                </a:solidFill>
              </a:rPr>
              <a:t>Přiřaď k zájmenům správné tvary slovesa FAHREN</a:t>
            </a:r>
            <a:r>
              <a:rPr lang="cs-CZ" sz="2400" dirty="0" smtClean="0">
                <a:solidFill>
                  <a:srgbClr val="FF0000"/>
                </a:solidFill>
              </a:rPr>
              <a:t>: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27622" y="1281211"/>
            <a:ext cx="7304307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400" dirty="0" err="1" smtClean="0"/>
              <a:t>ich</a:t>
            </a:r>
            <a:r>
              <a:rPr lang="cs-CZ" sz="2400" dirty="0" smtClean="0"/>
              <a:t>   </a:t>
            </a:r>
            <a:r>
              <a:rPr lang="cs-CZ" sz="2400" dirty="0" err="1" smtClean="0"/>
              <a:t>fahren</a:t>
            </a:r>
            <a:r>
              <a:rPr lang="cs-CZ" sz="2400" dirty="0" smtClean="0"/>
              <a:t>  </a:t>
            </a:r>
            <a:r>
              <a:rPr lang="cs-CZ" sz="2400" dirty="0" err="1" smtClean="0"/>
              <a:t>fahrt</a:t>
            </a:r>
            <a:r>
              <a:rPr lang="cs-CZ" sz="2400" dirty="0" smtClean="0"/>
              <a:t>   </a:t>
            </a:r>
            <a:r>
              <a:rPr lang="cs-CZ" sz="2400" dirty="0" err="1" smtClean="0"/>
              <a:t>fährt</a:t>
            </a:r>
            <a:r>
              <a:rPr lang="cs-CZ" sz="2400" dirty="0" smtClean="0"/>
              <a:t>   </a:t>
            </a:r>
            <a:r>
              <a:rPr lang="cs-CZ" sz="2400" dirty="0" err="1" smtClean="0"/>
              <a:t>fährst</a:t>
            </a:r>
            <a:r>
              <a:rPr lang="cs-CZ" sz="2400" dirty="0" smtClean="0"/>
              <a:t>  </a:t>
            </a:r>
            <a:r>
              <a:rPr lang="cs-CZ" sz="2400" dirty="0" err="1" smtClean="0"/>
              <a:t>fahre</a:t>
            </a:r>
            <a:r>
              <a:rPr lang="cs-CZ" sz="2400" dirty="0" smtClean="0"/>
              <a:t>  </a:t>
            </a:r>
            <a:r>
              <a:rPr lang="cs-CZ" sz="2400" dirty="0" err="1" smtClean="0"/>
              <a:t>fähre</a:t>
            </a:r>
            <a:r>
              <a:rPr lang="cs-CZ" sz="2400" dirty="0" smtClean="0"/>
              <a:t>  </a:t>
            </a:r>
            <a:r>
              <a:rPr lang="cs-CZ" sz="2400" dirty="0" err="1" smtClean="0"/>
              <a:t>fehrt</a:t>
            </a:r>
            <a:r>
              <a:rPr lang="cs-CZ" sz="2400" dirty="0" smtClean="0"/>
              <a:t>  </a:t>
            </a:r>
            <a:r>
              <a:rPr lang="cs-CZ" sz="2400" dirty="0" err="1" smtClean="0"/>
              <a:t>fahrst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err="1" smtClean="0"/>
              <a:t>du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 smtClean="0"/>
              <a:t>fahrst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err="1" smtClean="0"/>
              <a:t>er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err="1" smtClean="0"/>
              <a:t>wir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err="1"/>
              <a:t>i</a:t>
            </a:r>
            <a:r>
              <a:rPr lang="cs-CZ" sz="2400" dirty="0" err="1" smtClean="0"/>
              <a:t>hr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err="1" smtClean="0"/>
              <a:t>sie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r>
              <a:rPr lang="cs-CZ" sz="2400" dirty="0" smtClean="0"/>
              <a:t> </a:t>
            </a:r>
          </a:p>
          <a:p>
            <a:r>
              <a:rPr lang="cs-CZ" sz="2400" dirty="0" err="1" smtClean="0"/>
              <a:t>Sie</a:t>
            </a:r>
            <a:r>
              <a:rPr lang="cs-CZ" sz="2400" dirty="0" smtClean="0"/>
              <a:t>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smtClean="0"/>
              <a:t>es  </a:t>
            </a:r>
            <a:r>
              <a:rPr lang="de-DE" sz="2400" dirty="0"/>
              <a:t>fahren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de-DE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60483" y="3825914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33172" y="4466699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218988" y="56612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27621" y="1281210"/>
            <a:ext cx="7920758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400" dirty="0" err="1" smtClean="0">
                <a:solidFill>
                  <a:srgbClr val="92D050"/>
                </a:solidFill>
              </a:rPr>
              <a:t>ich</a:t>
            </a:r>
            <a:r>
              <a:rPr lang="cs-CZ" sz="2400" dirty="0" smtClean="0"/>
              <a:t>   </a:t>
            </a:r>
            <a:r>
              <a:rPr lang="cs-CZ" sz="2400" dirty="0" err="1" smtClean="0"/>
              <a:t>fahren</a:t>
            </a:r>
            <a:r>
              <a:rPr lang="cs-CZ" sz="2400" dirty="0" smtClean="0"/>
              <a:t>  </a:t>
            </a:r>
            <a:r>
              <a:rPr lang="cs-CZ" sz="2400" dirty="0" err="1" smtClean="0"/>
              <a:t>fahrt</a:t>
            </a:r>
            <a:r>
              <a:rPr lang="cs-CZ" sz="2400" dirty="0" smtClean="0"/>
              <a:t>   </a:t>
            </a:r>
            <a:r>
              <a:rPr lang="cs-CZ" sz="2400" dirty="0" err="1" smtClean="0"/>
              <a:t>fährt</a:t>
            </a:r>
            <a:r>
              <a:rPr lang="cs-CZ" sz="2400" dirty="0" smtClean="0"/>
              <a:t>   </a:t>
            </a:r>
            <a:r>
              <a:rPr lang="cs-CZ" sz="2400" dirty="0" err="1" smtClean="0"/>
              <a:t>fährst</a:t>
            </a:r>
            <a:r>
              <a:rPr lang="cs-CZ" sz="2400" dirty="0" smtClean="0"/>
              <a:t>  </a:t>
            </a:r>
            <a:r>
              <a:rPr lang="cs-CZ" sz="2400" dirty="0" err="1" smtClean="0">
                <a:solidFill>
                  <a:srgbClr val="FF0000"/>
                </a:solidFill>
              </a:rPr>
              <a:t>fahre</a:t>
            </a:r>
            <a:r>
              <a:rPr lang="cs-CZ" sz="2400" dirty="0" smtClean="0"/>
              <a:t>  </a:t>
            </a:r>
            <a:r>
              <a:rPr lang="cs-CZ" sz="2400" dirty="0" err="1" smtClean="0"/>
              <a:t>fähre</a:t>
            </a:r>
            <a:r>
              <a:rPr lang="cs-CZ" sz="2400" dirty="0" smtClean="0"/>
              <a:t>  </a:t>
            </a:r>
            <a:r>
              <a:rPr lang="cs-CZ" sz="2400" dirty="0" err="1" smtClean="0"/>
              <a:t>fehrt</a:t>
            </a:r>
            <a:r>
              <a:rPr lang="cs-CZ" sz="2400" dirty="0" smtClean="0"/>
              <a:t>  </a:t>
            </a:r>
            <a:r>
              <a:rPr lang="cs-CZ" sz="2400" dirty="0" err="1" smtClean="0"/>
              <a:t>fahrst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err="1" smtClean="0">
                <a:solidFill>
                  <a:srgbClr val="92D050"/>
                </a:solidFill>
              </a:rPr>
              <a:t>du</a:t>
            </a:r>
            <a:r>
              <a:rPr lang="cs-CZ" sz="2400" dirty="0" smtClean="0">
                <a:solidFill>
                  <a:srgbClr val="92D050"/>
                </a:solidFill>
              </a:rPr>
              <a:t> </a:t>
            </a:r>
            <a:r>
              <a:rPr lang="cs-CZ" sz="2400" dirty="0" smtClean="0"/>
              <a:t> </a:t>
            </a:r>
            <a:r>
              <a:rPr lang="de-DE" sz="2400" dirty="0"/>
              <a:t>fahren  fahrt   fährt   </a:t>
            </a:r>
            <a:r>
              <a:rPr lang="de-DE" sz="2400" dirty="0">
                <a:solidFill>
                  <a:srgbClr val="FF0000"/>
                </a:solidFill>
              </a:rPr>
              <a:t>fährst</a:t>
            </a:r>
            <a:r>
              <a:rPr lang="de-DE" sz="2400" dirty="0"/>
              <a:t>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 smtClean="0"/>
              <a:t>fahrst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err="1" smtClean="0">
                <a:solidFill>
                  <a:srgbClr val="92D050"/>
                </a:solidFill>
              </a:rPr>
              <a:t>er</a:t>
            </a:r>
            <a:r>
              <a:rPr lang="cs-CZ" sz="2400" dirty="0" smtClean="0"/>
              <a:t>  </a:t>
            </a:r>
            <a:r>
              <a:rPr lang="de-DE" sz="2400" dirty="0"/>
              <a:t>fahren  fahrt   </a:t>
            </a:r>
            <a:r>
              <a:rPr lang="de-DE" sz="2400" dirty="0">
                <a:solidFill>
                  <a:srgbClr val="FF0000"/>
                </a:solidFill>
              </a:rPr>
              <a:t>fährt</a:t>
            </a:r>
            <a:r>
              <a:rPr lang="de-DE" sz="2400" dirty="0"/>
              <a:t>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err="1" smtClean="0">
                <a:solidFill>
                  <a:srgbClr val="92D050"/>
                </a:solidFill>
              </a:rPr>
              <a:t>wir</a:t>
            </a:r>
            <a:r>
              <a:rPr lang="cs-CZ" sz="2400" dirty="0" smtClean="0"/>
              <a:t>  </a:t>
            </a:r>
            <a:r>
              <a:rPr lang="de-DE" sz="2400" dirty="0">
                <a:solidFill>
                  <a:srgbClr val="FF0000"/>
                </a:solidFill>
              </a:rPr>
              <a:t>fahren</a:t>
            </a:r>
            <a:r>
              <a:rPr lang="de-DE" sz="2400" dirty="0"/>
              <a:t>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err="1">
                <a:solidFill>
                  <a:srgbClr val="92D050"/>
                </a:solidFill>
              </a:rPr>
              <a:t>i</a:t>
            </a:r>
            <a:r>
              <a:rPr lang="cs-CZ" sz="2400" dirty="0" err="1" smtClean="0">
                <a:solidFill>
                  <a:srgbClr val="92D050"/>
                </a:solidFill>
              </a:rPr>
              <a:t>hr</a:t>
            </a:r>
            <a:r>
              <a:rPr lang="cs-CZ" sz="2400" dirty="0" smtClean="0"/>
              <a:t>  </a:t>
            </a:r>
            <a:r>
              <a:rPr lang="de-DE" sz="2400" dirty="0"/>
              <a:t>fahren  </a:t>
            </a:r>
            <a:r>
              <a:rPr lang="de-DE" sz="2400" dirty="0">
                <a:solidFill>
                  <a:srgbClr val="FF0000"/>
                </a:solidFill>
              </a:rPr>
              <a:t>fahrt</a:t>
            </a:r>
            <a:r>
              <a:rPr lang="de-DE" sz="2400" dirty="0"/>
              <a:t>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err="1" smtClean="0">
                <a:solidFill>
                  <a:srgbClr val="92D050"/>
                </a:solidFill>
              </a:rPr>
              <a:t>sie</a:t>
            </a:r>
            <a:r>
              <a:rPr lang="cs-CZ" sz="2400" dirty="0" smtClean="0"/>
              <a:t>  </a:t>
            </a:r>
            <a:r>
              <a:rPr lang="de-DE" sz="2400" dirty="0">
                <a:solidFill>
                  <a:srgbClr val="FF0000"/>
                </a:solidFill>
              </a:rPr>
              <a:t>fahren</a:t>
            </a:r>
            <a:r>
              <a:rPr lang="de-DE" sz="2400" dirty="0"/>
              <a:t>  fahrt   </a:t>
            </a:r>
            <a:r>
              <a:rPr lang="de-DE" sz="2400" dirty="0">
                <a:solidFill>
                  <a:srgbClr val="FF0000"/>
                </a:solidFill>
              </a:rPr>
              <a:t>fährt</a:t>
            </a:r>
            <a:r>
              <a:rPr lang="de-DE" sz="2400" dirty="0"/>
              <a:t>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r>
              <a:rPr lang="cs-CZ" sz="2400" dirty="0" smtClean="0"/>
              <a:t> </a:t>
            </a:r>
          </a:p>
          <a:p>
            <a:r>
              <a:rPr lang="cs-CZ" sz="2400" dirty="0" err="1" smtClean="0">
                <a:solidFill>
                  <a:srgbClr val="92D050"/>
                </a:solidFill>
              </a:rPr>
              <a:t>Sie</a:t>
            </a:r>
            <a:r>
              <a:rPr lang="cs-CZ" sz="2400" dirty="0" smtClean="0"/>
              <a:t>  </a:t>
            </a:r>
            <a:r>
              <a:rPr lang="de-DE" sz="2400" dirty="0">
                <a:solidFill>
                  <a:srgbClr val="FF0000"/>
                </a:solidFill>
              </a:rPr>
              <a:t>fahren</a:t>
            </a:r>
            <a:r>
              <a:rPr lang="de-DE" sz="2400" dirty="0"/>
              <a:t>  fahrt   fährt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cs-CZ" sz="2400" dirty="0" smtClean="0"/>
          </a:p>
          <a:p>
            <a:r>
              <a:rPr lang="cs-CZ" sz="2400" dirty="0" smtClean="0">
                <a:solidFill>
                  <a:srgbClr val="92D050"/>
                </a:solidFill>
              </a:rPr>
              <a:t>es  </a:t>
            </a:r>
            <a:r>
              <a:rPr lang="de-DE" sz="2400" dirty="0"/>
              <a:t>fahren  fahrt   </a:t>
            </a:r>
            <a:r>
              <a:rPr lang="de-DE" sz="2400" dirty="0">
                <a:solidFill>
                  <a:srgbClr val="FF0000"/>
                </a:solidFill>
              </a:rPr>
              <a:t>fährt</a:t>
            </a:r>
            <a:r>
              <a:rPr lang="de-DE" sz="2400" dirty="0"/>
              <a:t>   fährst  fahre  </a:t>
            </a:r>
            <a:r>
              <a:rPr lang="de-DE" sz="2400" dirty="0" err="1"/>
              <a:t>fähre</a:t>
            </a:r>
            <a:r>
              <a:rPr lang="de-DE" sz="2400" dirty="0"/>
              <a:t>  </a:t>
            </a:r>
            <a:r>
              <a:rPr lang="de-DE" sz="2400" dirty="0" err="1"/>
              <a:t>fehrt</a:t>
            </a:r>
            <a:r>
              <a:rPr lang="de-DE" sz="2400" dirty="0"/>
              <a:t>  </a:t>
            </a:r>
            <a:r>
              <a:rPr lang="de-DE" sz="2400" dirty="0" err="1"/>
              <a:t>fahrst</a:t>
            </a:r>
            <a:endParaRPr lang="de-DE" sz="2400" dirty="0"/>
          </a:p>
          <a:p>
            <a:endParaRPr lang="de-DE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8775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7784" y="980728"/>
            <a:ext cx="3300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dirty="0" smtClean="0">
                <a:solidFill>
                  <a:srgbClr val="FF0000"/>
                </a:solidFill>
              </a:rPr>
              <a:t>Dopiš názvy evropských států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03848" y="2564904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K…………..n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20072" y="4365104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U…………..n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00192" y="1988840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N……………n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63688" y="1988840"/>
            <a:ext cx="1646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Ö……………h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57493" y="4499828"/>
            <a:ext cx="1505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S…………..z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3717032"/>
            <a:ext cx="1672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S……………..i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985666" y="5877272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S………….n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00192" y="3284984"/>
            <a:ext cx="1838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T………………n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2934236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I……………n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851920" y="3654316"/>
            <a:ext cx="2467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G……………………..d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43608" y="6061938"/>
            <a:ext cx="2198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F…………………..h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059000" y="5288655"/>
            <a:ext cx="21339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F………………….d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16216" y="980728"/>
            <a:ext cx="16850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E…………….d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55576" y="1350060"/>
            <a:ext cx="1762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D……………..d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499992" y="1719392"/>
            <a:ext cx="16850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B…………….n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919001" y="5260558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D……………….k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117082" y="5288655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P………..n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542740" y="2746642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U………..e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839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7784" y="980728"/>
            <a:ext cx="3300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dirty="0" smtClean="0">
                <a:solidFill>
                  <a:srgbClr val="FF0000"/>
                </a:solidFill>
              </a:rPr>
              <a:t>Dopiš názvy evropských států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03848" y="2564904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Kroatien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20072" y="4365104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Ungarn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00192" y="1988840"/>
            <a:ext cx="1236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Norwegen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63688" y="1988840"/>
            <a:ext cx="1249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Österreich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57493" y="4499828"/>
            <a:ext cx="1415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die</a:t>
            </a:r>
            <a:r>
              <a:rPr lang="cs-CZ" dirty="0" smtClean="0"/>
              <a:t> </a:t>
            </a:r>
            <a:r>
              <a:rPr lang="cs-CZ" dirty="0" err="1" smtClean="0"/>
              <a:t>Schweiz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3717032"/>
            <a:ext cx="1479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die</a:t>
            </a:r>
            <a:r>
              <a:rPr lang="cs-CZ" dirty="0" smtClean="0"/>
              <a:t> </a:t>
            </a:r>
            <a:r>
              <a:rPr lang="cs-CZ" dirty="0" err="1" smtClean="0"/>
              <a:t>Slowakei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985666" y="5877272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Spanien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00192" y="3284984"/>
            <a:ext cx="1338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Tschechien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2934236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Italien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851920" y="3654316"/>
            <a:ext cx="1556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Griechenland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43608" y="6061938"/>
            <a:ext cx="1274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Frankreich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059000" y="5288655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Finnland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16216" y="980728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England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55576" y="1350060"/>
            <a:ext cx="1467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Deutschland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499992" y="1719392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Belgien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919001" y="5260558"/>
            <a:ext cx="1249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Dänemark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117082" y="5288655"/>
            <a:ext cx="774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Polen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542740" y="2746642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die</a:t>
            </a:r>
            <a:r>
              <a:rPr lang="cs-CZ" dirty="0" smtClean="0"/>
              <a:t> </a:t>
            </a:r>
            <a:r>
              <a:rPr lang="cs-CZ" dirty="0" err="1" smtClean="0"/>
              <a:t>Ukraine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07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1686" y="188725"/>
            <a:ext cx="2736304" cy="914400"/>
          </a:xfrm>
          <a:prstGeom prst="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wohnst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47564" y="1268760"/>
            <a:ext cx="1944216" cy="9144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wohne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3945810" y="1265727"/>
            <a:ext cx="144016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in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3945810" y="2367105"/>
            <a:ext cx="144016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in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1"/>
                </a:solidFill>
              </a:rPr>
              <a:t>der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13" name="Přímá spojnice se šipkou 12"/>
          <p:cNvCxnSpPr>
            <a:stCxn id="5" idx="3"/>
            <a:endCxn id="7" idx="2"/>
          </p:cNvCxnSpPr>
          <p:nvPr/>
        </p:nvCxnSpPr>
        <p:spPr>
          <a:xfrm flipV="1">
            <a:off x="2591780" y="1722927"/>
            <a:ext cx="1354030" cy="303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5" idx="3"/>
          </p:cNvCxnSpPr>
          <p:nvPr/>
        </p:nvCxnSpPr>
        <p:spPr>
          <a:xfrm>
            <a:off x="2591780" y="1725960"/>
            <a:ext cx="1332148" cy="9109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>
            <a:off x="5883486" y="1267036"/>
            <a:ext cx="2504937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Tschechien</a:t>
            </a:r>
            <a:endParaRPr lang="cs-CZ" dirty="0" smtClean="0"/>
          </a:p>
          <a:p>
            <a:pPr algn="ctr"/>
            <a:r>
              <a:rPr lang="cs-CZ" dirty="0" smtClean="0"/>
              <a:t>Prag.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5883486" y="2434354"/>
            <a:ext cx="2504937" cy="1066653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Schweiz</a:t>
            </a:r>
            <a:r>
              <a:rPr lang="cs-CZ" dirty="0" smtClean="0"/>
              <a:t>.</a:t>
            </a:r>
          </a:p>
          <a:p>
            <a:pPr algn="ctr"/>
            <a:r>
              <a:rPr lang="cs-CZ" dirty="0" err="1" smtClean="0"/>
              <a:t>Slowakei</a:t>
            </a:r>
            <a:r>
              <a:rPr lang="cs-CZ" dirty="0" smtClean="0"/>
              <a:t>.</a:t>
            </a:r>
          </a:p>
          <a:p>
            <a:pPr algn="ctr"/>
            <a:r>
              <a:rPr lang="cs-CZ" dirty="0" err="1" smtClean="0"/>
              <a:t>Ukraine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251520" y="3501007"/>
            <a:ext cx="2736304" cy="914400"/>
          </a:xfrm>
          <a:prstGeom prst="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Wohin</a:t>
            </a:r>
            <a:r>
              <a:rPr lang="cs-CZ" dirty="0" smtClean="0"/>
              <a:t> </a:t>
            </a:r>
            <a:r>
              <a:rPr lang="cs-CZ" dirty="0" err="1" smtClean="0"/>
              <a:t>fährst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640784" y="4957433"/>
            <a:ext cx="1944216" cy="9144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fahre</a:t>
            </a:r>
            <a:endParaRPr lang="cs-CZ" dirty="0"/>
          </a:p>
        </p:txBody>
      </p:sp>
      <p:sp>
        <p:nvSpPr>
          <p:cNvPr id="27" name="Ovál 26"/>
          <p:cNvSpPr/>
          <p:nvPr/>
        </p:nvSpPr>
        <p:spPr>
          <a:xfrm>
            <a:off x="3923928" y="4500233"/>
            <a:ext cx="144016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nach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3923928" y="5733256"/>
            <a:ext cx="144016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in </a:t>
            </a:r>
            <a:r>
              <a:rPr lang="cs-CZ" dirty="0" err="1" smtClean="0">
                <a:solidFill>
                  <a:schemeClr val="tx1"/>
                </a:solidFill>
              </a:rPr>
              <a:t>die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30" name="Přímá spojnice se šipkou 29"/>
          <p:cNvCxnSpPr>
            <a:stCxn id="26" idx="3"/>
            <a:endCxn id="27" idx="2"/>
          </p:cNvCxnSpPr>
          <p:nvPr/>
        </p:nvCxnSpPr>
        <p:spPr>
          <a:xfrm flipV="1">
            <a:off x="2585000" y="4957433"/>
            <a:ext cx="1338928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25" name="Přímá spojnice se šipkou 1024"/>
          <p:cNvCxnSpPr>
            <a:stCxn id="26" idx="3"/>
            <a:endCxn id="28" idx="2"/>
          </p:cNvCxnSpPr>
          <p:nvPr/>
        </p:nvCxnSpPr>
        <p:spPr>
          <a:xfrm>
            <a:off x="2585000" y="5414633"/>
            <a:ext cx="1338928" cy="77582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027" name="Obdélník 1026"/>
          <p:cNvSpPr/>
          <p:nvPr/>
        </p:nvSpPr>
        <p:spPr>
          <a:xfrm>
            <a:off x="5883485" y="4500233"/>
            <a:ext cx="2504937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Kroatien</a:t>
            </a:r>
            <a:r>
              <a:rPr lang="cs-CZ" dirty="0" smtClean="0"/>
              <a:t>.</a:t>
            </a:r>
          </a:p>
          <a:p>
            <a:pPr algn="ctr"/>
            <a:r>
              <a:rPr lang="cs-CZ" dirty="0" smtClean="0"/>
              <a:t>Prag.</a:t>
            </a:r>
            <a:endParaRPr lang="cs-CZ" dirty="0"/>
          </a:p>
        </p:txBody>
      </p:sp>
      <p:sp>
        <p:nvSpPr>
          <p:cNvPr id="1028" name="Obdélník 1027"/>
          <p:cNvSpPr/>
          <p:nvPr/>
        </p:nvSpPr>
        <p:spPr>
          <a:xfrm>
            <a:off x="5883486" y="5727639"/>
            <a:ext cx="2504936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Schweiz</a:t>
            </a:r>
            <a:r>
              <a:rPr lang="cs-CZ" dirty="0"/>
              <a:t>.</a:t>
            </a:r>
          </a:p>
          <a:p>
            <a:pPr algn="ctr"/>
            <a:r>
              <a:rPr lang="cs-CZ" dirty="0" err="1"/>
              <a:t>Slowakei</a:t>
            </a:r>
            <a:r>
              <a:rPr lang="cs-CZ" dirty="0"/>
              <a:t>.</a:t>
            </a:r>
          </a:p>
          <a:p>
            <a:pPr algn="ctr"/>
            <a:r>
              <a:rPr lang="cs-CZ" dirty="0" err="1" smtClean="0"/>
              <a:t>Ukraine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710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99592" y="404664"/>
            <a:ext cx="4802918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>
                <a:solidFill>
                  <a:srgbClr val="FF0000"/>
                </a:solidFill>
              </a:rPr>
              <a:t>Přelož:</a:t>
            </a:r>
          </a:p>
          <a:p>
            <a:endParaRPr lang="cs-CZ" sz="2400" dirty="0" smtClean="0"/>
          </a:p>
          <a:p>
            <a:r>
              <a:rPr lang="cs-CZ" sz="2400" dirty="0" smtClean="0"/>
              <a:t>Kde bydlíš?</a:t>
            </a:r>
          </a:p>
          <a:p>
            <a:r>
              <a:rPr lang="cs-CZ" sz="2400" dirty="0" smtClean="0"/>
              <a:t>Bydlím v Praze.</a:t>
            </a:r>
          </a:p>
          <a:p>
            <a:endParaRPr lang="cs-CZ" sz="2400" dirty="0"/>
          </a:p>
          <a:p>
            <a:r>
              <a:rPr lang="cs-CZ" sz="2400" dirty="0" smtClean="0"/>
              <a:t>Kam jedeš? </a:t>
            </a:r>
          </a:p>
          <a:p>
            <a:r>
              <a:rPr lang="cs-CZ" sz="2400" dirty="0" smtClean="0"/>
              <a:t>Jedu do Německa do Berlína.</a:t>
            </a:r>
          </a:p>
          <a:p>
            <a:endParaRPr lang="cs-CZ" sz="2400" dirty="0"/>
          </a:p>
          <a:p>
            <a:r>
              <a:rPr lang="cs-CZ" sz="2400" dirty="0" smtClean="0"/>
              <a:t>Bydlíte v Rakousku?</a:t>
            </a:r>
          </a:p>
          <a:p>
            <a:r>
              <a:rPr lang="cs-CZ" sz="2400" dirty="0" smtClean="0"/>
              <a:t>Ne, bydlím ve Švýcarsku v Bernu.</a:t>
            </a:r>
          </a:p>
          <a:p>
            <a:r>
              <a:rPr lang="cs-CZ" sz="2400" dirty="0" smtClean="0"/>
              <a:t>Ale jedu zítra do Vídně.</a:t>
            </a:r>
          </a:p>
          <a:p>
            <a:endParaRPr lang="cs-CZ" sz="2400" dirty="0"/>
          </a:p>
          <a:p>
            <a:r>
              <a:rPr lang="cs-CZ" sz="2400" dirty="0" smtClean="0"/>
              <a:t>Jedeme v červenci na Slovensko.</a:t>
            </a:r>
          </a:p>
          <a:p>
            <a:r>
              <a:rPr lang="cs-CZ" sz="2400" dirty="0" smtClean="0"/>
              <a:t>Bydlí tvá přítelkyně v Ostravě?</a:t>
            </a:r>
          </a:p>
          <a:p>
            <a:r>
              <a:rPr lang="cs-CZ" sz="2400" dirty="0" smtClean="0"/>
              <a:t>Kam jedete v zimě?</a:t>
            </a:r>
          </a:p>
          <a:p>
            <a:r>
              <a:rPr lang="cs-CZ" sz="2400" dirty="0" smtClean="0"/>
              <a:t>V pondělí jedou na Ukrajinu.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198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16737"/>
            <a:ext cx="8291885" cy="7294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>
                <a:solidFill>
                  <a:srgbClr val="FF0000"/>
                </a:solidFill>
              </a:rPr>
              <a:t>Přelož:</a:t>
            </a:r>
          </a:p>
          <a:p>
            <a:endParaRPr lang="cs-CZ" sz="2400" dirty="0" smtClean="0"/>
          </a:p>
          <a:p>
            <a:r>
              <a:rPr lang="cs-CZ" sz="2400" dirty="0" smtClean="0"/>
              <a:t>Kde bydlíš? </a:t>
            </a:r>
            <a:r>
              <a:rPr lang="cs-CZ" sz="2400" dirty="0" err="1" smtClean="0">
                <a:solidFill>
                  <a:srgbClr val="FF0000"/>
                </a:solidFill>
              </a:rPr>
              <a:t>Wo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wohnst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du</a:t>
            </a:r>
            <a:r>
              <a:rPr lang="cs-CZ" sz="2400" dirty="0" smtClean="0">
                <a:solidFill>
                  <a:srgbClr val="FF0000"/>
                </a:solidFill>
              </a:rPr>
              <a:t>?</a:t>
            </a:r>
            <a:endParaRPr lang="cs-CZ" sz="2400" dirty="0" smtClean="0"/>
          </a:p>
          <a:p>
            <a:r>
              <a:rPr lang="cs-CZ" sz="2400" dirty="0" smtClean="0"/>
              <a:t>Bydlím v Praze.  </a:t>
            </a:r>
            <a:r>
              <a:rPr lang="cs-CZ" sz="2400" dirty="0" err="1" smtClean="0">
                <a:solidFill>
                  <a:srgbClr val="FF0000"/>
                </a:solidFill>
              </a:rPr>
              <a:t>Ich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wohne</a:t>
            </a:r>
            <a:r>
              <a:rPr lang="cs-CZ" sz="2400" dirty="0" smtClean="0">
                <a:solidFill>
                  <a:srgbClr val="FF0000"/>
                </a:solidFill>
              </a:rPr>
              <a:t> in Prag</a:t>
            </a:r>
            <a:endParaRPr lang="cs-CZ" sz="2400" dirty="0"/>
          </a:p>
          <a:p>
            <a:r>
              <a:rPr lang="cs-CZ" sz="2400" dirty="0" smtClean="0"/>
              <a:t>Kam jedeš? </a:t>
            </a:r>
            <a:r>
              <a:rPr lang="cs-CZ" sz="2400" dirty="0" err="1" smtClean="0">
                <a:solidFill>
                  <a:srgbClr val="FF0000"/>
                </a:solidFill>
              </a:rPr>
              <a:t>Wohin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fährst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du</a:t>
            </a:r>
            <a:r>
              <a:rPr lang="cs-CZ" sz="2400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sz="2400" dirty="0" smtClean="0"/>
              <a:t>Jedu do Německa do Berlína. </a:t>
            </a:r>
            <a:r>
              <a:rPr lang="cs-CZ" sz="2400" dirty="0" err="1" smtClean="0">
                <a:solidFill>
                  <a:srgbClr val="FF0000"/>
                </a:solidFill>
              </a:rPr>
              <a:t>Ich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fahre</a:t>
            </a:r>
            <a:r>
              <a:rPr lang="cs-CZ" sz="2400" dirty="0" smtClean="0">
                <a:solidFill>
                  <a:srgbClr val="FF0000"/>
                </a:solidFill>
              </a:rPr>
              <a:t> nach </a:t>
            </a:r>
            <a:r>
              <a:rPr lang="cs-CZ" sz="2400" dirty="0" err="1" smtClean="0">
                <a:solidFill>
                  <a:srgbClr val="FF0000"/>
                </a:solidFill>
              </a:rPr>
              <a:t>Deutschland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nach </a:t>
            </a:r>
            <a:r>
              <a:rPr lang="cs-CZ" sz="2400" dirty="0" err="1" smtClean="0">
                <a:solidFill>
                  <a:srgbClr val="FF0000"/>
                </a:solidFill>
              </a:rPr>
              <a:t>Berlin</a:t>
            </a:r>
            <a:endParaRPr lang="cs-CZ" sz="2400" dirty="0"/>
          </a:p>
          <a:p>
            <a:r>
              <a:rPr lang="cs-CZ" sz="2400" dirty="0" smtClean="0"/>
              <a:t>Bydlíte v Rakousku? </a:t>
            </a:r>
            <a:r>
              <a:rPr lang="cs-CZ" sz="2400" dirty="0" err="1" smtClean="0">
                <a:solidFill>
                  <a:srgbClr val="FF0000"/>
                </a:solidFill>
              </a:rPr>
              <a:t>Wohnt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ihr</a:t>
            </a:r>
            <a:r>
              <a:rPr lang="cs-CZ" sz="2400" dirty="0" smtClean="0">
                <a:solidFill>
                  <a:srgbClr val="FF0000"/>
                </a:solidFill>
              </a:rPr>
              <a:t> (</a:t>
            </a:r>
            <a:r>
              <a:rPr lang="cs-CZ" sz="2400" dirty="0" err="1" smtClean="0">
                <a:solidFill>
                  <a:srgbClr val="FF0000"/>
                </a:solidFill>
              </a:rPr>
              <a:t>wohnen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Sie</a:t>
            </a:r>
            <a:r>
              <a:rPr lang="cs-CZ" sz="2400" dirty="0" smtClean="0">
                <a:solidFill>
                  <a:srgbClr val="FF0000"/>
                </a:solidFill>
              </a:rPr>
              <a:t>) in </a:t>
            </a:r>
            <a:r>
              <a:rPr lang="cs-CZ" sz="2400" dirty="0" err="1" smtClean="0">
                <a:solidFill>
                  <a:srgbClr val="FF0000"/>
                </a:solidFill>
              </a:rPr>
              <a:t>Österreich</a:t>
            </a:r>
            <a:r>
              <a:rPr lang="cs-CZ" sz="2400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sz="2400" dirty="0" smtClean="0"/>
              <a:t>Ne, bydlím ve Švýcarsku v Bernu. </a:t>
            </a:r>
            <a:r>
              <a:rPr lang="cs-CZ" sz="2400" dirty="0" err="1" smtClean="0">
                <a:solidFill>
                  <a:srgbClr val="FF0000"/>
                </a:solidFill>
              </a:rPr>
              <a:t>Nein</a:t>
            </a:r>
            <a:r>
              <a:rPr lang="cs-CZ" sz="2400" dirty="0" smtClean="0">
                <a:solidFill>
                  <a:srgbClr val="FF0000"/>
                </a:solidFill>
              </a:rPr>
              <a:t>, </a:t>
            </a:r>
            <a:r>
              <a:rPr lang="cs-CZ" sz="2400" dirty="0" err="1" smtClean="0">
                <a:solidFill>
                  <a:srgbClr val="FF0000"/>
                </a:solidFill>
              </a:rPr>
              <a:t>ich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wohne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in der </a:t>
            </a:r>
            <a:r>
              <a:rPr lang="cs-CZ" sz="2400" dirty="0" err="1" smtClean="0">
                <a:solidFill>
                  <a:srgbClr val="FF0000"/>
                </a:solidFill>
              </a:rPr>
              <a:t>Schweiz</a:t>
            </a:r>
            <a:r>
              <a:rPr lang="cs-CZ" sz="2400" dirty="0" smtClean="0">
                <a:solidFill>
                  <a:srgbClr val="FF0000"/>
                </a:solidFill>
              </a:rPr>
              <a:t> in Bern</a:t>
            </a:r>
          </a:p>
          <a:p>
            <a:r>
              <a:rPr lang="cs-CZ" sz="2400" dirty="0" smtClean="0"/>
              <a:t>Ale jedu zítra do Vídně. </a:t>
            </a:r>
            <a:r>
              <a:rPr lang="cs-CZ" sz="2400" dirty="0" err="1" smtClean="0">
                <a:solidFill>
                  <a:srgbClr val="FF0000"/>
                </a:solidFill>
              </a:rPr>
              <a:t>Aber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ich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fahre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morgen</a:t>
            </a:r>
            <a:r>
              <a:rPr lang="cs-CZ" sz="2400" dirty="0" smtClean="0">
                <a:solidFill>
                  <a:srgbClr val="FF0000"/>
                </a:solidFill>
              </a:rPr>
              <a:t> nach </a:t>
            </a:r>
            <a:r>
              <a:rPr lang="cs-CZ" sz="2400" dirty="0" err="1" smtClean="0">
                <a:solidFill>
                  <a:srgbClr val="FF0000"/>
                </a:solidFill>
              </a:rPr>
              <a:t>Wien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/>
              <a:t>Jedeme v červenci na Slovensko. </a:t>
            </a:r>
            <a:r>
              <a:rPr lang="cs-CZ" sz="2400" dirty="0" err="1" smtClean="0">
                <a:solidFill>
                  <a:srgbClr val="FF0000"/>
                </a:solidFill>
              </a:rPr>
              <a:t>Wir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fahren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im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Juli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in </a:t>
            </a:r>
            <a:r>
              <a:rPr lang="cs-CZ" sz="2400" dirty="0" err="1" smtClean="0">
                <a:solidFill>
                  <a:srgbClr val="FF0000"/>
                </a:solidFill>
              </a:rPr>
              <a:t>die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Slowakei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400" dirty="0" smtClean="0"/>
              <a:t>Bydlí tvá přítelkyně v Ostravě? </a:t>
            </a:r>
            <a:r>
              <a:rPr lang="cs-CZ" sz="2400" dirty="0" err="1" smtClean="0">
                <a:solidFill>
                  <a:srgbClr val="FF0000"/>
                </a:solidFill>
              </a:rPr>
              <a:t>Wohnt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deine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Freundin</a:t>
            </a:r>
            <a:endParaRPr lang="cs-CZ" sz="2400" dirty="0" smtClean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 in Ostrava?</a:t>
            </a:r>
          </a:p>
          <a:p>
            <a:r>
              <a:rPr lang="cs-CZ" sz="2400" dirty="0" smtClean="0"/>
              <a:t>Kam jedete v zimě? </a:t>
            </a:r>
            <a:r>
              <a:rPr lang="cs-CZ" sz="2400" dirty="0" err="1" smtClean="0">
                <a:solidFill>
                  <a:srgbClr val="FF0000"/>
                </a:solidFill>
              </a:rPr>
              <a:t>Wohin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fahrt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ihr</a:t>
            </a:r>
            <a:r>
              <a:rPr lang="cs-CZ" sz="2400" dirty="0" smtClean="0">
                <a:solidFill>
                  <a:srgbClr val="FF0000"/>
                </a:solidFill>
              </a:rPr>
              <a:t> (</a:t>
            </a:r>
            <a:r>
              <a:rPr lang="cs-CZ" sz="2400" dirty="0" err="1" smtClean="0">
                <a:solidFill>
                  <a:srgbClr val="FF0000"/>
                </a:solidFill>
              </a:rPr>
              <a:t>fahren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Sie</a:t>
            </a:r>
            <a:r>
              <a:rPr lang="cs-CZ" sz="2400" dirty="0" smtClean="0">
                <a:solidFill>
                  <a:srgbClr val="FF0000"/>
                </a:solidFill>
              </a:rPr>
              <a:t>) </a:t>
            </a:r>
            <a:r>
              <a:rPr lang="cs-CZ" sz="2400" dirty="0" err="1" smtClean="0">
                <a:solidFill>
                  <a:srgbClr val="FF0000"/>
                </a:solidFill>
              </a:rPr>
              <a:t>im</a:t>
            </a:r>
            <a:r>
              <a:rPr lang="cs-CZ" sz="2400" dirty="0" smtClean="0">
                <a:solidFill>
                  <a:srgbClr val="FF0000"/>
                </a:solidFill>
              </a:rPr>
              <a:t> Winter?</a:t>
            </a:r>
          </a:p>
          <a:p>
            <a:r>
              <a:rPr lang="cs-CZ" sz="2400" dirty="0" smtClean="0"/>
              <a:t>V pondělí jedou na Ukrajinu. </a:t>
            </a:r>
            <a:r>
              <a:rPr lang="cs-CZ" sz="2400" dirty="0" err="1" smtClean="0">
                <a:solidFill>
                  <a:srgbClr val="FF0000"/>
                </a:solidFill>
              </a:rPr>
              <a:t>Am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Montag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fahren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sie</a:t>
            </a:r>
            <a:r>
              <a:rPr lang="cs-CZ" sz="2400" dirty="0" smtClean="0">
                <a:solidFill>
                  <a:srgbClr val="FF0000"/>
                </a:solidFill>
              </a:rPr>
              <a:t> in </a:t>
            </a:r>
            <a:r>
              <a:rPr lang="cs-CZ" sz="2400" dirty="0" err="1" smtClean="0">
                <a:solidFill>
                  <a:srgbClr val="FF0000"/>
                </a:solidFill>
              </a:rPr>
              <a:t>die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400" dirty="0" err="1" smtClean="0">
                <a:solidFill>
                  <a:srgbClr val="FF0000"/>
                </a:solidFill>
              </a:rPr>
              <a:t>Ukraine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51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971436"/>
            <a:ext cx="226222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Citace:</a:t>
            </a:r>
          </a:p>
          <a:p>
            <a:endParaRPr lang="cs-CZ" dirty="0"/>
          </a:p>
          <a:p>
            <a:r>
              <a:rPr lang="cs-CZ" dirty="0" smtClean="0"/>
              <a:t>Text je dílem autora.</a:t>
            </a:r>
          </a:p>
          <a:p>
            <a:endParaRPr lang="cs-CZ" dirty="0"/>
          </a:p>
          <a:p>
            <a:r>
              <a:rPr lang="cs-CZ" dirty="0" smtClean="0"/>
              <a:t>19.3.2012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770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ákladní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1493</TotalTime>
  <Words>759</Words>
  <Application>Microsoft Office PowerPoint</Application>
  <PresentationFormat>Předvádění na obrazovce (4:3)</PresentationFormat>
  <Paragraphs>186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Základní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Faiková</dc:creator>
  <cp:lastModifiedBy>08DP</cp:lastModifiedBy>
  <cp:revision>78</cp:revision>
  <dcterms:created xsi:type="dcterms:W3CDTF">2011-06-20T10:40:08Z</dcterms:created>
  <dcterms:modified xsi:type="dcterms:W3CDTF">2012-12-11T19:59:40Z</dcterms:modified>
</cp:coreProperties>
</file>