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53" r:id="rId1"/>
  </p:sldMasterIdLst>
  <p:notesMasterIdLst>
    <p:notesMasterId r:id="rId8"/>
  </p:notesMasterIdLst>
  <p:sldIdLst>
    <p:sldId id="256" r:id="rId2"/>
    <p:sldId id="262" r:id="rId3"/>
    <p:sldId id="273" r:id="rId4"/>
    <p:sldId id="274" r:id="rId5"/>
    <p:sldId id="275" r:id="rId6"/>
    <p:sldId id="27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1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dirty="0" smtClean="0"/>
            <a:t>VY_32_INOVACE_02_ </a:t>
          </a:r>
          <a:r>
            <a:rPr lang="cs-CZ" sz="2000" dirty="0" smtClean="0"/>
            <a:t>Německý jazyk 7.-9.r.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Ludmila </a:t>
          </a:r>
          <a:r>
            <a:rPr lang="cs-CZ" sz="2000" dirty="0" err="1" smtClean="0"/>
            <a:t>Faiková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Wochenplan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7C18782-4ED4-4E36-9585-EC94C267DA7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7A02FA5-683D-425C-B234-420831727FA7}">
      <dgm:prSet phldrT="[Text]"/>
      <dgm:spPr/>
      <dgm:t>
        <a:bodyPr/>
        <a:lstStyle/>
        <a:p>
          <a:r>
            <a:rPr lang="cs-CZ" dirty="0" smtClean="0"/>
            <a:t>MONTAG              16:30        </a:t>
          </a:r>
          <a:r>
            <a:rPr lang="cs-CZ" dirty="0" err="1" smtClean="0"/>
            <a:t>Karatetraining</a:t>
          </a:r>
          <a:endParaRPr lang="cs-CZ" dirty="0"/>
        </a:p>
      </dgm:t>
    </dgm:pt>
    <dgm:pt modelId="{BECD8BB8-581A-4B08-93BF-4FE4CEBD240A}" type="parTrans" cxnId="{FE18BC5F-7AF9-4317-8462-FFDCDD7BAD22}">
      <dgm:prSet/>
      <dgm:spPr/>
      <dgm:t>
        <a:bodyPr/>
        <a:lstStyle/>
        <a:p>
          <a:endParaRPr lang="cs-CZ"/>
        </a:p>
      </dgm:t>
    </dgm:pt>
    <dgm:pt modelId="{E8F71197-B02C-493B-9D8C-9331F60FD888}" type="sibTrans" cxnId="{FE18BC5F-7AF9-4317-8462-FFDCDD7BAD22}">
      <dgm:prSet/>
      <dgm:spPr/>
      <dgm:t>
        <a:bodyPr/>
        <a:lstStyle/>
        <a:p>
          <a:endParaRPr lang="cs-CZ"/>
        </a:p>
      </dgm:t>
    </dgm:pt>
    <dgm:pt modelId="{7FF96FFA-86A6-48CC-965A-72295CAACE6A}">
      <dgm:prSet phldrT="[Text]" phldr="1"/>
      <dgm:spPr/>
      <dgm:t>
        <a:bodyPr/>
        <a:lstStyle/>
        <a:p>
          <a:endParaRPr lang="cs-CZ"/>
        </a:p>
      </dgm:t>
    </dgm:pt>
    <dgm:pt modelId="{5E31C613-D8C8-4788-8731-3FB62AE92EB1}" type="parTrans" cxnId="{03CFEA59-1341-44F8-A2DD-0A4FB1AB455B}">
      <dgm:prSet/>
      <dgm:spPr/>
      <dgm:t>
        <a:bodyPr/>
        <a:lstStyle/>
        <a:p>
          <a:endParaRPr lang="cs-CZ"/>
        </a:p>
      </dgm:t>
    </dgm:pt>
    <dgm:pt modelId="{A6E68A5C-A490-433D-B4D4-01D421727C37}" type="sibTrans" cxnId="{03CFEA59-1341-44F8-A2DD-0A4FB1AB455B}">
      <dgm:prSet/>
      <dgm:spPr/>
      <dgm:t>
        <a:bodyPr/>
        <a:lstStyle/>
        <a:p>
          <a:endParaRPr lang="cs-CZ"/>
        </a:p>
      </dgm:t>
    </dgm:pt>
    <dgm:pt modelId="{E8D2A512-6FE6-4BFF-B0ED-2F81BBCCED77}">
      <dgm:prSet phldrT="[Text]"/>
      <dgm:spPr/>
      <dgm:t>
        <a:bodyPr/>
        <a:lstStyle/>
        <a:p>
          <a:r>
            <a:rPr lang="cs-CZ" dirty="0" smtClean="0"/>
            <a:t>MITTWOCH          11:00        Kino (Barbara)</a:t>
          </a:r>
          <a:endParaRPr lang="cs-CZ" dirty="0"/>
        </a:p>
      </dgm:t>
    </dgm:pt>
    <dgm:pt modelId="{AA38CB44-9117-4F9D-B88E-444F6912D61C}" type="parTrans" cxnId="{A118C173-92F3-4209-8D86-9FEC0BBC8FE6}">
      <dgm:prSet/>
      <dgm:spPr/>
      <dgm:t>
        <a:bodyPr/>
        <a:lstStyle/>
        <a:p>
          <a:endParaRPr lang="cs-CZ"/>
        </a:p>
      </dgm:t>
    </dgm:pt>
    <dgm:pt modelId="{463F5344-123A-4456-9304-EE444E024DB4}" type="sibTrans" cxnId="{A118C173-92F3-4209-8D86-9FEC0BBC8FE6}">
      <dgm:prSet/>
      <dgm:spPr/>
      <dgm:t>
        <a:bodyPr/>
        <a:lstStyle/>
        <a:p>
          <a:endParaRPr lang="cs-CZ"/>
        </a:p>
      </dgm:t>
    </dgm:pt>
    <dgm:pt modelId="{2E9B9C01-FD48-4396-9DCB-4A3D1C593EA3}">
      <dgm:prSet/>
      <dgm:spPr/>
      <dgm:t>
        <a:bodyPr/>
        <a:lstStyle/>
        <a:p>
          <a:r>
            <a:rPr lang="cs-CZ" dirty="0" smtClean="0"/>
            <a:t>SONNTAG            14:00       </a:t>
          </a:r>
          <a:r>
            <a:rPr lang="cs-CZ" dirty="0" err="1" smtClean="0"/>
            <a:t>Filmmuseum</a:t>
          </a:r>
          <a:r>
            <a:rPr lang="cs-CZ" dirty="0" smtClean="0"/>
            <a:t>, </a:t>
          </a:r>
          <a:r>
            <a:rPr lang="cs-CZ" dirty="0" err="1" smtClean="0"/>
            <a:t>Abfahrt</a:t>
          </a:r>
          <a:endParaRPr lang="cs-CZ" dirty="0"/>
        </a:p>
      </dgm:t>
    </dgm:pt>
    <dgm:pt modelId="{1AF3BF9E-DE88-419F-873B-6CB027FFFDD8}" type="parTrans" cxnId="{C493A172-4EF2-49CD-AF44-A0783AA6E388}">
      <dgm:prSet/>
      <dgm:spPr/>
      <dgm:t>
        <a:bodyPr/>
        <a:lstStyle/>
        <a:p>
          <a:endParaRPr lang="cs-CZ"/>
        </a:p>
      </dgm:t>
    </dgm:pt>
    <dgm:pt modelId="{20BA21F3-88BA-410B-82A8-A85320015007}" type="sibTrans" cxnId="{C493A172-4EF2-49CD-AF44-A0783AA6E388}">
      <dgm:prSet/>
      <dgm:spPr/>
      <dgm:t>
        <a:bodyPr/>
        <a:lstStyle/>
        <a:p>
          <a:endParaRPr lang="cs-CZ"/>
        </a:p>
      </dgm:t>
    </dgm:pt>
    <dgm:pt modelId="{0BE7A7DF-FD24-4576-8C2F-AD107EC072E7}">
      <dgm:prSet/>
      <dgm:spPr/>
      <dgm:t>
        <a:bodyPr/>
        <a:lstStyle/>
        <a:p>
          <a:r>
            <a:rPr lang="cs-CZ" dirty="0" smtClean="0"/>
            <a:t>FREITAG              10:00        </a:t>
          </a:r>
          <a:r>
            <a:rPr lang="cs-CZ" dirty="0" err="1" smtClean="0"/>
            <a:t>Alexanderplatz</a:t>
          </a:r>
          <a:r>
            <a:rPr lang="cs-CZ" dirty="0" smtClean="0"/>
            <a:t>, </a:t>
          </a:r>
          <a:r>
            <a:rPr lang="cs-CZ" dirty="0" err="1" smtClean="0"/>
            <a:t>Fernsehturm</a:t>
          </a:r>
          <a:endParaRPr lang="cs-CZ" dirty="0"/>
        </a:p>
      </dgm:t>
    </dgm:pt>
    <dgm:pt modelId="{AA93A0CA-5115-41A7-932B-A1402B3EC84E}" type="parTrans" cxnId="{B33EC69F-016D-41E3-9AC2-472E25DB9B26}">
      <dgm:prSet/>
      <dgm:spPr/>
      <dgm:t>
        <a:bodyPr/>
        <a:lstStyle/>
        <a:p>
          <a:endParaRPr lang="cs-CZ"/>
        </a:p>
      </dgm:t>
    </dgm:pt>
    <dgm:pt modelId="{E9B91830-22BE-4E81-839B-EF27FBE9614F}" type="sibTrans" cxnId="{B33EC69F-016D-41E3-9AC2-472E25DB9B26}">
      <dgm:prSet/>
      <dgm:spPr/>
      <dgm:t>
        <a:bodyPr/>
        <a:lstStyle/>
        <a:p>
          <a:endParaRPr lang="cs-CZ"/>
        </a:p>
      </dgm:t>
    </dgm:pt>
    <dgm:pt modelId="{B338376A-AFDE-4DB0-9200-A9AD2EE23105}">
      <dgm:prSet/>
      <dgm:spPr/>
      <dgm:t>
        <a:bodyPr/>
        <a:lstStyle/>
        <a:p>
          <a:r>
            <a:rPr lang="cs-CZ" dirty="0" smtClean="0"/>
            <a:t>SAMSTAG            12:00       </a:t>
          </a:r>
          <a:r>
            <a:rPr lang="cs-CZ" dirty="0" err="1" smtClean="0"/>
            <a:t>Stadtbesichtigung</a:t>
          </a:r>
          <a:r>
            <a:rPr lang="cs-CZ" dirty="0" smtClean="0"/>
            <a:t>, </a:t>
          </a:r>
          <a:r>
            <a:rPr lang="cs-CZ" dirty="0" err="1" smtClean="0"/>
            <a:t>Reichstag</a:t>
          </a:r>
          <a:endParaRPr lang="cs-CZ" dirty="0"/>
        </a:p>
      </dgm:t>
    </dgm:pt>
    <dgm:pt modelId="{824AB442-348A-4A73-AAEE-5392B3BE648C}" type="parTrans" cxnId="{C861C77F-C9C6-42C2-A939-D7501A0A03E7}">
      <dgm:prSet/>
      <dgm:spPr/>
      <dgm:t>
        <a:bodyPr/>
        <a:lstStyle/>
        <a:p>
          <a:endParaRPr lang="cs-CZ"/>
        </a:p>
      </dgm:t>
    </dgm:pt>
    <dgm:pt modelId="{58346224-ACE4-40A2-BB42-62C3E298272F}" type="sibTrans" cxnId="{C861C77F-C9C6-42C2-A939-D7501A0A03E7}">
      <dgm:prSet/>
      <dgm:spPr/>
      <dgm:t>
        <a:bodyPr/>
        <a:lstStyle/>
        <a:p>
          <a:endParaRPr lang="cs-CZ"/>
        </a:p>
      </dgm:t>
    </dgm:pt>
    <dgm:pt modelId="{EC9390D8-4593-4F9E-8600-9E5F940E5443}">
      <dgm:prSet/>
      <dgm:spPr/>
      <dgm:t>
        <a:bodyPr/>
        <a:lstStyle/>
        <a:p>
          <a:r>
            <a:rPr lang="cs-CZ" dirty="0" smtClean="0"/>
            <a:t>DIENSTAG           15-16,17   </a:t>
          </a:r>
          <a:r>
            <a:rPr lang="cs-CZ" dirty="0" err="1" smtClean="0"/>
            <a:t>Schach</a:t>
          </a:r>
          <a:r>
            <a:rPr lang="cs-CZ" dirty="0" smtClean="0"/>
            <a:t> (Otto)</a:t>
          </a:r>
          <a:endParaRPr lang="cs-CZ" dirty="0"/>
        </a:p>
      </dgm:t>
    </dgm:pt>
    <dgm:pt modelId="{789BEBA6-5C2B-45DA-B2FA-14C9C2A357FF}" type="parTrans" cxnId="{287D8E8E-900B-47B4-A157-8018E60457B3}">
      <dgm:prSet/>
      <dgm:spPr/>
      <dgm:t>
        <a:bodyPr/>
        <a:lstStyle/>
        <a:p>
          <a:endParaRPr lang="cs-CZ"/>
        </a:p>
      </dgm:t>
    </dgm:pt>
    <dgm:pt modelId="{23155507-9D4B-49FC-96CF-A823B6ED6306}" type="sibTrans" cxnId="{287D8E8E-900B-47B4-A157-8018E60457B3}">
      <dgm:prSet/>
      <dgm:spPr/>
      <dgm:t>
        <a:bodyPr/>
        <a:lstStyle/>
        <a:p>
          <a:endParaRPr lang="cs-CZ"/>
        </a:p>
      </dgm:t>
    </dgm:pt>
    <dgm:pt modelId="{9863EBE4-CF34-4C11-BA79-0CAD1AE6E88B}">
      <dgm:prSet/>
      <dgm:spPr/>
      <dgm:t>
        <a:bodyPr/>
        <a:lstStyle/>
        <a:p>
          <a:r>
            <a:rPr lang="cs-CZ" dirty="0" smtClean="0"/>
            <a:t>DONNERSTAG     20:30        </a:t>
          </a:r>
          <a:r>
            <a:rPr lang="cs-CZ" dirty="0" err="1" smtClean="0"/>
            <a:t>Abfahrt</a:t>
          </a:r>
          <a:r>
            <a:rPr lang="cs-CZ" dirty="0" smtClean="0"/>
            <a:t> (</a:t>
          </a:r>
          <a:r>
            <a:rPr lang="cs-CZ" dirty="0" err="1" smtClean="0"/>
            <a:t>Berlin</a:t>
          </a:r>
          <a:r>
            <a:rPr lang="cs-CZ" dirty="0" smtClean="0"/>
            <a:t>)     </a:t>
          </a:r>
          <a:endParaRPr lang="cs-CZ" dirty="0"/>
        </a:p>
      </dgm:t>
    </dgm:pt>
    <dgm:pt modelId="{84536FB2-FC0A-4E56-BFB6-A7BD4DE5A52A}" type="parTrans" cxnId="{3F1EDAE8-F51C-49F9-A317-A022643F9C6A}">
      <dgm:prSet/>
      <dgm:spPr/>
      <dgm:t>
        <a:bodyPr/>
        <a:lstStyle/>
        <a:p>
          <a:endParaRPr lang="cs-CZ"/>
        </a:p>
      </dgm:t>
    </dgm:pt>
    <dgm:pt modelId="{0FA36A01-067B-4F14-A836-0804F358C35E}" type="sibTrans" cxnId="{3F1EDAE8-F51C-49F9-A317-A022643F9C6A}">
      <dgm:prSet/>
      <dgm:spPr/>
      <dgm:t>
        <a:bodyPr/>
        <a:lstStyle/>
        <a:p>
          <a:endParaRPr lang="cs-CZ"/>
        </a:p>
      </dgm:t>
    </dgm:pt>
    <dgm:pt modelId="{D9167F90-2390-4F31-948D-7660F858DFDD}" type="pres">
      <dgm:prSet presAssocID="{F7C18782-4ED4-4E36-9585-EC94C267DA7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7DF39D2-E206-4808-BC0E-53AE556CDF36}" type="pres">
      <dgm:prSet presAssocID="{E7A02FA5-683D-425C-B234-420831727FA7}" presName="parentText" presStyleLbl="node1" presStyleIdx="0" presStyleCnt="7" custLinFactY="-14550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099435-F227-47FC-8536-FC517BB742A5}" type="pres">
      <dgm:prSet presAssocID="{E7A02FA5-683D-425C-B234-420831727FA7}" presName="childText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351ED7-BD34-4C11-8674-4A84D2AE1A59}" type="pres">
      <dgm:prSet presAssocID="{EC9390D8-4593-4F9E-8600-9E5F940E5443}" presName="parentText" presStyleLbl="node1" presStyleIdx="1" presStyleCnt="7" custLinFactY="-94301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B36733-5921-4CFC-8EE4-3CAB93B16003}" type="pres">
      <dgm:prSet presAssocID="{23155507-9D4B-49FC-96CF-A823B6ED6306}" presName="spacer" presStyleCnt="0"/>
      <dgm:spPr/>
    </dgm:pt>
    <dgm:pt modelId="{DB593F37-DF83-4918-A225-73E92B80CC55}" type="pres">
      <dgm:prSet presAssocID="{E8D2A512-6FE6-4BFF-B0ED-2F81BBCCED77}" presName="parentText" presStyleLbl="node1" presStyleIdx="2" presStyleCnt="7" custLinFactY="-60671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5C3639-16F6-4A2D-878F-E93B7A84CDD7}" type="pres">
      <dgm:prSet presAssocID="{463F5344-123A-4456-9304-EE444E024DB4}" presName="spacer" presStyleCnt="0"/>
      <dgm:spPr/>
    </dgm:pt>
    <dgm:pt modelId="{4E03FB8C-04CF-4EB5-90B5-890895925BF6}" type="pres">
      <dgm:prSet presAssocID="{9863EBE4-CF34-4C11-BA79-0CAD1AE6E88B}" presName="parentText" presStyleLbl="node1" presStyleIdx="3" presStyleCnt="7" custLinFactY="-23026" custLinFactNeighborX="202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DB47CB-6740-4CBB-821F-4985F694D5EF}" type="pres">
      <dgm:prSet presAssocID="{0FA36A01-067B-4F14-A836-0804F358C35E}" presName="spacer" presStyleCnt="0"/>
      <dgm:spPr/>
    </dgm:pt>
    <dgm:pt modelId="{5D817D2B-7970-4FA3-8852-0E72866AEC34}" type="pres">
      <dgm:prSet presAssocID="{0BE7A7DF-FD24-4576-8C2F-AD107EC072E7}" presName="parentText" presStyleLbl="node1" presStyleIdx="4" presStyleCnt="7" custLinFactNeighborY="-4561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7B188B-436C-423B-9B16-CC8DC996471E}" type="pres">
      <dgm:prSet presAssocID="{E9B91830-22BE-4E81-839B-EF27FBE9614F}" presName="spacer" presStyleCnt="0"/>
      <dgm:spPr/>
    </dgm:pt>
    <dgm:pt modelId="{102C5BAF-1ABA-41C1-A343-8EEE5BC862EB}" type="pres">
      <dgm:prSet presAssocID="{B338376A-AFDE-4DB0-9200-A9AD2EE23105}" presName="parentText" presStyleLbl="node1" presStyleIdx="5" presStyleCnt="7" custLinFactY="23634" custLinFactNeighborY="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23EB26-4E7F-41BE-AA19-721542EEE13B}" type="pres">
      <dgm:prSet presAssocID="{58346224-ACE4-40A2-BB42-62C3E298272F}" presName="spacer" presStyleCnt="0"/>
      <dgm:spPr/>
    </dgm:pt>
    <dgm:pt modelId="{3C8CA11B-C6E6-49FF-900F-9D5EDA22A41A}" type="pres">
      <dgm:prSet presAssocID="{2E9B9C01-FD48-4396-9DCB-4A3D1C593EA3}" presName="parentText" presStyleLbl="node1" presStyleIdx="6" presStyleCnt="7" custLinFactY="53354" custLinFactNeighborX="26" custLinFactNeighborY="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5AFB8E2-6B9A-43AF-A481-580ED6BA4373}" type="presOf" srcId="{F7C18782-4ED4-4E36-9585-EC94C267DA7B}" destId="{D9167F90-2390-4F31-948D-7660F858DFDD}" srcOrd="0" destOrd="0" presId="urn:microsoft.com/office/officeart/2005/8/layout/vList2"/>
    <dgm:cxn modelId="{0BC76E23-2B03-4880-8CE1-1E76FCFDA487}" type="presOf" srcId="{9863EBE4-CF34-4C11-BA79-0CAD1AE6E88B}" destId="{4E03FB8C-04CF-4EB5-90B5-890895925BF6}" srcOrd="0" destOrd="0" presId="urn:microsoft.com/office/officeart/2005/8/layout/vList2"/>
    <dgm:cxn modelId="{2050D499-08CD-4803-9180-8541050B7566}" type="presOf" srcId="{7FF96FFA-86A6-48CC-965A-72295CAACE6A}" destId="{39099435-F227-47FC-8536-FC517BB742A5}" srcOrd="0" destOrd="0" presId="urn:microsoft.com/office/officeart/2005/8/layout/vList2"/>
    <dgm:cxn modelId="{3F1EDAE8-F51C-49F9-A317-A022643F9C6A}" srcId="{F7C18782-4ED4-4E36-9585-EC94C267DA7B}" destId="{9863EBE4-CF34-4C11-BA79-0CAD1AE6E88B}" srcOrd="3" destOrd="0" parTransId="{84536FB2-FC0A-4E56-BFB6-A7BD4DE5A52A}" sibTransId="{0FA36A01-067B-4F14-A836-0804F358C35E}"/>
    <dgm:cxn modelId="{C493A172-4EF2-49CD-AF44-A0783AA6E388}" srcId="{F7C18782-4ED4-4E36-9585-EC94C267DA7B}" destId="{2E9B9C01-FD48-4396-9DCB-4A3D1C593EA3}" srcOrd="6" destOrd="0" parTransId="{1AF3BF9E-DE88-419F-873B-6CB027FFFDD8}" sibTransId="{20BA21F3-88BA-410B-82A8-A85320015007}"/>
    <dgm:cxn modelId="{DBF8B4BE-4E86-49F9-A477-6F56F3323BD0}" type="presOf" srcId="{0BE7A7DF-FD24-4576-8C2F-AD107EC072E7}" destId="{5D817D2B-7970-4FA3-8852-0E72866AEC34}" srcOrd="0" destOrd="0" presId="urn:microsoft.com/office/officeart/2005/8/layout/vList2"/>
    <dgm:cxn modelId="{FE18BC5F-7AF9-4317-8462-FFDCDD7BAD22}" srcId="{F7C18782-4ED4-4E36-9585-EC94C267DA7B}" destId="{E7A02FA5-683D-425C-B234-420831727FA7}" srcOrd="0" destOrd="0" parTransId="{BECD8BB8-581A-4B08-93BF-4FE4CEBD240A}" sibTransId="{E8F71197-B02C-493B-9D8C-9331F60FD888}"/>
    <dgm:cxn modelId="{C861C77F-C9C6-42C2-A939-D7501A0A03E7}" srcId="{F7C18782-4ED4-4E36-9585-EC94C267DA7B}" destId="{B338376A-AFDE-4DB0-9200-A9AD2EE23105}" srcOrd="5" destOrd="0" parTransId="{824AB442-348A-4A73-AAEE-5392B3BE648C}" sibTransId="{58346224-ACE4-40A2-BB42-62C3E298272F}"/>
    <dgm:cxn modelId="{67F81399-FE43-49B6-B3B4-94D4CF13F5CD}" type="presOf" srcId="{EC9390D8-4593-4F9E-8600-9E5F940E5443}" destId="{2C351ED7-BD34-4C11-8674-4A84D2AE1A59}" srcOrd="0" destOrd="0" presId="urn:microsoft.com/office/officeart/2005/8/layout/vList2"/>
    <dgm:cxn modelId="{A888F953-17CF-4480-9F69-BFA133FEC877}" type="presOf" srcId="{2E9B9C01-FD48-4396-9DCB-4A3D1C593EA3}" destId="{3C8CA11B-C6E6-49FF-900F-9D5EDA22A41A}" srcOrd="0" destOrd="0" presId="urn:microsoft.com/office/officeart/2005/8/layout/vList2"/>
    <dgm:cxn modelId="{D7BEFC50-A945-4FD0-ADA9-0D0E96AB96FD}" type="presOf" srcId="{E7A02FA5-683D-425C-B234-420831727FA7}" destId="{37DF39D2-E206-4808-BC0E-53AE556CDF36}" srcOrd="0" destOrd="0" presId="urn:microsoft.com/office/officeart/2005/8/layout/vList2"/>
    <dgm:cxn modelId="{25DCB0EB-21CF-4E56-B9E6-0AEEF570595E}" type="presOf" srcId="{B338376A-AFDE-4DB0-9200-A9AD2EE23105}" destId="{102C5BAF-1ABA-41C1-A343-8EEE5BC862EB}" srcOrd="0" destOrd="0" presId="urn:microsoft.com/office/officeart/2005/8/layout/vList2"/>
    <dgm:cxn modelId="{03CFEA59-1341-44F8-A2DD-0A4FB1AB455B}" srcId="{E7A02FA5-683D-425C-B234-420831727FA7}" destId="{7FF96FFA-86A6-48CC-965A-72295CAACE6A}" srcOrd="0" destOrd="0" parTransId="{5E31C613-D8C8-4788-8731-3FB62AE92EB1}" sibTransId="{A6E68A5C-A490-433D-B4D4-01D421727C37}"/>
    <dgm:cxn modelId="{287D8E8E-900B-47B4-A157-8018E60457B3}" srcId="{F7C18782-4ED4-4E36-9585-EC94C267DA7B}" destId="{EC9390D8-4593-4F9E-8600-9E5F940E5443}" srcOrd="1" destOrd="0" parTransId="{789BEBA6-5C2B-45DA-B2FA-14C9C2A357FF}" sibTransId="{23155507-9D4B-49FC-96CF-A823B6ED6306}"/>
    <dgm:cxn modelId="{39D0C208-4935-4A3C-AE4A-790DEFF176E3}" type="presOf" srcId="{E8D2A512-6FE6-4BFF-B0ED-2F81BBCCED77}" destId="{DB593F37-DF83-4918-A225-73E92B80CC55}" srcOrd="0" destOrd="0" presId="urn:microsoft.com/office/officeart/2005/8/layout/vList2"/>
    <dgm:cxn modelId="{B33EC69F-016D-41E3-9AC2-472E25DB9B26}" srcId="{F7C18782-4ED4-4E36-9585-EC94C267DA7B}" destId="{0BE7A7DF-FD24-4576-8C2F-AD107EC072E7}" srcOrd="4" destOrd="0" parTransId="{AA93A0CA-5115-41A7-932B-A1402B3EC84E}" sibTransId="{E9B91830-22BE-4E81-839B-EF27FBE9614F}"/>
    <dgm:cxn modelId="{A118C173-92F3-4209-8D86-9FEC0BBC8FE6}" srcId="{F7C18782-4ED4-4E36-9585-EC94C267DA7B}" destId="{E8D2A512-6FE6-4BFF-B0ED-2F81BBCCED77}" srcOrd="2" destOrd="0" parTransId="{AA38CB44-9117-4F9D-B88E-444F6912D61C}" sibTransId="{463F5344-123A-4456-9304-EE444E024DB4}"/>
    <dgm:cxn modelId="{067CA43E-78A6-445B-B086-F36E171564BA}" type="presParOf" srcId="{D9167F90-2390-4F31-948D-7660F858DFDD}" destId="{37DF39D2-E206-4808-BC0E-53AE556CDF36}" srcOrd="0" destOrd="0" presId="urn:microsoft.com/office/officeart/2005/8/layout/vList2"/>
    <dgm:cxn modelId="{73319ABC-316C-48A2-B837-EB9CB46A49C7}" type="presParOf" srcId="{D9167F90-2390-4F31-948D-7660F858DFDD}" destId="{39099435-F227-47FC-8536-FC517BB742A5}" srcOrd="1" destOrd="0" presId="urn:microsoft.com/office/officeart/2005/8/layout/vList2"/>
    <dgm:cxn modelId="{54E94F30-6303-4D51-BD91-8525A68D8E74}" type="presParOf" srcId="{D9167F90-2390-4F31-948D-7660F858DFDD}" destId="{2C351ED7-BD34-4C11-8674-4A84D2AE1A59}" srcOrd="2" destOrd="0" presId="urn:microsoft.com/office/officeart/2005/8/layout/vList2"/>
    <dgm:cxn modelId="{8D331398-3951-459E-A5D8-76259D8DDF44}" type="presParOf" srcId="{D9167F90-2390-4F31-948D-7660F858DFDD}" destId="{1AB36733-5921-4CFC-8EE4-3CAB93B16003}" srcOrd="3" destOrd="0" presId="urn:microsoft.com/office/officeart/2005/8/layout/vList2"/>
    <dgm:cxn modelId="{660FAD5B-EDA2-4CE0-9C56-ECA642D46F1E}" type="presParOf" srcId="{D9167F90-2390-4F31-948D-7660F858DFDD}" destId="{DB593F37-DF83-4918-A225-73E92B80CC55}" srcOrd="4" destOrd="0" presId="urn:microsoft.com/office/officeart/2005/8/layout/vList2"/>
    <dgm:cxn modelId="{685503FD-60E6-4D65-93F5-69134F0CDFA0}" type="presParOf" srcId="{D9167F90-2390-4F31-948D-7660F858DFDD}" destId="{CF5C3639-16F6-4A2D-878F-E93B7A84CDD7}" srcOrd="5" destOrd="0" presId="urn:microsoft.com/office/officeart/2005/8/layout/vList2"/>
    <dgm:cxn modelId="{2C791563-015C-4F03-BB33-B9B6D7DC18BA}" type="presParOf" srcId="{D9167F90-2390-4F31-948D-7660F858DFDD}" destId="{4E03FB8C-04CF-4EB5-90B5-890895925BF6}" srcOrd="6" destOrd="0" presId="urn:microsoft.com/office/officeart/2005/8/layout/vList2"/>
    <dgm:cxn modelId="{EF7DCAA5-027D-4100-9BB2-A32BBBE906DE}" type="presParOf" srcId="{D9167F90-2390-4F31-948D-7660F858DFDD}" destId="{97DB47CB-6740-4CBB-821F-4985F694D5EF}" srcOrd="7" destOrd="0" presId="urn:microsoft.com/office/officeart/2005/8/layout/vList2"/>
    <dgm:cxn modelId="{55063AC4-15BE-409B-B48D-C92D5D055FE5}" type="presParOf" srcId="{D9167F90-2390-4F31-948D-7660F858DFDD}" destId="{5D817D2B-7970-4FA3-8852-0E72866AEC34}" srcOrd="8" destOrd="0" presId="urn:microsoft.com/office/officeart/2005/8/layout/vList2"/>
    <dgm:cxn modelId="{DE3ED0F2-6CAE-491B-8FC4-F68C1FF6678A}" type="presParOf" srcId="{D9167F90-2390-4F31-948D-7660F858DFDD}" destId="{717B188B-436C-423B-9B16-CC8DC996471E}" srcOrd="9" destOrd="0" presId="urn:microsoft.com/office/officeart/2005/8/layout/vList2"/>
    <dgm:cxn modelId="{0733B9FE-975F-410C-BB18-990BDA6BBB01}" type="presParOf" srcId="{D9167F90-2390-4F31-948D-7660F858DFDD}" destId="{102C5BAF-1ABA-41C1-A343-8EEE5BC862EB}" srcOrd="10" destOrd="0" presId="urn:microsoft.com/office/officeart/2005/8/layout/vList2"/>
    <dgm:cxn modelId="{D93D402A-EE29-4583-B62B-C0EB10AE8659}" type="presParOf" srcId="{D9167F90-2390-4F31-948D-7660F858DFDD}" destId="{3E23EB26-4E7F-41BE-AA19-721542EEE13B}" srcOrd="11" destOrd="0" presId="urn:microsoft.com/office/officeart/2005/8/layout/vList2"/>
    <dgm:cxn modelId="{423FD8F8-3F03-47F2-9A61-ACCF20E281DF}" type="presParOf" srcId="{D9167F90-2390-4F31-948D-7660F858DFDD}" destId="{3C8CA11B-C6E6-49FF-900F-9D5EDA22A41A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Ludmila </a:t>
          </a:r>
          <a:r>
            <a:rPr lang="cs-CZ" sz="2000" kern="1200" dirty="0" err="1" smtClean="0"/>
            <a:t>Faiková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dirty="0" smtClean="0"/>
            <a:t>VY_32_INOVACE_02_ </a:t>
          </a:r>
          <a:r>
            <a:rPr lang="cs-CZ" sz="2000" kern="1200" dirty="0" smtClean="0"/>
            <a:t>Německý jazyk 7.-9.r.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Wochenplan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DF39D2-E206-4808-BC0E-53AE556CDF36}">
      <dsp:nvSpPr>
        <dsp:cNvPr id="0" name=""/>
        <dsp:cNvSpPr/>
      </dsp:nvSpPr>
      <dsp:spPr>
        <a:xfrm>
          <a:off x="0" y="72007"/>
          <a:ext cx="8568952" cy="585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MONTAG              16:30        </a:t>
          </a:r>
          <a:r>
            <a:rPr lang="cs-CZ" sz="2500" kern="1200" dirty="0" err="1" smtClean="0"/>
            <a:t>Karatetraining</a:t>
          </a:r>
          <a:endParaRPr lang="cs-CZ" sz="2500" kern="1200" dirty="0"/>
        </a:p>
      </dsp:txBody>
      <dsp:txXfrm>
        <a:off x="28557" y="100564"/>
        <a:ext cx="8511838" cy="527886"/>
      </dsp:txXfrm>
    </dsp:sp>
    <dsp:sp modelId="{39099435-F227-47FC-8536-FC517BB742A5}">
      <dsp:nvSpPr>
        <dsp:cNvPr id="0" name=""/>
        <dsp:cNvSpPr/>
      </dsp:nvSpPr>
      <dsp:spPr>
        <a:xfrm>
          <a:off x="0" y="1156125"/>
          <a:ext cx="8568952" cy="41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2064" tIns="31750" rIns="177800" bIns="3175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endParaRPr lang="cs-CZ" sz="2000" kern="1200"/>
        </a:p>
      </dsp:txBody>
      <dsp:txXfrm>
        <a:off x="0" y="1156125"/>
        <a:ext cx="8568952" cy="414000"/>
      </dsp:txXfrm>
    </dsp:sp>
    <dsp:sp modelId="{2C351ED7-BD34-4C11-8674-4A84D2AE1A59}">
      <dsp:nvSpPr>
        <dsp:cNvPr id="0" name=""/>
        <dsp:cNvSpPr/>
      </dsp:nvSpPr>
      <dsp:spPr>
        <a:xfrm>
          <a:off x="0" y="946464"/>
          <a:ext cx="8568952" cy="585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DIENSTAG           15-16,17   </a:t>
          </a:r>
          <a:r>
            <a:rPr lang="cs-CZ" sz="2500" kern="1200" dirty="0" err="1" smtClean="0"/>
            <a:t>Schach</a:t>
          </a:r>
          <a:r>
            <a:rPr lang="cs-CZ" sz="2500" kern="1200" dirty="0" smtClean="0"/>
            <a:t> (Otto)</a:t>
          </a:r>
          <a:endParaRPr lang="cs-CZ" sz="2500" kern="1200" dirty="0"/>
        </a:p>
      </dsp:txBody>
      <dsp:txXfrm>
        <a:off x="28557" y="975021"/>
        <a:ext cx="8511838" cy="527886"/>
      </dsp:txXfrm>
    </dsp:sp>
    <dsp:sp modelId="{DB593F37-DF83-4918-A225-73E92B80CC55}">
      <dsp:nvSpPr>
        <dsp:cNvPr id="0" name=""/>
        <dsp:cNvSpPr/>
      </dsp:nvSpPr>
      <dsp:spPr>
        <a:xfrm>
          <a:off x="0" y="1800200"/>
          <a:ext cx="8568952" cy="585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MITTWOCH          11:00        Kino (Barbara)</a:t>
          </a:r>
          <a:endParaRPr lang="cs-CZ" sz="2500" kern="1200" dirty="0"/>
        </a:p>
      </dsp:txBody>
      <dsp:txXfrm>
        <a:off x="28557" y="1828757"/>
        <a:ext cx="8511838" cy="527886"/>
      </dsp:txXfrm>
    </dsp:sp>
    <dsp:sp modelId="{4E03FB8C-04CF-4EB5-90B5-890895925BF6}">
      <dsp:nvSpPr>
        <dsp:cNvPr id="0" name=""/>
        <dsp:cNvSpPr/>
      </dsp:nvSpPr>
      <dsp:spPr>
        <a:xfrm>
          <a:off x="0" y="2677423"/>
          <a:ext cx="8568952" cy="585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DONNERSTAG     20:30        </a:t>
          </a:r>
          <a:r>
            <a:rPr lang="cs-CZ" sz="2500" kern="1200" dirty="0" err="1" smtClean="0"/>
            <a:t>Abfahrt</a:t>
          </a:r>
          <a:r>
            <a:rPr lang="cs-CZ" sz="2500" kern="1200" dirty="0" smtClean="0"/>
            <a:t> (</a:t>
          </a:r>
          <a:r>
            <a:rPr lang="cs-CZ" sz="2500" kern="1200" dirty="0" err="1" smtClean="0"/>
            <a:t>Berlin</a:t>
          </a:r>
          <a:r>
            <a:rPr lang="cs-CZ" sz="2500" kern="1200" dirty="0" smtClean="0"/>
            <a:t>)     </a:t>
          </a:r>
          <a:endParaRPr lang="cs-CZ" sz="2500" kern="1200" dirty="0"/>
        </a:p>
      </dsp:txBody>
      <dsp:txXfrm>
        <a:off x="28557" y="2705980"/>
        <a:ext cx="8511838" cy="527886"/>
      </dsp:txXfrm>
    </dsp:sp>
    <dsp:sp modelId="{5D817D2B-7970-4FA3-8852-0E72866AEC34}">
      <dsp:nvSpPr>
        <dsp:cNvPr id="0" name=""/>
        <dsp:cNvSpPr/>
      </dsp:nvSpPr>
      <dsp:spPr>
        <a:xfrm>
          <a:off x="0" y="3508285"/>
          <a:ext cx="8568952" cy="585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FREITAG              10:00        </a:t>
          </a:r>
          <a:r>
            <a:rPr lang="cs-CZ" sz="2500" kern="1200" dirty="0" err="1" smtClean="0"/>
            <a:t>Alexanderplatz</a:t>
          </a:r>
          <a:r>
            <a:rPr lang="cs-CZ" sz="2500" kern="1200" dirty="0" smtClean="0"/>
            <a:t>, </a:t>
          </a:r>
          <a:r>
            <a:rPr lang="cs-CZ" sz="2500" kern="1200" dirty="0" err="1" smtClean="0"/>
            <a:t>Fernsehturm</a:t>
          </a:r>
          <a:endParaRPr lang="cs-CZ" sz="2500" kern="1200" dirty="0"/>
        </a:p>
      </dsp:txBody>
      <dsp:txXfrm>
        <a:off x="28557" y="3536842"/>
        <a:ext cx="8511838" cy="527886"/>
      </dsp:txXfrm>
    </dsp:sp>
    <dsp:sp modelId="{102C5BAF-1ABA-41C1-A343-8EEE5BC862EB}">
      <dsp:nvSpPr>
        <dsp:cNvPr id="0" name=""/>
        <dsp:cNvSpPr/>
      </dsp:nvSpPr>
      <dsp:spPr>
        <a:xfrm>
          <a:off x="0" y="4408384"/>
          <a:ext cx="8568952" cy="585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SAMSTAG            12:00       </a:t>
          </a:r>
          <a:r>
            <a:rPr lang="cs-CZ" sz="2500" kern="1200" dirty="0" err="1" smtClean="0"/>
            <a:t>Stadtbesichtigung</a:t>
          </a:r>
          <a:r>
            <a:rPr lang="cs-CZ" sz="2500" kern="1200" dirty="0" smtClean="0"/>
            <a:t>, </a:t>
          </a:r>
          <a:r>
            <a:rPr lang="cs-CZ" sz="2500" kern="1200" dirty="0" err="1" smtClean="0"/>
            <a:t>Reichstag</a:t>
          </a:r>
          <a:endParaRPr lang="cs-CZ" sz="2500" kern="1200" dirty="0"/>
        </a:p>
      </dsp:txBody>
      <dsp:txXfrm>
        <a:off x="28557" y="4436941"/>
        <a:ext cx="8511838" cy="527886"/>
      </dsp:txXfrm>
    </dsp:sp>
    <dsp:sp modelId="{3C8CA11B-C6E6-49FF-900F-9D5EDA22A41A}">
      <dsp:nvSpPr>
        <dsp:cNvPr id="0" name=""/>
        <dsp:cNvSpPr/>
      </dsp:nvSpPr>
      <dsp:spPr>
        <a:xfrm>
          <a:off x="0" y="5239246"/>
          <a:ext cx="8568952" cy="585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SONNTAG            14:00       </a:t>
          </a:r>
          <a:r>
            <a:rPr lang="cs-CZ" sz="2500" kern="1200" dirty="0" err="1" smtClean="0"/>
            <a:t>Filmmuseum</a:t>
          </a:r>
          <a:r>
            <a:rPr lang="cs-CZ" sz="2500" kern="1200" dirty="0" smtClean="0"/>
            <a:t>, </a:t>
          </a:r>
          <a:r>
            <a:rPr lang="cs-CZ" sz="2500" kern="1200" dirty="0" err="1" smtClean="0"/>
            <a:t>Abfahrt</a:t>
          </a:r>
          <a:endParaRPr lang="cs-CZ" sz="2500" kern="1200" dirty="0"/>
        </a:p>
      </dsp:txBody>
      <dsp:txXfrm>
        <a:off x="28557" y="5267803"/>
        <a:ext cx="8511838" cy="5278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54" r:id="rId1"/>
    <p:sldLayoutId id="2147484155" r:id="rId2"/>
    <p:sldLayoutId id="2147484156" r:id="rId3"/>
    <p:sldLayoutId id="2147484157" r:id="rId4"/>
    <p:sldLayoutId id="2147484158" r:id="rId5"/>
    <p:sldLayoutId id="2147484159" r:id="rId6"/>
    <p:sldLayoutId id="2147484160" r:id="rId7"/>
    <p:sldLayoutId id="2147484161" r:id="rId8"/>
    <p:sldLayoutId id="2147484162" r:id="rId9"/>
    <p:sldLayoutId id="2147484163" r:id="rId10"/>
    <p:sldLayoutId id="2147484164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387963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556792"/>
            <a:ext cx="8584904" cy="100317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7620000" cy="43735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ANOTACE:</a:t>
            </a:r>
          </a:p>
          <a:p>
            <a:r>
              <a:rPr lang="cs-CZ" dirty="0" smtClean="0"/>
              <a:t>Tato prezentace je určena jako podklad k poslechovému  úvodnímu textu 4. lekce II. dílu učebnice </a:t>
            </a:r>
            <a:r>
              <a:rPr lang="cs-CZ" dirty="0" err="1" smtClean="0"/>
              <a:t>Deutsch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 Max.</a:t>
            </a:r>
          </a:p>
          <a:p>
            <a:r>
              <a:rPr lang="cs-CZ" dirty="0" smtClean="0"/>
              <a:t>Žáci si také procvičí používání předložek.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6825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70">
          <a:fgClr>
            <a:srgbClr val="92D05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3454"/>
            <a:ext cx="46945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Erzähle</a:t>
            </a:r>
            <a:r>
              <a:rPr lang="cs-CZ" dirty="0" smtClean="0"/>
              <a:t>, </a:t>
            </a:r>
            <a:r>
              <a:rPr lang="cs-CZ" dirty="0" err="1" smtClean="0"/>
              <a:t>was</a:t>
            </a:r>
            <a:r>
              <a:rPr lang="cs-CZ" dirty="0" smtClean="0"/>
              <a:t> Erik </a:t>
            </a:r>
            <a:r>
              <a:rPr lang="cs-CZ" dirty="0" err="1" smtClean="0"/>
              <a:t>die</a:t>
            </a:r>
            <a:r>
              <a:rPr lang="cs-CZ" dirty="0" smtClean="0"/>
              <a:t>  </a:t>
            </a:r>
            <a:r>
              <a:rPr lang="cs-CZ" dirty="0" err="1" smtClean="0"/>
              <a:t>ganze</a:t>
            </a:r>
            <a:r>
              <a:rPr lang="cs-CZ" dirty="0" smtClean="0"/>
              <a:t> </a:t>
            </a:r>
            <a:r>
              <a:rPr lang="cs-CZ" dirty="0" err="1" smtClean="0"/>
              <a:t>Woche</a:t>
            </a:r>
            <a:r>
              <a:rPr lang="cs-CZ" dirty="0" smtClean="0"/>
              <a:t> </a:t>
            </a:r>
            <a:r>
              <a:rPr lang="cs-CZ" dirty="0" err="1" smtClean="0"/>
              <a:t>macht</a:t>
            </a:r>
            <a:r>
              <a:rPr lang="cs-CZ" dirty="0" smtClean="0"/>
              <a:t>: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367432645"/>
              </p:ext>
            </p:extLst>
          </p:nvPr>
        </p:nvGraphicFramePr>
        <p:xfrm>
          <a:off x="251520" y="692696"/>
          <a:ext cx="8568952" cy="60112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54528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89610" y="395372"/>
            <a:ext cx="1159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err="1" smtClean="0">
                <a:solidFill>
                  <a:srgbClr val="FF0000"/>
                </a:solidFill>
              </a:rPr>
              <a:t>Ergänze</a:t>
            </a:r>
            <a:r>
              <a:rPr lang="cs-CZ" b="1" u="sng" dirty="0" smtClean="0">
                <a:solidFill>
                  <a:srgbClr val="FF0000"/>
                </a:solidFill>
              </a:rPr>
              <a:t>: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57527" y="2924944"/>
            <a:ext cx="32496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</a:t>
            </a:r>
            <a:r>
              <a:rPr lang="cs-CZ" dirty="0" err="1" smtClean="0"/>
              <a:t>Montag</a:t>
            </a:r>
            <a:r>
              <a:rPr lang="cs-CZ" dirty="0" smtClean="0"/>
              <a:t> ……….16:00 Uhr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74445" y="3478942"/>
            <a:ext cx="37625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gehe</a:t>
            </a:r>
            <a:r>
              <a:rPr lang="cs-CZ" dirty="0" smtClean="0"/>
              <a:t> …….Kino……….Barbara.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4509120"/>
            <a:ext cx="25485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gehe</a:t>
            </a:r>
            <a:r>
              <a:rPr lang="cs-CZ" dirty="0" smtClean="0"/>
              <a:t> …….</a:t>
            </a:r>
            <a:r>
              <a:rPr lang="cs-CZ" dirty="0" err="1" smtClean="0"/>
              <a:t>Training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6056" y="5517232"/>
            <a:ext cx="36599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fahre</a:t>
            </a:r>
            <a:r>
              <a:rPr lang="cs-CZ" dirty="0" smtClean="0"/>
              <a:t> ………8 Uhr ……</a:t>
            </a:r>
            <a:r>
              <a:rPr lang="cs-CZ" dirty="0" err="1" smtClean="0"/>
              <a:t>Hause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53802" y="971436"/>
            <a:ext cx="29803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fahren</a:t>
            </a:r>
            <a:r>
              <a:rPr lang="cs-CZ" dirty="0" smtClean="0"/>
              <a:t> ………</a:t>
            </a:r>
            <a:r>
              <a:rPr lang="cs-CZ" dirty="0" err="1" smtClean="0"/>
              <a:t>Berlin</a:t>
            </a:r>
            <a:r>
              <a:rPr lang="cs-CZ" dirty="0" smtClean="0"/>
              <a:t> ab.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7713" y="3478942"/>
            <a:ext cx="31085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Er </a:t>
            </a:r>
            <a:r>
              <a:rPr lang="cs-CZ" dirty="0" err="1" smtClean="0"/>
              <a:t>spielt</a:t>
            </a:r>
            <a:r>
              <a:rPr lang="cs-CZ" dirty="0" smtClean="0"/>
              <a:t> ……</a:t>
            </a:r>
            <a:r>
              <a:rPr lang="cs-CZ" dirty="0" err="1" smtClean="0"/>
              <a:t>Hause</a:t>
            </a:r>
            <a:r>
              <a:rPr lang="cs-CZ" dirty="0" smtClean="0"/>
              <a:t> </a:t>
            </a:r>
            <a:r>
              <a:rPr lang="cs-CZ" dirty="0" err="1" smtClean="0"/>
              <a:t>Schach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6165304"/>
            <a:ext cx="41088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gehen</a:t>
            </a:r>
            <a:r>
              <a:rPr lang="cs-CZ" dirty="0" smtClean="0"/>
              <a:t>……………..</a:t>
            </a:r>
            <a:r>
              <a:rPr lang="cs-CZ" dirty="0" err="1" smtClean="0"/>
              <a:t>Alexanderplatz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99992" y="4077072"/>
            <a:ext cx="37882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Sie</a:t>
            </a:r>
            <a:r>
              <a:rPr lang="cs-CZ" dirty="0" smtClean="0"/>
              <a:t> …………….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Spaziergang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1340768"/>
            <a:ext cx="44422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Wir</a:t>
            </a:r>
            <a:r>
              <a:rPr lang="cs-CZ" dirty="0" smtClean="0"/>
              <a:t> ……………….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Stadtbesichtigung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42420" y="1844824"/>
            <a:ext cx="2903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……….</a:t>
            </a:r>
            <a:r>
              <a:rPr lang="cs-CZ" dirty="0" err="1" smtClean="0"/>
              <a:t>Januar</a:t>
            </a:r>
            <a:r>
              <a:rPr lang="cs-CZ" dirty="0" smtClean="0"/>
              <a:t>……..Winter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85525" y="5332566"/>
            <a:ext cx="2544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/>
              <a:t>I</a:t>
            </a:r>
            <a:r>
              <a:rPr lang="cs-CZ" dirty="0" err="1" smtClean="0"/>
              <a:t>ch</a:t>
            </a:r>
            <a:r>
              <a:rPr lang="cs-CZ" dirty="0" smtClean="0"/>
              <a:t> </a:t>
            </a:r>
            <a:r>
              <a:rPr lang="cs-CZ" dirty="0" err="1" smtClean="0"/>
              <a:t>komme</a:t>
            </a:r>
            <a:r>
              <a:rPr lang="cs-CZ" dirty="0" smtClean="0"/>
              <a:t>………Prag.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74445" y="5033438"/>
            <a:ext cx="2569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Er </a:t>
            </a:r>
            <a:r>
              <a:rPr lang="cs-CZ" dirty="0" err="1" smtClean="0"/>
              <a:t>wohnt</a:t>
            </a:r>
            <a:r>
              <a:rPr lang="cs-CZ" dirty="0" smtClean="0"/>
              <a:t>………..</a:t>
            </a:r>
            <a:r>
              <a:rPr lang="cs-CZ" dirty="0" err="1" smtClean="0"/>
              <a:t>Berlin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915794" y="725145"/>
            <a:ext cx="2287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geht</a:t>
            </a:r>
            <a:r>
              <a:rPr lang="cs-CZ" dirty="0" smtClean="0"/>
              <a:t>……..</a:t>
            </a:r>
            <a:r>
              <a:rPr lang="cs-CZ" dirty="0" err="1" smtClean="0"/>
              <a:t>Arbeit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077728" y="366841"/>
            <a:ext cx="2390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Er </a:t>
            </a:r>
            <a:r>
              <a:rPr lang="cs-CZ" dirty="0" err="1" smtClean="0"/>
              <a:t>geht</a:t>
            </a:r>
            <a:r>
              <a:rPr lang="cs-CZ" dirty="0" smtClean="0"/>
              <a:t>………</a:t>
            </a:r>
            <a:r>
              <a:rPr lang="cs-CZ" dirty="0" err="1" smtClean="0"/>
              <a:t>Schule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0759" y="2186637"/>
            <a:ext cx="31213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fahre</a:t>
            </a:r>
            <a:r>
              <a:rPr lang="cs-CZ" dirty="0" smtClean="0"/>
              <a:t>…………. </a:t>
            </a:r>
            <a:r>
              <a:rPr lang="cs-CZ" dirty="0" err="1" smtClean="0"/>
              <a:t>Slowakei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496927" y="2583488"/>
            <a:ext cx="29803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fahren</a:t>
            </a:r>
            <a:r>
              <a:rPr lang="cs-CZ" dirty="0" smtClean="0"/>
              <a:t>………..</a:t>
            </a:r>
            <a:r>
              <a:rPr lang="cs-CZ" dirty="0" err="1" smtClean="0"/>
              <a:t>Kroatien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3907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89610" y="395372"/>
            <a:ext cx="1159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err="1" smtClean="0">
                <a:solidFill>
                  <a:srgbClr val="FF0000"/>
                </a:solidFill>
              </a:rPr>
              <a:t>Ergänze</a:t>
            </a:r>
            <a:r>
              <a:rPr lang="cs-CZ" b="1" u="sng" dirty="0" smtClean="0">
                <a:solidFill>
                  <a:srgbClr val="FF0000"/>
                </a:solidFill>
              </a:rPr>
              <a:t>: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57527" y="2924944"/>
            <a:ext cx="2826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Am</a:t>
            </a:r>
            <a:r>
              <a:rPr lang="cs-CZ" dirty="0" smtClean="0"/>
              <a:t> </a:t>
            </a:r>
            <a:r>
              <a:rPr lang="cs-CZ" dirty="0" err="1" smtClean="0"/>
              <a:t>Montag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um</a:t>
            </a:r>
            <a:r>
              <a:rPr lang="cs-CZ" dirty="0" smtClean="0"/>
              <a:t> 16:00 Uhr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74445" y="3478942"/>
            <a:ext cx="3275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gehe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ins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Kino </a:t>
            </a:r>
            <a:r>
              <a:rPr lang="cs-CZ" dirty="0" err="1" smtClean="0">
                <a:solidFill>
                  <a:srgbClr val="FF0000"/>
                </a:solidFill>
              </a:rPr>
              <a:t>mit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Barbara.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4509120"/>
            <a:ext cx="25187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gehe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zum</a:t>
            </a:r>
            <a:r>
              <a:rPr lang="cs-CZ" dirty="0" smtClean="0"/>
              <a:t> </a:t>
            </a:r>
            <a:r>
              <a:rPr lang="cs-CZ" dirty="0" err="1" smtClean="0"/>
              <a:t>Training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6056" y="5517232"/>
            <a:ext cx="34547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fahre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um</a:t>
            </a:r>
            <a:r>
              <a:rPr lang="cs-CZ" dirty="0" smtClean="0"/>
              <a:t> 8 Uhr </a:t>
            </a:r>
            <a:r>
              <a:rPr lang="cs-CZ" dirty="0" smtClean="0">
                <a:solidFill>
                  <a:srgbClr val="FF0000"/>
                </a:solidFill>
              </a:rPr>
              <a:t>nach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53802" y="971436"/>
            <a:ext cx="28520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fahren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nach</a:t>
            </a:r>
            <a:r>
              <a:rPr lang="cs-CZ" dirty="0" smtClean="0"/>
              <a:t> </a:t>
            </a:r>
            <a:r>
              <a:rPr lang="cs-CZ" dirty="0" err="1" smtClean="0"/>
              <a:t>Berlin</a:t>
            </a:r>
            <a:r>
              <a:rPr lang="cs-CZ" dirty="0" smtClean="0"/>
              <a:t> ab.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7713" y="3478942"/>
            <a:ext cx="29546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Er </a:t>
            </a:r>
            <a:r>
              <a:rPr lang="cs-CZ" dirty="0" err="1" smtClean="0"/>
              <a:t>spielt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 </a:t>
            </a:r>
            <a:r>
              <a:rPr lang="cs-CZ" dirty="0" err="1" smtClean="0"/>
              <a:t>Schach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6165304"/>
            <a:ext cx="38524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gehen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Richtung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Alexanderplatz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99992" y="4077072"/>
            <a:ext cx="34547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machen</a:t>
            </a:r>
            <a:r>
              <a:rPr lang="cs-CZ" dirty="0" smtClean="0"/>
              <a:t>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Spaziergang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1340768"/>
            <a:ext cx="38779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machen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Stadtbesichtigung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88793" y="1844824"/>
            <a:ext cx="2249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Im</a:t>
            </a:r>
            <a:r>
              <a:rPr lang="cs-CZ" dirty="0" smtClean="0"/>
              <a:t> </a:t>
            </a:r>
            <a:r>
              <a:rPr lang="cs-CZ" dirty="0" err="1" smtClean="0"/>
              <a:t>Januar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im</a:t>
            </a:r>
            <a:r>
              <a:rPr lang="cs-CZ" dirty="0" smtClean="0"/>
              <a:t> Winter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85525" y="5332566"/>
            <a:ext cx="2351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komme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aus</a:t>
            </a:r>
            <a:r>
              <a:rPr lang="cs-CZ" dirty="0" smtClean="0"/>
              <a:t> Prag.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74445" y="5033438"/>
            <a:ext cx="2056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Er </a:t>
            </a:r>
            <a:r>
              <a:rPr lang="cs-CZ" dirty="0" err="1" smtClean="0"/>
              <a:t>wohnt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in</a:t>
            </a:r>
            <a:r>
              <a:rPr lang="cs-CZ" dirty="0" smtClean="0"/>
              <a:t> </a:t>
            </a:r>
            <a:r>
              <a:rPr lang="cs-CZ" dirty="0" err="1" smtClean="0"/>
              <a:t>Berlin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915794" y="725145"/>
            <a:ext cx="2133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geht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zur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Arbeit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077728" y="366841"/>
            <a:ext cx="21467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Er </a:t>
            </a:r>
            <a:r>
              <a:rPr lang="cs-CZ" dirty="0" err="1" smtClean="0"/>
              <a:t>geht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zur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Schule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0759" y="2186637"/>
            <a:ext cx="2749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fahre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in </a:t>
            </a:r>
            <a:r>
              <a:rPr lang="cs-CZ" dirty="0" err="1" smtClean="0">
                <a:solidFill>
                  <a:srgbClr val="FF0000"/>
                </a:solidFill>
              </a:rPr>
              <a:t>die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Slowakei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496927" y="2583488"/>
            <a:ext cx="27879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fahren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nach</a:t>
            </a:r>
            <a:r>
              <a:rPr lang="cs-CZ" dirty="0" smtClean="0"/>
              <a:t> </a:t>
            </a:r>
            <a:r>
              <a:rPr lang="cs-CZ" dirty="0" err="1" smtClean="0"/>
              <a:t>Kroatien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0009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971436"/>
            <a:ext cx="226222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endParaRPr lang="cs-CZ" dirty="0"/>
          </a:p>
          <a:p>
            <a:r>
              <a:rPr lang="cs-CZ" dirty="0" smtClean="0"/>
              <a:t>Text je dílem autora.</a:t>
            </a:r>
          </a:p>
          <a:p>
            <a:endParaRPr lang="cs-CZ" dirty="0"/>
          </a:p>
          <a:p>
            <a:r>
              <a:rPr lang="cs-CZ" smtClean="0"/>
              <a:t>2.4.2012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7702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3440</TotalTime>
  <Words>290</Words>
  <Application>Microsoft Office PowerPoint</Application>
  <PresentationFormat>Předvádění na obrazovce (4:3)</PresentationFormat>
  <Paragraphs>55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Základní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Faiková</dc:creator>
  <cp:lastModifiedBy>08DP</cp:lastModifiedBy>
  <cp:revision>102</cp:revision>
  <dcterms:created xsi:type="dcterms:W3CDTF">2011-06-20T10:40:08Z</dcterms:created>
  <dcterms:modified xsi:type="dcterms:W3CDTF">2012-12-16T16:37:30Z</dcterms:modified>
</cp:coreProperties>
</file>