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261" r:id="rId1"/>
  </p:sldMasterIdLst>
  <p:notesMasterIdLst>
    <p:notesMasterId r:id="rId9"/>
  </p:notesMasterIdLst>
  <p:sldIdLst>
    <p:sldId id="256" r:id="rId2"/>
    <p:sldId id="262" r:id="rId3"/>
    <p:sldId id="273" r:id="rId4"/>
    <p:sldId id="274" r:id="rId5"/>
    <p:sldId id="275" r:id="rId6"/>
    <p:sldId id="276" r:id="rId7"/>
    <p:sldId id="27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1410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VY_32_INOVACE_04_ Německý jazyk 7.-9.r.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ŠKOLY:ZŠ Dolní Benešov,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Ludmila </a:t>
          </a:r>
          <a:r>
            <a:rPr lang="cs-CZ" sz="2000" dirty="0" err="1" smtClean="0"/>
            <a:t>Faiková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dirty="0" err="1" smtClean="0"/>
            <a:t>Gern</a:t>
          </a:r>
          <a:r>
            <a:rPr lang="cs-CZ" sz="2000" dirty="0" smtClean="0"/>
            <a:t>, </a:t>
          </a:r>
          <a:r>
            <a:rPr lang="cs-CZ" sz="2000" dirty="0" err="1" smtClean="0"/>
            <a:t>am</a:t>
          </a:r>
          <a:r>
            <a:rPr lang="cs-CZ" sz="2000" dirty="0" smtClean="0"/>
            <a:t> </a:t>
          </a:r>
          <a:r>
            <a:rPr lang="cs-CZ" sz="2000" dirty="0" err="1" smtClean="0"/>
            <a:t>liebsten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ŠKOLY:ZŠ Dolní Benešov, příspěvková organizace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Ludmila </a:t>
          </a:r>
          <a:r>
            <a:rPr lang="cs-CZ" sz="2000" kern="1200" dirty="0" err="1" smtClean="0"/>
            <a:t>Faiková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VY_32_INOVACE_04_ Německý jazyk 7.-9.r.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dirty="0" err="1" smtClean="0"/>
            <a:t>Gern</a:t>
          </a:r>
          <a:r>
            <a:rPr lang="cs-CZ" sz="2000" kern="1200" dirty="0" smtClean="0"/>
            <a:t>, </a:t>
          </a:r>
          <a:r>
            <a:rPr lang="cs-CZ" sz="2000" kern="1200" dirty="0" err="1" smtClean="0"/>
            <a:t>am</a:t>
          </a:r>
          <a:r>
            <a:rPr lang="cs-CZ" sz="2000" kern="1200" dirty="0" smtClean="0"/>
            <a:t> </a:t>
          </a:r>
          <a:r>
            <a:rPr lang="cs-CZ" sz="2000" kern="1200" dirty="0" err="1" smtClean="0"/>
            <a:t>liebsten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197B35-209D-42B9-BD33-481CB6E73284}" type="datetimeFigureOut">
              <a:rPr lang="cs-CZ" smtClean="0"/>
              <a:t>11.12.2012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77E629-3EBF-4242-8D46-E9D4F27CF7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72659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77E629-3EBF-4242-8D46-E9D4F27CF7E3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054609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77E629-3EBF-4242-8D46-E9D4F27CF7E3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054609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77E629-3EBF-4242-8D46-E9D4F27CF7E3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054609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228600"/>
            <a:ext cx="7772400" cy="4571999"/>
          </a:xfrm>
        </p:spPr>
        <p:txBody>
          <a:bodyPr anchor="ctr">
            <a:noAutofit/>
          </a:bodyPr>
          <a:lstStyle>
            <a:lvl1pPr>
              <a:lnSpc>
                <a:spcPct val="100000"/>
              </a:lnSpc>
              <a:defRPr sz="8800" spc="-80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4800600"/>
            <a:ext cx="6858000" cy="914400"/>
          </a:xfrm>
        </p:spPr>
        <p:txBody>
          <a:bodyPr/>
          <a:lstStyle>
            <a:lvl1pPr marL="0" indent="0" algn="l">
              <a:buNone/>
              <a:defRPr b="0" cap="all" spc="12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11.12.2012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Rectangle 8"/>
          <p:cNvSpPr/>
          <p:nvPr/>
        </p:nvSpPr>
        <p:spPr>
          <a:xfrm>
            <a:off x="9001124" y="4846320"/>
            <a:ext cx="142876" cy="201168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9001124" y="0"/>
            <a:ext cx="142876" cy="48463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11.12.2012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447800"/>
            <a:ext cx="7772400" cy="4321175"/>
          </a:xfrm>
        </p:spPr>
        <p:txBody>
          <a:bodyPr anchor="ctr">
            <a:noAutofit/>
          </a:bodyPr>
          <a:lstStyle>
            <a:lvl1pPr algn="l">
              <a:lnSpc>
                <a:spcPct val="100000"/>
              </a:lnSpc>
              <a:defRPr sz="8800" b="0" cap="all" spc="-80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28601"/>
            <a:ext cx="7772400" cy="1066800"/>
          </a:xfrm>
        </p:spPr>
        <p:txBody>
          <a:bodyPr anchor="b"/>
          <a:lstStyle>
            <a:lvl1pPr marL="0" indent="0">
              <a:buNone/>
              <a:defRPr sz="2000" b="0" cap="all" spc="12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11.12.2012</a:t>
            </a:fld>
            <a:endParaRPr lang="cs-CZ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630680" y="1574800"/>
            <a:ext cx="32918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90160" y="1574800"/>
            <a:ext cx="32918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11.12.2012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7632" y="1572768"/>
            <a:ext cx="3291840" cy="639762"/>
          </a:xfrm>
        </p:spPr>
        <p:txBody>
          <a:bodyPr anchor="b">
            <a:noAutofit/>
          </a:bodyPr>
          <a:lstStyle>
            <a:lvl1pPr marL="0" indent="0">
              <a:buNone/>
              <a:defRPr sz="1800" b="0" cap="all" spc="10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627632" y="2259366"/>
            <a:ext cx="3291840" cy="384048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93208" y="1572768"/>
            <a:ext cx="3291840" cy="639762"/>
          </a:xfrm>
        </p:spPr>
        <p:txBody>
          <a:bodyPr anchor="b">
            <a:noAutofit/>
          </a:bodyPr>
          <a:lstStyle>
            <a:lvl1pPr marL="0" indent="0">
              <a:buNone/>
              <a:defRPr lang="en-US" sz="1800" b="0" kern="1200" cap="all" spc="100" baseline="0" dirty="0" smtClean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93208" y="2259366"/>
            <a:ext cx="3291840" cy="384048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11.12.2012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11.12.2012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11.12.2012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600200"/>
            <a:ext cx="5111750" cy="44805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600200"/>
            <a:ext cx="3008313" cy="448056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11.12.2012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9001124" y="4846320"/>
            <a:ext cx="142876" cy="201168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-1" y="0"/>
            <a:ext cx="9000877" cy="4846320"/>
          </a:xfrm>
          <a:solidFill>
            <a:schemeClr val="bg1">
              <a:lumMod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5715000"/>
            <a:ext cx="8153400" cy="4572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11.12.2012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457200" y="4953000"/>
            <a:ext cx="8153400" cy="762000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9001124" y="0"/>
            <a:ext cx="142876" cy="48463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11.12.2012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11.12.2012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718"/>
            <a:ext cx="5791200" cy="13716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52600"/>
            <a:ext cx="7620000" cy="4373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172201"/>
            <a:ext cx="3429000" cy="304800"/>
          </a:xfrm>
          <a:prstGeom prst="rect">
            <a:avLst/>
          </a:prstGeom>
        </p:spPr>
        <p:txBody>
          <a:bodyPr vert="horz" lIns="91440" tIns="45720" rIns="91440" bIns="0" rtlCol="0" anchor="b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11.12.2012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6492875"/>
            <a:ext cx="3429000" cy="28384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 rot="16200000">
            <a:off x="8227377" y="5885497"/>
            <a:ext cx="13157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400" b="1">
                <a:solidFill>
                  <a:schemeClr val="tx2"/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7" name="Rectangle 6"/>
          <p:cNvSpPr/>
          <p:nvPr/>
        </p:nvSpPr>
        <p:spPr>
          <a:xfrm>
            <a:off x="9001124" y="0"/>
            <a:ext cx="142876" cy="13716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9001124" y="1371600"/>
            <a:ext cx="142876" cy="54864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262" r:id="rId1"/>
    <p:sldLayoutId id="2147484263" r:id="rId2"/>
    <p:sldLayoutId id="2147484264" r:id="rId3"/>
    <p:sldLayoutId id="2147484265" r:id="rId4"/>
    <p:sldLayoutId id="2147484266" r:id="rId5"/>
    <p:sldLayoutId id="2147484267" r:id="rId6"/>
    <p:sldLayoutId id="2147484268" r:id="rId7"/>
    <p:sldLayoutId id="2147484269" r:id="rId8"/>
    <p:sldLayoutId id="2147484270" r:id="rId9"/>
    <p:sldLayoutId id="2147484271" r:id="rId10"/>
    <p:sldLayoutId id="2147484272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600" kern="1200" cap="all" spc="-6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spcBef>
          <a:spcPct val="20000"/>
        </a:spcBef>
        <a:spcAft>
          <a:spcPts val="600"/>
        </a:spcAft>
        <a:buFont typeface="Arial" pitchFamily="34" charset="0"/>
        <a:buNone/>
        <a:defRPr sz="20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13" Type="http://schemas.openxmlformats.org/officeDocument/2006/relationships/image" Target="../media/image13.wmf"/><Relationship Id="rId18" Type="http://schemas.openxmlformats.org/officeDocument/2006/relationships/image" Target="../media/image18.wmf"/><Relationship Id="rId3" Type="http://schemas.openxmlformats.org/officeDocument/2006/relationships/image" Target="../media/image3.jpeg"/><Relationship Id="rId21" Type="http://schemas.openxmlformats.org/officeDocument/2006/relationships/image" Target="../media/image21.wmf"/><Relationship Id="rId7" Type="http://schemas.openxmlformats.org/officeDocument/2006/relationships/image" Target="../media/image7.wmf"/><Relationship Id="rId12" Type="http://schemas.openxmlformats.org/officeDocument/2006/relationships/image" Target="../media/image12.png"/><Relationship Id="rId17" Type="http://schemas.openxmlformats.org/officeDocument/2006/relationships/image" Target="../media/image17.wmf"/><Relationship Id="rId2" Type="http://schemas.openxmlformats.org/officeDocument/2006/relationships/notesSlide" Target="../notesSlides/notesSlide1.xml"/><Relationship Id="rId16" Type="http://schemas.openxmlformats.org/officeDocument/2006/relationships/image" Target="../media/image16.wmf"/><Relationship Id="rId20" Type="http://schemas.openxmlformats.org/officeDocument/2006/relationships/image" Target="../media/image20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11" Type="http://schemas.openxmlformats.org/officeDocument/2006/relationships/image" Target="../media/image11.jpeg"/><Relationship Id="rId5" Type="http://schemas.openxmlformats.org/officeDocument/2006/relationships/image" Target="../media/image5.jpeg"/><Relationship Id="rId15" Type="http://schemas.openxmlformats.org/officeDocument/2006/relationships/image" Target="../media/image15.jpeg"/><Relationship Id="rId23" Type="http://schemas.openxmlformats.org/officeDocument/2006/relationships/image" Target="../media/image23.jpeg"/><Relationship Id="rId10" Type="http://schemas.openxmlformats.org/officeDocument/2006/relationships/image" Target="../media/image10.jpeg"/><Relationship Id="rId19" Type="http://schemas.openxmlformats.org/officeDocument/2006/relationships/image" Target="../media/image19.wmf"/><Relationship Id="rId4" Type="http://schemas.openxmlformats.org/officeDocument/2006/relationships/image" Target="../media/image4.jpeg"/><Relationship Id="rId9" Type="http://schemas.openxmlformats.org/officeDocument/2006/relationships/image" Target="../media/image9.wmf"/><Relationship Id="rId14" Type="http://schemas.openxmlformats.org/officeDocument/2006/relationships/image" Target="../media/image14.wmf"/><Relationship Id="rId22" Type="http://schemas.openxmlformats.org/officeDocument/2006/relationships/image" Target="../media/image22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13" Type="http://schemas.openxmlformats.org/officeDocument/2006/relationships/image" Target="../media/image13.wmf"/><Relationship Id="rId18" Type="http://schemas.openxmlformats.org/officeDocument/2006/relationships/image" Target="../media/image18.wmf"/><Relationship Id="rId3" Type="http://schemas.openxmlformats.org/officeDocument/2006/relationships/image" Target="../media/image3.jpeg"/><Relationship Id="rId21" Type="http://schemas.openxmlformats.org/officeDocument/2006/relationships/image" Target="../media/image21.wmf"/><Relationship Id="rId7" Type="http://schemas.openxmlformats.org/officeDocument/2006/relationships/image" Target="../media/image7.wmf"/><Relationship Id="rId12" Type="http://schemas.openxmlformats.org/officeDocument/2006/relationships/image" Target="../media/image12.png"/><Relationship Id="rId17" Type="http://schemas.openxmlformats.org/officeDocument/2006/relationships/image" Target="../media/image17.wmf"/><Relationship Id="rId2" Type="http://schemas.openxmlformats.org/officeDocument/2006/relationships/notesSlide" Target="../notesSlides/notesSlide2.xml"/><Relationship Id="rId16" Type="http://schemas.openxmlformats.org/officeDocument/2006/relationships/image" Target="../media/image16.wmf"/><Relationship Id="rId20" Type="http://schemas.openxmlformats.org/officeDocument/2006/relationships/image" Target="../media/image20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11" Type="http://schemas.openxmlformats.org/officeDocument/2006/relationships/image" Target="../media/image11.jpeg"/><Relationship Id="rId5" Type="http://schemas.openxmlformats.org/officeDocument/2006/relationships/image" Target="../media/image5.jpeg"/><Relationship Id="rId15" Type="http://schemas.openxmlformats.org/officeDocument/2006/relationships/image" Target="../media/image15.jpeg"/><Relationship Id="rId23" Type="http://schemas.openxmlformats.org/officeDocument/2006/relationships/image" Target="../media/image23.jpeg"/><Relationship Id="rId10" Type="http://schemas.openxmlformats.org/officeDocument/2006/relationships/image" Target="../media/image10.jpeg"/><Relationship Id="rId19" Type="http://schemas.openxmlformats.org/officeDocument/2006/relationships/image" Target="../media/image19.wmf"/><Relationship Id="rId4" Type="http://schemas.openxmlformats.org/officeDocument/2006/relationships/image" Target="../media/image4.jpeg"/><Relationship Id="rId9" Type="http://schemas.openxmlformats.org/officeDocument/2006/relationships/image" Target="../media/image9.wmf"/><Relationship Id="rId14" Type="http://schemas.openxmlformats.org/officeDocument/2006/relationships/image" Target="../media/image14.wmf"/><Relationship Id="rId22" Type="http://schemas.openxmlformats.org/officeDocument/2006/relationships/image" Target="../media/image22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13" Type="http://schemas.openxmlformats.org/officeDocument/2006/relationships/image" Target="../media/image13.wmf"/><Relationship Id="rId18" Type="http://schemas.openxmlformats.org/officeDocument/2006/relationships/image" Target="../media/image18.wmf"/><Relationship Id="rId3" Type="http://schemas.openxmlformats.org/officeDocument/2006/relationships/image" Target="../media/image3.jpeg"/><Relationship Id="rId21" Type="http://schemas.openxmlformats.org/officeDocument/2006/relationships/image" Target="../media/image21.wmf"/><Relationship Id="rId7" Type="http://schemas.openxmlformats.org/officeDocument/2006/relationships/image" Target="../media/image7.wmf"/><Relationship Id="rId12" Type="http://schemas.openxmlformats.org/officeDocument/2006/relationships/image" Target="../media/image12.png"/><Relationship Id="rId17" Type="http://schemas.openxmlformats.org/officeDocument/2006/relationships/image" Target="../media/image17.wmf"/><Relationship Id="rId2" Type="http://schemas.openxmlformats.org/officeDocument/2006/relationships/notesSlide" Target="../notesSlides/notesSlide3.xml"/><Relationship Id="rId16" Type="http://schemas.openxmlformats.org/officeDocument/2006/relationships/image" Target="../media/image16.wmf"/><Relationship Id="rId20" Type="http://schemas.openxmlformats.org/officeDocument/2006/relationships/image" Target="../media/image20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11" Type="http://schemas.openxmlformats.org/officeDocument/2006/relationships/image" Target="../media/image11.jpeg"/><Relationship Id="rId5" Type="http://schemas.openxmlformats.org/officeDocument/2006/relationships/image" Target="../media/image5.jpeg"/><Relationship Id="rId15" Type="http://schemas.openxmlformats.org/officeDocument/2006/relationships/image" Target="../media/image15.jpeg"/><Relationship Id="rId23" Type="http://schemas.openxmlformats.org/officeDocument/2006/relationships/image" Target="../media/image23.jpeg"/><Relationship Id="rId10" Type="http://schemas.openxmlformats.org/officeDocument/2006/relationships/image" Target="../media/image10.jpeg"/><Relationship Id="rId19" Type="http://schemas.openxmlformats.org/officeDocument/2006/relationships/image" Target="../media/image19.wmf"/><Relationship Id="rId4" Type="http://schemas.openxmlformats.org/officeDocument/2006/relationships/image" Target="../media/image4.jpeg"/><Relationship Id="rId9" Type="http://schemas.openxmlformats.org/officeDocument/2006/relationships/image" Target="../media/image9.wmf"/><Relationship Id="rId14" Type="http://schemas.openxmlformats.org/officeDocument/2006/relationships/image" Target="../media/image14.wmf"/><Relationship Id="rId22" Type="http://schemas.openxmlformats.org/officeDocument/2006/relationships/image" Target="../media/image22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19180285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1556792"/>
            <a:ext cx="8584904" cy="1003176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772816"/>
            <a:ext cx="7620000" cy="43735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ANOTACE:</a:t>
            </a:r>
          </a:p>
          <a:p>
            <a:endParaRPr lang="cs-CZ" dirty="0"/>
          </a:p>
          <a:p>
            <a:r>
              <a:rPr lang="cs-CZ" dirty="0" smtClean="0"/>
              <a:t>Žáci v této prezentaci procvičují používání slovíček „</a:t>
            </a:r>
            <a:r>
              <a:rPr lang="cs-CZ" dirty="0" err="1" smtClean="0"/>
              <a:t>gern</a:t>
            </a:r>
            <a:r>
              <a:rPr lang="cs-CZ" dirty="0" smtClean="0"/>
              <a:t> „ a „</a:t>
            </a:r>
            <a:r>
              <a:rPr lang="cs-CZ" dirty="0" err="1" smtClean="0"/>
              <a:t>am</a:t>
            </a:r>
            <a:r>
              <a:rPr lang="cs-CZ" dirty="0" smtClean="0"/>
              <a:t> </a:t>
            </a:r>
            <a:r>
              <a:rPr lang="cs-CZ" dirty="0" err="1" smtClean="0"/>
              <a:t>liebsten</a:t>
            </a:r>
            <a:r>
              <a:rPr lang="cs-CZ" dirty="0" smtClean="0"/>
              <a:t>“ v otázkách a odpovědích.</a:t>
            </a:r>
          </a:p>
          <a:p>
            <a:r>
              <a:rPr lang="cs-CZ" dirty="0" smtClean="0"/>
              <a:t>Nejdříve dopíší k obrázkům slovíčka – červeně pojící se </a:t>
            </a:r>
          </a:p>
          <a:p>
            <a:r>
              <a:rPr lang="cs-CZ" dirty="0" smtClean="0"/>
              <a:t>se slovesem </a:t>
            </a:r>
            <a:r>
              <a:rPr lang="cs-CZ" dirty="0" err="1" smtClean="0"/>
              <a:t>spielen</a:t>
            </a:r>
            <a:r>
              <a:rPr lang="cs-CZ" dirty="0" smtClean="0"/>
              <a:t> a zeleně se slovesem machen.</a:t>
            </a:r>
          </a:p>
          <a:p>
            <a:r>
              <a:rPr lang="cs-CZ" dirty="0" smtClean="0"/>
              <a:t>Po kontrole popisují podle obrázků trávení svého volného času – co dělají rádi, neradi a nejraději.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468257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476672"/>
            <a:ext cx="6960560" cy="569386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/>
              <a:t>Was</a:t>
            </a:r>
            <a:r>
              <a:rPr lang="cs-CZ" sz="2800" b="1" dirty="0" smtClean="0"/>
              <a:t> </a:t>
            </a:r>
            <a:r>
              <a:rPr lang="cs-CZ" sz="2800" b="1" dirty="0" err="1" smtClean="0">
                <a:solidFill>
                  <a:srgbClr val="0070C0"/>
                </a:solidFill>
              </a:rPr>
              <a:t>machst</a:t>
            </a:r>
            <a:r>
              <a:rPr lang="cs-CZ" sz="2800" b="1" dirty="0" smtClean="0"/>
              <a:t> </a:t>
            </a:r>
            <a:r>
              <a:rPr lang="cs-CZ" sz="2800" b="1" dirty="0" err="1" smtClean="0">
                <a:solidFill>
                  <a:srgbClr val="92D050"/>
                </a:solidFill>
              </a:rPr>
              <a:t>du</a:t>
            </a:r>
            <a:r>
              <a:rPr lang="cs-CZ" sz="2800" b="1" dirty="0" smtClean="0"/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gern</a:t>
            </a:r>
            <a:r>
              <a:rPr lang="cs-CZ" sz="2800" dirty="0" smtClean="0"/>
              <a:t>?</a:t>
            </a:r>
          </a:p>
          <a:p>
            <a:endParaRPr lang="cs-CZ" sz="2800" dirty="0"/>
          </a:p>
          <a:p>
            <a:r>
              <a:rPr lang="cs-CZ" sz="2800" dirty="0" smtClean="0"/>
              <a:t>      </a:t>
            </a:r>
            <a:r>
              <a:rPr lang="cs-CZ" sz="2800" i="1" dirty="0" err="1" smtClean="0">
                <a:solidFill>
                  <a:srgbClr val="92D050"/>
                </a:solidFill>
              </a:rPr>
              <a:t>Ich</a:t>
            </a:r>
            <a:r>
              <a:rPr lang="cs-CZ" sz="2800" i="1" dirty="0" smtClean="0"/>
              <a:t> </a:t>
            </a:r>
            <a:r>
              <a:rPr lang="cs-CZ" sz="2800" i="1" dirty="0" err="1" smtClean="0">
                <a:solidFill>
                  <a:srgbClr val="0070C0"/>
                </a:solidFill>
              </a:rPr>
              <a:t>spiele</a:t>
            </a:r>
            <a:r>
              <a:rPr lang="cs-CZ" sz="2800" i="1" dirty="0" smtClean="0"/>
              <a:t> </a:t>
            </a:r>
            <a:r>
              <a:rPr lang="cs-CZ" sz="2800" i="1" dirty="0" err="1" smtClean="0">
                <a:solidFill>
                  <a:srgbClr val="FF0000"/>
                </a:solidFill>
              </a:rPr>
              <a:t>gern</a:t>
            </a:r>
            <a:r>
              <a:rPr lang="cs-CZ" sz="2800" i="1" dirty="0" smtClean="0">
                <a:solidFill>
                  <a:srgbClr val="FF0000"/>
                </a:solidFill>
              </a:rPr>
              <a:t> </a:t>
            </a:r>
            <a:r>
              <a:rPr lang="cs-CZ" sz="2800" i="1" dirty="0" err="1" smtClean="0"/>
              <a:t>Karten</a:t>
            </a:r>
            <a:r>
              <a:rPr lang="cs-CZ" sz="2800" i="1" dirty="0" smtClean="0"/>
              <a:t>.</a:t>
            </a:r>
          </a:p>
          <a:p>
            <a:endParaRPr lang="cs-CZ" sz="2800" dirty="0"/>
          </a:p>
          <a:p>
            <a:r>
              <a:rPr lang="cs-CZ" sz="2800" b="1" dirty="0" err="1" smtClean="0"/>
              <a:t>Was</a:t>
            </a:r>
            <a:r>
              <a:rPr lang="cs-CZ" sz="2800" b="1" dirty="0" smtClean="0"/>
              <a:t> </a:t>
            </a:r>
            <a:r>
              <a:rPr lang="cs-CZ" sz="2800" b="1" dirty="0" err="1" smtClean="0">
                <a:solidFill>
                  <a:srgbClr val="0070C0"/>
                </a:solidFill>
              </a:rPr>
              <a:t>machst</a:t>
            </a:r>
            <a:r>
              <a:rPr lang="cs-CZ" sz="2800" b="1" dirty="0" smtClean="0">
                <a:solidFill>
                  <a:srgbClr val="0070C0"/>
                </a:solidFill>
              </a:rPr>
              <a:t> </a:t>
            </a:r>
            <a:r>
              <a:rPr lang="cs-CZ" sz="2800" b="1" dirty="0" err="1" smtClean="0">
                <a:solidFill>
                  <a:srgbClr val="92D050"/>
                </a:solidFill>
              </a:rPr>
              <a:t>du</a:t>
            </a:r>
            <a:r>
              <a:rPr lang="cs-CZ" sz="2800" b="1" dirty="0" smtClean="0"/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nicht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gern</a:t>
            </a:r>
            <a:r>
              <a:rPr lang="cs-CZ" sz="2800" b="1" dirty="0" smtClean="0"/>
              <a:t>?</a:t>
            </a:r>
          </a:p>
          <a:p>
            <a:endParaRPr lang="cs-CZ" sz="2800" dirty="0"/>
          </a:p>
          <a:p>
            <a:r>
              <a:rPr lang="cs-CZ" sz="2800" dirty="0" smtClean="0"/>
              <a:t>      </a:t>
            </a:r>
            <a:r>
              <a:rPr lang="cs-CZ" sz="2800" i="1" dirty="0" err="1" smtClean="0">
                <a:solidFill>
                  <a:srgbClr val="92D050"/>
                </a:solidFill>
              </a:rPr>
              <a:t>Ich</a:t>
            </a:r>
            <a:r>
              <a:rPr lang="cs-CZ" sz="2800" i="1" dirty="0" smtClean="0"/>
              <a:t> </a:t>
            </a:r>
            <a:r>
              <a:rPr lang="cs-CZ" sz="2800" i="1" dirty="0" err="1" smtClean="0">
                <a:solidFill>
                  <a:srgbClr val="0070C0"/>
                </a:solidFill>
              </a:rPr>
              <a:t>mache</a:t>
            </a:r>
            <a:r>
              <a:rPr lang="cs-CZ" sz="2800" i="1" dirty="0" smtClean="0"/>
              <a:t> </a:t>
            </a:r>
            <a:r>
              <a:rPr lang="cs-CZ" sz="2800" i="1" dirty="0" err="1" smtClean="0">
                <a:solidFill>
                  <a:srgbClr val="FF0000"/>
                </a:solidFill>
              </a:rPr>
              <a:t>nicht</a:t>
            </a:r>
            <a:r>
              <a:rPr lang="cs-CZ" sz="2800" i="1" dirty="0" smtClean="0">
                <a:solidFill>
                  <a:srgbClr val="FF0000"/>
                </a:solidFill>
              </a:rPr>
              <a:t> </a:t>
            </a:r>
            <a:r>
              <a:rPr lang="cs-CZ" sz="2800" i="1" dirty="0" err="1" smtClean="0">
                <a:solidFill>
                  <a:srgbClr val="FF0000"/>
                </a:solidFill>
              </a:rPr>
              <a:t>gern</a:t>
            </a:r>
            <a:r>
              <a:rPr lang="cs-CZ" sz="2800" i="1" dirty="0" smtClean="0">
                <a:solidFill>
                  <a:srgbClr val="FF0000"/>
                </a:solidFill>
              </a:rPr>
              <a:t> </a:t>
            </a:r>
            <a:r>
              <a:rPr lang="cs-CZ" sz="2800" i="1" dirty="0" err="1" smtClean="0"/>
              <a:t>Hausaufgaben</a:t>
            </a:r>
            <a:r>
              <a:rPr lang="cs-CZ" sz="2800" i="1" dirty="0" smtClean="0"/>
              <a:t>.</a:t>
            </a:r>
          </a:p>
          <a:p>
            <a:endParaRPr lang="cs-CZ" sz="2800" dirty="0"/>
          </a:p>
          <a:p>
            <a:r>
              <a:rPr lang="cs-CZ" sz="2800" b="1" dirty="0" err="1" smtClean="0"/>
              <a:t>Was</a:t>
            </a:r>
            <a:r>
              <a:rPr lang="cs-CZ" sz="2800" b="1" dirty="0" smtClean="0"/>
              <a:t> </a:t>
            </a:r>
            <a:r>
              <a:rPr lang="cs-CZ" sz="2800" b="1" dirty="0" err="1" smtClean="0">
                <a:solidFill>
                  <a:srgbClr val="0070C0"/>
                </a:solidFill>
              </a:rPr>
              <a:t>machst</a:t>
            </a:r>
            <a:r>
              <a:rPr lang="cs-CZ" sz="2800" b="1" dirty="0" smtClean="0"/>
              <a:t> </a:t>
            </a:r>
            <a:r>
              <a:rPr lang="cs-CZ" sz="2800" b="1" dirty="0" err="1" smtClean="0">
                <a:solidFill>
                  <a:srgbClr val="92D050"/>
                </a:solidFill>
              </a:rPr>
              <a:t>du</a:t>
            </a:r>
            <a:r>
              <a:rPr lang="cs-CZ" sz="2800" b="1" dirty="0" smtClean="0"/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am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liebsten</a:t>
            </a:r>
            <a:r>
              <a:rPr lang="cs-CZ" sz="2800" b="1" dirty="0" smtClean="0"/>
              <a:t>?</a:t>
            </a:r>
          </a:p>
          <a:p>
            <a:endParaRPr lang="cs-CZ" sz="2800" dirty="0"/>
          </a:p>
          <a:p>
            <a:r>
              <a:rPr lang="cs-CZ" sz="2800" dirty="0" smtClean="0"/>
              <a:t>      </a:t>
            </a:r>
            <a:r>
              <a:rPr lang="cs-CZ" sz="2800" i="1" dirty="0" err="1" smtClean="0">
                <a:solidFill>
                  <a:srgbClr val="92D050"/>
                </a:solidFill>
              </a:rPr>
              <a:t>Ich</a:t>
            </a:r>
            <a:r>
              <a:rPr lang="cs-CZ" sz="2800" i="1" dirty="0" smtClean="0"/>
              <a:t> </a:t>
            </a:r>
            <a:r>
              <a:rPr lang="cs-CZ" sz="2800" i="1" dirty="0" err="1" smtClean="0">
                <a:solidFill>
                  <a:srgbClr val="0070C0"/>
                </a:solidFill>
              </a:rPr>
              <a:t>spiele</a:t>
            </a:r>
            <a:r>
              <a:rPr lang="cs-CZ" sz="2800" i="1" dirty="0" smtClean="0">
                <a:solidFill>
                  <a:srgbClr val="FF0000"/>
                </a:solidFill>
              </a:rPr>
              <a:t> </a:t>
            </a:r>
            <a:r>
              <a:rPr lang="cs-CZ" sz="2800" i="1" dirty="0" err="1" smtClean="0"/>
              <a:t>Computerspiele</a:t>
            </a:r>
            <a:r>
              <a:rPr lang="cs-CZ" sz="2800" i="1" dirty="0" smtClean="0"/>
              <a:t> </a:t>
            </a:r>
            <a:r>
              <a:rPr lang="cs-CZ" sz="2800" i="1" dirty="0" err="1" smtClean="0">
                <a:solidFill>
                  <a:srgbClr val="FF0000"/>
                </a:solidFill>
              </a:rPr>
              <a:t>am</a:t>
            </a:r>
            <a:r>
              <a:rPr lang="cs-CZ" sz="2800" i="1" dirty="0" smtClean="0">
                <a:solidFill>
                  <a:srgbClr val="FF0000"/>
                </a:solidFill>
              </a:rPr>
              <a:t> </a:t>
            </a:r>
            <a:r>
              <a:rPr lang="cs-CZ" sz="2800" i="1" dirty="0" err="1" smtClean="0">
                <a:solidFill>
                  <a:srgbClr val="FF0000"/>
                </a:solidFill>
              </a:rPr>
              <a:t>liebsten</a:t>
            </a:r>
            <a:r>
              <a:rPr lang="cs-CZ" sz="2800" dirty="0" smtClean="0"/>
              <a:t>.</a:t>
            </a:r>
          </a:p>
          <a:p>
            <a:endParaRPr lang="cs-CZ" sz="2800" dirty="0"/>
          </a:p>
          <a:p>
            <a:r>
              <a:rPr lang="cs-CZ" sz="2800" dirty="0" smtClean="0"/>
              <a:t>      </a:t>
            </a:r>
            <a:r>
              <a:rPr lang="cs-CZ" sz="2800" i="1" dirty="0" err="1" smtClean="0"/>
              <a:t>Computerspiele</a:t>
            </a:r>
            <a:r>
              <a:rPr lang="cs-CZ" sz="2800" i="1" dirty="0" smtClean="0"/>
              <a:t> </a:t>
            </a:r>
            <a:r>
              <a:rPr lang="cs-CZ" sz="2800" i="1" dirty="0" err="1" smtClean="0">
                <a:solidFill>
                  <a:srgbClr val="0070C0"/>
                </a:solidFill>
              </a:rPr>
              <a:t>spiele</a:t>
            </a:r>
            <a:r>
              <a:rPr lang="cs-CZ" sz="2800" i="1" dirty="0" smtClean="0"/>
              <a:t> </a:t>
            </a:r>
            <a:r>
              <a:rPr lang="cs-CZ" sz="2800" i="1" dirty="0" err="1" smtClean="0">
                <a:solidFill>
                  <a:srgbClr val="92D050"/>
                </a:solidFill>
              </a:rPr>
              <a:t>ich</a:t>
            </a:r>
            <a:r>
              <a:rPr lang="cs-CZ" sz="2800" i="1" dirty="0" smtClean="0"/>
              <a:t> </a:t>
            </a:r>
            <a:r>
              <a:rPr lang="cs-CZ" sz="2800" i="1" dirty="0" err="1" smtClean="0">
                <a:solidFill>
                  <a:srgbClr val="FF0000"/>
                </a:solidFill>
              </a:rPr>
              <a:t>am</a:t>
            </a:r>
            <a:r>
              <a:rPr lang="cs-CZ" sz="2800" i="1" dirty="0" smtClean="0">
                <a:solidFill>
                  <a:srgbClr val="FF0000"/>
                </a:solidFill>
              </a:rPr>
              <a:t> </a:t>
            </a:r>
            <a:r>
              <a:rPr lang="cs-CZ" sz="2800" i="1" dirty="0" err="1" smtClean="0">
                <a:solidFill>
                  <a:srgbClr val="FF0000"/>
                </a:solidFill>
              </a:rPr>
              <a:t>liebsten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213567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47664" y="908720"/>
            <a:ext cx="720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97627" y="26045"/>
            <a:ext cx="3179075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u="sng" dirty="0" smtClean="0"/>
              <a:t>Popiš obrázky: </a:t>
            </a:r>
          </a:p>
          <a:p>
            <a:pPr marL="285750" indent="-285750">
              <a:buFontTx/>
              <a:buChar char="-"/>
            </a:pPr>
            <a:r>
              <a:rPr lang="cs-CZ" dirty="0" smtClean="0"/>
              <a:t>červeně slovíčka pojící se </a:t>
            </a:r>
          </a:p>
          <a:p>
            <a:r>
              <a:rPr lang="cs-CZ" dirty="0" smtClean="0"/>
              <a:t>se slovesem </a:t>
            </a:r>
            <a:r>
              <a:rPr lang="cs-CZ" dirty="0" err="1" smtClean="0">
                <a:solidFill>
                  <a:srgbClr val="FF0000"/>
                </a:solidFill>
              </a:rPr>
              <a:t>spielen</a:t>
            </a:r>
            <a:endParaRPr lang="cs-CZ" dirty="0" smtClean="0">
              <a:solidFill>
                <a:srgbClr val="FF0000"/>
              </a:solidFill>
            </a:endParaRPr>
          </a:p>
          <a:p>
            <a:pPr marL="285750" indent="-285750">
              <a:buFontTx/>
              <a:buChar char="-"/>
            </a:pPr>
            <a:r>
              <a:rPr lang="cs-CZ" dirty="0" smtClean="0"/>
              <a:t>zeleně slovíčka pojící se </a:t>
            </a:r>
          </a:p>
          <a:p>
            <a:r>
              <a:rPr lang="cs-CZ" dirty="0" smtClean="0"/>
              <a:t>se slovesem </a:t>
            </a:r>
            <a:r>
              <a:rPr lang="cs-CZ" dirty="0" smtClean="0">
                <a:solidFill>
                  <a:srgbClr val="00B050"/>
                </a:solidFill>
              </a:rPr>
              <a:t>machen</a:t>
            </a:r>
            <a:endParaRPr lang="cs-CZ" dirty="0">
              <a:solidFill>
                <a:srgbClr val="00B050"/>
              </a:solidFill>
            </a:endParaRPr>
          </a:p>
        </p:txBody>
      </p:sp>
      <p:pic>
        <p:nvPicPr>
          <p:cNvPr id="1026" name="Picture 2" descr="C:\Users\08DP\AppData\Local\Microsoft\Windows\Temporary Internet Files\Content.IE5\DE4CGPLA\MP90042219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72770" y="2751880"/>
            <a:ext cx="864096" cy="864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08DP\AppData\Local\Microsoft\Windows\Temporary Internet Files\Content.IE5\DE4CGPLA\MP90040493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09073" y="3420652"/>
            <a:ext cx="1616224" cy="11544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08DP\AppData\Local\Microsoft\Windows\Temporary Internet Files\Content.IE5\AM1I8PN9\MP900399903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74922" y="3059999"/>
            <a:ext cx="1040892" cy="1560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08DP\AppData\Local\Microsoft\Windows\Temporary Internet Files\Content.IE5\DE4CGPLA\MC900441270[2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2066" y="1710100"/>
            <a:ext cx="1875656" cy="1875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08DP\AppData\Local\Microsoft\Windows\Temporary Internet Files\Content.IE5\K0O7W0UI\MC900353664[2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14077" y="3277412"/>
            <a:ext cx="1074929" cy="1262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08DP\AppData\Local\Microsoft\Windows\Temporary Internet Files\Content.IE5\DE4CGPLA\MP900400259[2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8758" y="4752998"/>
            <a:ext cx="864508" cy="12961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08DP\AppData\Local\Microsoft\Windows\Temporary Internet Files\Content.IE5\K0O7W0UI\MC900360049[2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7761" y="5345174"/>
            <a:ext cx="1152128" cy="11509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08DP\AppData\Local\Microsoft\Windows\Temporary Internet Files\Content.IE5\DE4CGPLA\MP900400493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76878" y="4163684"/>
            <a:ext cx="1301120" cy="10408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08DP\AppData\Local\Microsoft\Windows\Temporary Internet Files\Content.IE5\K0O7W0UI\MP900404920[2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0055" y="1929575"/>
            <a:ext cx="1582594" cy="1130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08DP\AppData\Local\Microsoft\Windows\Temporary Internet Files\Content.IE5\AM1I8PN9\MC900441301[2].png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91026" y="142801"/>
            <a:ext cx="1227584" cy="1227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08DP\AppData\Local\Microsoft\Windows\Temporary Internet Files\Content.IE5\S7687CZ2\MC900089094[2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06634" y="5312556"/>
            <a:ext cx="869594" cy="9336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08DP\AppData\Local\Microsoft\Windows\Temporary Internet Files\Content.IE5\AM1I8PN9\MC900056429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7511" y="3932624"/>
            <a:ext cx="933830" cy="9694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08DP\AppData\Local\Microsoft\Windows\Temporary Internet Files\Content.IE5\S7687CZ2\MP900342048[1].jpg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24240" y="2113201"/>
            <a:ext cx="1396752" cy="996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C:\Users\08DP\AppData\Local\Microsoft\Windows\Temporary Internet Files\Content.IE5\DE4CGPLA\MC900446520[1].wmf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46029" y="5692711"/>
            <a:ext cx="1246476" cy="7810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C:\Users\08DP\AppData\Local\Microsoft\Windows\Temporary Internet Files\Content.IE5\K0O7W0UI\MC900424746[1].wmf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236" y="3334779"/>
            <a:ext cx="1255455" cy="6947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3" name="Picture 19" descr="C:\Users\08DP\AppData\Local\Microsoft\Windows\Temporary Internet Files\Content.IE5\AM1I8PN9\MC900019578[1].wmf"/>
          <p:cNvPicPr>
            <a:picLocks noChangeAspect="1" noChangeArrowheads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94420" y="469580"/>
            <a:ext cx="1043341" cy="12993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4" name="Picture 20" descr="C:\Users\08DP\AppData\Local\Microsoft\Windows\Temporary Internet Files\Content.IE5\S7687CZ2\MC900090316[1].wmf"/>
          <p:cNvPicPr>
            <a:picLocks noChangeAspect="1" noChangeArrowheads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656" y="4964468"/>
            <a:ext cx="1474778" cy="12129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5" name="Picture 21" descr="C:\Users\08DP\AppData\Local\Microsoft\Windows\Temporary Internet Files\Content.IE5\DE4CGPLA\MC900088768[1].wmf"/>
          <p:cNvPicPr>
            <a:picLocks noChangeAspect="1" noChangeArrowheads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6505" y="447055"/>
            <a:ext cx="1009723" cy="11458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6" name="Picture 22" descr="C:\Users\08DP\AppData\Local\Microsoft\Windows\Temporary Internet Files\Content.IE5\K0O7W0UI\MC900054686[2].wmf"/>
          <p:cNvPicPr>
            <a:picLocks noChangeAspect="1" noChangeArrowheads="1"/>
          </p:cNvPicPr>
          <p:nvPr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627" y="1710100"/>
            <a:ext cx="1222665" cy="12401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7" name="Picture 23" descr="C:\Users\08DP\AppData\Local\Microsoft\Windows\Temporary Internet Files\Content.IE5\AM1I8PN9\MP900430802[1].jpg"/>
          <p:cNvPicPr>
            <a:picLocks noChangeAspect="1" noChangeArrowheads="1"/>
          </p:cNvPicPr>
          <p:nvPr/>
        </p:nvPicPr>
        <p:blipFill>
          <a:blip r:embed="rId2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07505" y="696994"/>
            <a:ext cx="1039866" cy="16331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8" name="Picture 24" descr="C:\Users\08DP\AppData\Local\Microsoft\Windows\Temporary Internet Files\Content.IE5\DE4CGPLA\MP900262911[1].jpg"/>
          <p:cNvPicPr>
            <a:picLocks noChangeAspect="1" noChangeArrowheads="1"/>
          </p:cNvPicPr>
          <p:nvPr/>
        </p:nvPicPr>
        <p:blipFill>
          <a:blip r:embed="rId2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37675" y="4903251"/>
            <a:ext cx="1312641" cy="8838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113067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47664" y="908720"/>
            <a:ext cx="720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447055"/>
            <a:ext cx="313842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machst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gern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machst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nicht</a:t>
            </a:r>
            <a:r>
              <a:rPr lang="cs-CZ" dirty="0" smtClean="0"/>
              <a:t> </a:t>
            </a:r>
            <a:r>
              <a:rPr lang="cs-CZ" dirty="0" err="1" smtClean="0"/>
              <a:t>gern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machst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am</a:t>
            </a:r>
            <a:r>
              <a:rPr lang="cs-CZ" dirty="0" smtClean="0"/>
              <a:t> </a:t>
            </a:r>
            <a:r>
              <a:rPr lang="cs-CZ" dirty="0" err="1" smtClean="0"/>
              <a:t>liebsten</a:t>
            </a:r>
            <a:r>
              <a:rPr lang="cs-CZ" dirty="0" smtClean="0"/>
              <a:t>?</a:t>
            </a:r>
            <a:endParaRPr lang="cs-CZ" dirty="0"/>
          </a:p>
        </p:txBody>
      </p:sp>
      <p:pic>
        <p:nvPicPr>
          <p:cNvPr id="1026" name="Picture 2" descr="C:\Users\08DP\AppData\Local\Microsoft\Windows\Temporary Internet Files\Content.IE5\DE4CGPLA\MP90042219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72770" y="2751880"/>
            <a:ext cx="864096" cy="864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08DP\AppData\Local\Microsoft\Windows\Temporary Internet Files\Content.IE5\DE4CGPLA\MP90040493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09073" y="3420652"/>
            <a:ext cx="1616224" cy="11544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08DP\AppData\Local\Microsoft\Windows\Temporary Internet Files\Content.IE5\AM1I8PN9\MP900399903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74922" y="3059999"/>
            <a:ext cx="1040892" cy="1560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08DP\AppData\Local\Microsoft\Windows\Temporary Internet Files\Content.IE5\DE4CGPLA\MC900441270[2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14103" y="1740320"/>
            <a:ext cx="1875656" cy="1875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08DP\AppData\Local\Microsoft\Windows\Temporary Internet Files\Content.IE5\K0O7W0UI\MC900353664[2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14077" y="3277412"/>
            <a:ext cx="1074929" cy="1262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08DP\AppData\Local\Microsoft\Windows\Temporary Internet Files\Content.IE5\DE4CGPLA\MP900400259[2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8758" y="4752998"/>
            <a:ext cx="864508" cy="12961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08DP\AppData\Local\Microsoft\Windows\Temporary Internet Files\Content.IE5\K0O7W0UI\MC900360049[2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7761" y="5345174"/>
            <a:ext cx="1152128" cy="11509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08DP\AppData\Local\Microsoft\Windows\Temporary Internet Files\Content.IE5\DE4CGPLA\MP900400493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76878" y="4163684"/>
            <a:ext cx="1301120" cy="10408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08DP\AppData\Local\Microsoft\Windows\Temporary Internet Files\Content.IE5\K0O7W0UI\MP900404920[2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0055" y="1929575"/>
            <a:ext cx="1582594" cy="1130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08DP\AppData\Local\Microsoft\Windows\Temporary Internet Files\Content.IE5\AM1I8PN9\MC900441301[2].png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91026" y="142801"/>
            <a:ext cx="1227584" cy="1227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08DP\AppData\Local\Microsoft\Windows\Temporary Internet Files\Content.IE5\S7687CZ2\MC900089094[2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06634" y="5312556"/>
            <a:ext cx="869594" cy="9336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08DP\AppData\Local\Microsoft\Windows\Temporary Internet Files\Content.IE5\AM1I8PN9\MC900056429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7511" y="3932624"/>
            <a:ext cx="933830" cy="9694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08DP\AppData\Local\Microsoft\Windows\Temporary Internet Files\Content.IE5\S7687CZ2\MP900342048[1].jpg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24240" y="2113201"/>
            <a:ext cx="1396752" cy="996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C:\Users\08DP\AppData\Local\Microsoft\Windows\Temporary Internet Files\Content.IE5\DE4CGPLA\MC900446520[1].wmf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46029" y="5692711"/>
            <a:ext cx="1246476" cy="7810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C:\Users\08DP\AppData\Local\Microsoft\Windows\Temporary Internet Files\Content.IE5\K0O7W0UI\MC900424746[1].wmf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236" y="3334779"/>
            <a:ext cx="1255455" cy="6947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3" name="Picture 19" descr="C:\Users\08DP\AppData\Local\Microsoft\Windows\Temporary Internet Files\Content.IE5\AM1I8PN9\MC900019578[1].wmf"/>
          <p:cNvPicPr>
            <a:picLocks noChangeAspect="1" noChangeArrowheads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36802" y="469580"/>
            <a:ext cx="1043341" cy="12993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4" name="Picture 20" descr="C:\Users\08DP\AppData\Local\Microsoft\Windows\Temporary Internet Files\Content.IE5\S7687CZ2\MC900090316[1].wmf"/>
          <p:cNvPicPr>
            <a:picLocks noChangeAspect="1" noChangeArrowheads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656" y="4964468"/>
            <a:ext cx="1474778" cy="12129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5" name="Picture 21" descr="C:\Users\08DP\AppData\Local\Microsoft\Windows\Temporary Internet Files\Content.IE5\DE4CGPLA\MC900088768[1].wmf"/>
          <p:cNvPicPr>
            <a:picLocks noChangeAspect="1" noChangeArrowheads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6505" y="447055"/>
            <a:ext cx="1009723" cy="11458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6" name="Picture 22" descr="C:\Users\08DP\AppData\Local\Microsoft\Windows\Temporary Internet Files\Content.IE5\K0O7W0UI\MC900054686[2].wmf"/>
          <p:cNvPicPr>
            <a:picLocks noChangeAspect="1" noChangeArrowheads="1"/>
          </p:cNvPicPr>
          <p:nvPr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627" y="1710100"/>
            <a:ext cx="1222665" cy="12401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7" name="Picture 23" descr="C:\Users\08DP\AppData\Local\Microsoft\Windows\Temporary Internet Files\Content.IE5\AM1I8PN9\MP900430802[1].jpg"/>
          <p:cNvPicPr>
            <a:picLocks noChangeAspect="1" noChangeArrowheads="1"/>
          </p:cNvPicPr>
          <p:nvPr/>
        </p:nvPicPr>
        <p:blipFill>
          <a:blip r:embed="rId2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07505" y="696994"/>
            <a:ext cx="1039866" cy="16331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8" name="Picture 24" descr="C:\Users\08DP\AppData\Local\Microsoft\Windows\Temporary Internet Files\Content.IE5\DE4CGPLA\MP900262911[1].jpg"/>
          <p:cNvPicPr>
            <a:picLocks noChangeAspect="1" noChangeArrowheads="1"/>
          </p:cNvPicPr>
          <p:nvPr/>
        </p:nvPicPr>
        <p:blipFill>
          <a:blip r:embed="rId2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37675" y="4903251"/>
            <a:ext cx="1312641" cy="8838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738056" y="1710100"/>
            <a:ext cx="8643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B050"/>
                </a:solidFill>
              </a:rPr>
              <a:t>Karate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917814" y="2310121"/>
            <a:ext cx="9925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B050"/>
                </a:solidFill>
              </a:rPr>
              <a:t>Jogging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044426" y="1340768"/>
            <a:ext cx="8899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solidFill>
                  <a:srgbClr val="FF0000"/>
                </a:solidFill>
              </a:rPr>
              <a:t>Gitarre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388408" y="1710100"/>
            <a:ext cx="14157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solidFill>
                  <a:srgbClr val="FF0000"/>
                </a:solidFill>
              </a:rPr>
              <a:t>mit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Puppen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763688" y="3059999"/>
            <a:ext cx="8899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solidFill>
                  <a:srgbClr val="FF0000"/>
                </a:solidFill>
              </a:rPr>
              <a:t>Klavier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66557" y="2999262"/>
            <a:ext cx="6848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B050"/>
                </a:solidFill>
              </a:rPr>
              <a:t>Judo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377531" y="3701425"/>
            <a:ext cx="7873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solidFill>
                  <a:srgbClr val="00B050"/>
                </a:solidFill>
              </a:rPr>
              <a:t>Musik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738056" y="4717457"/>
            <a:ext cx="11593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solidFill>
                  <a:srgbClr val="FF0000"/>
                </a:solidFill>
              </a:rPr>
              <a:t>Volleybal</a:t>
            </a:r>
            <a:r>
              <a:rPr lang="cs-CZ" dirty="0" err="1" smtClean="0"/>
              <a:t>l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8040582" y="6288818"/>
            <a:ext cx="6976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solidFill>
                  <a:srgbClr val="FF0000"/>
                </a:solidFill>
              </a:rPr>
              <a:t>Flöte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496470" y="4312488"/>
            <a:ext cx="95410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solidFill>
                  <a:srgbClr val="FF0000"/>
                </a:solidFill>
              </a:rPr>
              <a:t>Fußball</a:t>
            </a:r>
            <a:endParaRPr lang="cs-CZ" dirty="0">
              <a:solidFill>
                <a:srgbClr val="FF0000"/>
              </a:solidFill>
            </a:endParaRPr>
          </a:p>
          <a:p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753581" y="4445945"/>
            <a:ext cx="10951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solidFill>
                  <a:srgbClr val="FF0000"/>
                </a:solidFill>
              </a:rPr>
              <a:t>Handball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34236" y="4170581"/>
            <a:ext cx="10695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solidFill>
                  <a:srgbClr val="FF0000"/>
                </a:solidFill>
              </a:rPr>
              <a:t>mit</a:t>
            </a:r>
            <a:r>
              <a:rPr lang="cs-CZ" dirty="0" smtClean="0">
                <a:solidFill>
                  <a:srgbClr val="FF0000"/>
                </a:solidFill>
              </a:rPr>
              <a:t> Lego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299242" y="5319247"/>
            <a:ext cx="8643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solidFill>
                  <a:srgbClr val="FF0000"/>
                </a:solidFill>
              </a:rPr>
              <a:t>Karten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418610" y="6470247"/>
            <a:ext cx="1236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solidFill>
                  <a:srgbClr val="FF0000"/>
                </a:solidFill>
              </a:rPr>
              <a:t>Eishockey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999541" y="6535561"/>
            <a:ext cx="9797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Domino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687149" y="4964468"/>
            <a:ext cx="8002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Geige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676128" y="5845161"/>
            <a:ext cx="16850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solidFill>
                  <a:srgbClr val="00B050"/>
                </a:solidFill>
              </a:rPr>
              <a:t>Hausaufgaben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3696321" y="3150113"/>
            <a:ext cx="9541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solidFill>
                  <a:srgbClr val="FF0000"/>
                </a:solidFill>
              </a:rPr>
              <a:t>Schach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528758" y="6311485"/>
            <a:ext cx="8515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solidFill>
                  <a:srgbClr val="FF0000"/>
                </a:solidFill>
              </a:rPr>
              <a:t>Tennis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3120499" y="6350895"/>
            <a:ext cx="18004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solidFill>
                  <a:srgbClr val="FF0000"/>
                </a:solidFill>
              </a:rPr>
              <a:t>Computerspiele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6403085" y="3655621"/>
            <a:ext cx="12490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Basketball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513757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47664" y="908720"/>
            <a:ext cx="720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pic>
        <p:nvPicPr>
          <p:cNvPr id="1026" name="Picture 2" descr="C:\Users\08DP\AppData\Local\Microsoft\Windows\Temporary Internet Files\Content.IE5\DE4CGPLA\MP90042219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72770" y="2751880"/>
            <a:ext cx="864096" cy="864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08DP\AppData\Local\Microsoft\Windows\Temporary Internet Files\Content.IE5\DE4CGPLA\MP90040493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09073" y="3420652"/>
            <a:ext cx="1616224" cy="11544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08DP\AppData\Local\Microsoft\Windows\Temporary Internet Files\Content.IE5\AM1I8PN9\MP900399903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74922" y="3059999"/>
            <a:ext cx="1040892" cy="1560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08DP\AppData\Local\Microsoft\Windows\Temporary Internet Files\Content.IE5\DE4CGPLA\MC900441270[2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2066" y="1710100"/>
            <a:ext cx="1875656" cy="1875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08DP\AppData\Local\Microsoft\Windows\Temporary Internet Files\Content.IE5\K0O7W0UI\MC900353664[2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14077" y="3277412"/>
            <a:ext cx="1074929" cy="1262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08DP\AppData\Local\Microsoft\Windows\Temporary Internet Files\Content.IE5\DE4CGPLA\MP900400259[2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8758" y="4752998"/>
            <a:ext cx="864508" cy="12961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08DP\AppData\Local\Microsoft\Windows\Temporary Internet Files\Content.IE5\K0O7W0UI\MC900360049[2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7761" y="5345174"/>
            <a:ext cx="1152128" cy="11509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08DP\AppData\Local\Microsoft\Windows\Temporary Internet Files\Content.IE5\DE4CGPLA\MP900400493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76878" y="4163684"/>
            <a:ext cx="1301120" cy="10408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08DP\AppData\Local\Microsoft\Windows\Temporary Internet Files\Content.IE5\K0O7W0UI\MP900404920[2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0055" y="1929575"/>
            <a:ext cx="1582594" cy="1130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08DP\AppData\Local\Microsoft\Windows\Temporary Internet Files\Content.IE5\AM1I8PN9\MC900441301[2].png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91026" y="142801"/>
            <a:ext cx="1227584" cy="1227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08DP\AppData\Local\Microsoft\Windows\Temporary Internet Files\Content.IE5\S7687CZ2\MC900089094[2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06634" y="5312556"/>
            <a:ext cx="869594" cy="9336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08DP\AppData\Local\Microsoft\Windows\Temporary Internet Files\Content.IE5\AM1I8PN9\MC900056429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7511" y="3932624"/>
            <a:ext cx="933830" cy="9694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08DP\AppData\Local\Microsoft\Windows\Temporary Internet Files\Content.IE5\S7687CZ2\MP900342048[1].jpg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24240" y="2113201"/>
            <a:ext cx="1396752" cy="996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C:\Users\08DP\AppData\Local\Microsoft\Windows\Temporary Internet Files\Content.IE5\DE4CGPLA\MC900446520[1].wmf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46029" y="5692711"/>
            <a:ext cx="1246476" cy="7810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C:\Users\08DP\AppData\Local\Microsoft\Windows\Temporary Internet Files\Content.IE5\K0O7W0UI\MC900424746[1].wmf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236" y="3334779"/>
            <a:ext cx="1255455" cy="6947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3" name="Picture 19" descr="C:\Users\08DP\AppData\Local\Microsoft\Windows\Temporary Internet Files\Content.IE5\AM1I8PN9\MC900019578[1].wmf"/>
          <p:cNvPicPr>
            <a:picLocks noChangeAspect="1" noChangeArrowheads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94420" y="469580"/>
            <a:ext cx="1043341" cy="12993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4" name="Picture 20" descr="C:\Users\08DP\AppData\Local\Microsoft\Windows\Temporary Internet Files\Content.IE5\S7687CZ2\MC900090316[1].wmf"/>
          <p:cNvPicPr>
            <a:picLocks noChangeAspect="1" noChangeArrowheads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656" y="4964468"/>
            <a:ext cx="1474778" cy="12129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5" name="Picture 21" descr="C:\Users\08DP\AppData\Local\Microsoft\Windows\Temporary Internet Files\Content.IE5\DE4CGPLA\MC900088768[1].wmf"/>
          <p:cNvPicPr>
            <a:picLocks noChangeAspect="1" noChangeArrowheads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6505" y="447055"/>
            <a:ext cx="1009723" cy="11458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6" name="Picture 22" descr="C:\Users\08DP\AppData\Local\Microsoft\Windows\Temporary Internet Files\Content.IE5\K0O7W0UI\MC900054686[2].wmf"/>
          <p:cNvPicPr>
            <a:picLocks noChangeAspect="1" noChangeArrowheads="1"/>
          </p:cNvPicPr>
          <p:nvPr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627" y="1710100"/>
            <a:ext cx="1222665" cy="12401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7" name="Picture 23" descr="C:\Users\08DP\AppData\Local\Microsoft\Windows\Temporary Internet Files\Content.IE5\AM1I8PN9\MP900430802[1].jpg"/>
          <p:cNvPicPr>
            <a:picLocks noChangeAspect="1" noChangeArrowheads="1"/>
          </p:cNvPicPr>
          <p:nvPr/>
        </p:nvPicPr>
        <p:blipFill>
          <a:blip r:embed="rId2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07505" y="696994"/>
            <a:ext cx="1039866" cy="16331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8" name="Picture 24" descr="C:\Users\08DP\AppData\Local\Microsoft\Windows\Temporary Internet Files\Content.IE5\DE4CGPLA\MP900262911[1].jpg"/>
          <p:cNvPicPr>
            <a:picLocks noChangeAspect="1" noChangeArrowheads="1"/>
          </p:cNvPicPr>
          <p:nvPr/>
        </p:nvPicPr>
        <p:blipFill>
          <a:blip r:embed="rId2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37675" y="4903251"/>
            <a:ext cx="1312641" cy="8838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472426" y="474222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de-DE" dirty="0"/>
              <a:t>Was machst du gern?</a:t>
            </a:r>
          </a:p>
          <a:p>
            <a:r>
              <a:rPr lang="de-DE" dirty="0"/>
              <a:t>Was machst du nicht gern?</a:t>
            </a:r>
          </a:p>
          <a:p>
            <a:r>
              <a:rPr lang="de-DE" dirty="0"/>
              <a:t>Was machst du am liebsten?</a:t>
            </a:r>
          </a:p>
        </p:txBody>
      </p:sp>
    </p:spTree>
    <p:extLst>
      <p:ext uri="{BB962C8B-B14F-4D97-AF65-F5344CB8AC3E}">
        <p14:creationId xmlns:p14="http://schemas.microsoft.com/office/powerpoint/2010/main" val="22497232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971436"/>
            <a:ext cx="5156220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Citace:</a:t>
            </a:r>
          </a:p>
          <a:p>
            <a:endParaRPr lang="cs-CZ" dirty="0" smtClean="0"/>
          </a:p>
          <a:p>
            <a:r>
              <a:rPr lang="cs-CZ" dirty="0"/>
              <a:t>Obrázky jsou z otevřené galerie Microsoft Office.</a:t>
            </a:r>
          </a:p>
          <a:p>
            <a:r>
              <a:rPr lang="cs-CZ" dirty="0">
                <a:hlinkClick r:id="rId2"/>
              </a:rPr>
              <a:t>www.office.microsoft.com</a:t>
            </a:r>
            <a:endParaRPr lang="cs-CZ" dirty="0"/>
          </a:p>
          <a:p>
            <a:endParaRPr lang="cs-CZ" dirty="0"/>
          </a:p>
          <a:p>
            <a:r>
              <a:rPr lang="cs-CZ" dirty="0" smtClean="0"/>
              <a:t>Text je dílem autora.</a:t>
            </a:r>
          </a:p>
          <a:p>
            <a:endParaRPr lang="cs-CZ" dirty="0"/>
          </a:p>
          <a:p>
            <a:r>
              <a:rPr lang="cs-CZ" dirty="0" smtClean="0"/>
              <a:t>12.4.2012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477023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Základní">
  <a:themeElements>
    <a:clrScheme name="Základní">
      <a:dk1>
        <a:srgbClr val="000000"/>
      </a:dk1>
      <a:lt1>
        <a:srgbClr val="FFFFFF"/>
      </a:lt1>
      <a:dk2>
        <a:srgbClr val="D1282E"/>
      </a:dk2>
      <a:lt2>
        <a:srgbClr val="C8C8B1"/>
      </a:lt2>
      <a:accent1>
        <a:srgbClr val="7A7A7A"/>
      </a:accent1>
      <a:accent2>
        <a:srgbClr val="F5C201"/>
      </a:accent2>
      <a:accent3>
        <a:srgbClr val="526DB0"/>
      </a:accent3>
      <a:accent4>
        <a:srgbClr val="989AAC"/>
      </a:accent4>
      <a:accent5>
        <a:srgbClr val="DC5924"/>
      </a:accent5>
      <a:accent6>
        <a:srgbClr val="B4B392"/>
      </a:accent6>
      <a:hlink>
        <a:srgbClr val="CC9900"/>
      </a:hlink>
      <a:folHlink>
        <a:srgbClr val="969696"/>
      </a:folHlink>
    </a:clrScheme>
    <a:fontScheme name="Základní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微软雅黑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Základní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250000"/>
              </a:schemeClr>
            </a:gs>
            <a:gs pos="35000">
              <a:schemeClr val="phClr">
                <a:tint val="47000"/>
                <a:satMod val="275000"/>
              </a:schemeClr>
            </a:gs>
            <a:gs pos="100000">
              <a:schemeClr val="phClr">
                <a:tint val="25000"/>
                <a:satMod val="300000"/>
              </a:schemeClr>
            </a:gs>
          </a:gsLst>
          <a:lin ang="16200000" scaled="1"/>
        </a:gradFill>
        <a:solidFill>
          <a:schemeClr val="phClr">
            <a:satMod val="110000"/>
          </a:schemeClr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4127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9999" dist="23000" algn="bl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19050" algn="bl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l"/>
          </a:scene3d>
          <a:sp3d prstMaterial="plastic">
            <a:bevelT w="38100" h="31750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6000"/>
              </a:schemeClr>
              <a:schemeClr val="phClr">
                <a:shade val="94000"/>
              </a:schemeClr>
            </a:duotone>
          </a:blip>
          <a:tile tx="0" ty="0" sx="100000" sy="100000" flip="none" algn="tl"/>
        </a:blipFill>
        <a:gradFill rotWithShape="1">
          <a:gsLst>
            <a:gs pos="0">
              <a:schemeClr val="phClr">
                <a:tint val="84000"/>
                <a:satMod val="110000"/>
              </a:schemeClr>
            </a:gs>
            <a:gs pos="44000">
              <a:schemeClr val="phClr">
                <a:tint val="93000"/>
                <a:satMod val="115000"/>
              </a:schemeClr>
            </a:gs>
            <a:gs pos="100000">
              <a:schemeClr val="phClr">
                <a:tint val="100000"/>
                <a:shade val="59000"/>
                <a:satMod val="120000"/>
              </a:schemeClr>
            </a:gs>
          </a:gsLst>
          <a:path path="circle">
            <a:fillToRect l="40000" t="60000" r="60000" b="4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Essential</Template>
  <TotalTime>3511</TotalTime>
  <Words>229</Words>
  <Application>Microsoft Office PowerPoint</Application>
  <PresentationFormat>Předvádění na obrazovce (4:3)</PresentationFormat>
  <Paragraphs>67</Paragraphs>
  <Slides>7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Základní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Ludmila Faiková</dc:creator>
  <cp:lastModifiedBy>08DP</cp:lastModifiedBy>
  <cp:revision>109</cp:revision>
  <dcterms:created xsi:type="dcterms:W3CDTF">2011-06-20T10:40:08Z</dcterms:created>
  <dcterms:modified xsi:type="dcterms:W3CDTF">2012-12-11T21:13:16Z</dcterms:modified>
</cp:coreProperties>
</file>