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VY_32_INOVACE_06_ Německý jazyk </a:t>
          </a:r>
          <a:r>
            <a:rPr lang="cs-CZ" sz="2000" dirty="0" smtClean="0"/>
            <a:t>7.-</a:t>
          </a:r>
          <a:r>
            <a:rPr lang="cs-CZ" sz="2000" dirty="0" smtClean="0"/>
            <a:t>9.r.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Slovní zásoba 3.l.,1.díl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36CFA5-31EC-4C67-88BB-3B5BA6ECBF44}" type="presOf" srcId="{B651F6E3-6281-48DB-9319-2AEAFDAE7572}" destId="{6BB5E863-4638-4E1D-BFDE-399D028AC4ED}" srcOrd="1" destOrd="0" presId="urn:microsoft.com/office/officeart/2005/8/layout/target3"/>
    <dgm:cxn modelId="{E3C1950F-AC01-4942-94B8-5C0F7689B8DA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A9133F8-C69E-4139-8032-A22BAB41B126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82DC92-8FD4-43C2-86F4-BD91873A199B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5F44859-FCA2-4DE9-B8AE-731AA057E306}" type="presOf" srcId="{4C35D32F-0EAB-4CD7-82EE-45574DC2A586}" destId="{8BEBB6EC-1DAA-4CAC-8A25-BC0FCBD5DBD5}" srcOrd="0" destOrd="0" presId="urn:microsoft.com/office/officeart/2005/8/layout/target3"/>
    <dgm:cxn modelId="{DB463C1D-3461-4029-8ADF-69626BB0CC5C}" type="presOf" srcId="{D8197B8C-B260-4A16-BDF4-0947B075E274}" destId="{25B08C86-7E15-44DC-BE7F-FFB55DD49D12}" srcOrd="0" destOrd="0" presId="urn:microsoft.com/office/officeart/2005/8/layout/target3"/>
    <dgm:cxn modelId="{951E6A99-58C1-49F3-BB53-559857648973}" type="presOf" srcId="{D1B46980-6531-4606-95E6-44980827E919}" destId="{2BE915AB-18AA-4053-B92C-3BFC9ED204BB}" srcOrd="1" destOrd="0" presId="urn:microsoft.com/office/officeart/2005/8/layout/target3"/>
    <dgm:cxn modelId="{ECF27849-AC6D-46A0-93C6-8D84AD34D292}" type="presOf" srcId="{757F3AB3-0718-4624-B441-E567A8F0AB56}" destId="{333A1088-737F-45CB-B68E-254E46348037}" srcOrd="0" destOrd="0" presId="urn:microsoft.com/office/officeart/2005/8/layout/target3"/>
    <dgm:cxn modelId="{A996D93B-98A8-4857-96D1-7BE8339B5F42}" type="presOf" srcId="{D8197B8C-B260-4A16-BDF4-0947B075E274}" destId="{5A5FFA88-C948-4069-8E93-59FA12366E83}" srcOrd="1" destOrd="0" presId="urn:microsoft.com/office/officeart/2005/8/layout/target3"/>
    <dgm:cxn modelId="{EA47EA45-E968-4A88-9AC0-29D5D2B176E1}" type="presOf" srcId="{4C35D32F-0EAB-4CD7-82EE-45574DC2A586}" destId="{890E4F0B-2866-4A3F-A3C7-2A14B1797930}" srcOrd="1" destOrd="0" presId="urn:microsoft.com/office/officeart/2005/8/layout/target3"/>
    <dgm:cxn modelId="{F72C4D0E-A0F2-4649-82C9-BB1E3F4D5255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0CFFD21-460A-4F94-A0BB-FB9422E1A9A7}" type="presParOf" srcId="{333A1088-737F-45CB-B68E-254E46348037}" destId="{F5ABB229-8D3B-4694-996A-96F23CF14429}" srcOrd="0" destOrd="0" presId="urn:microsoft.com/office/officeart/2005/8/layout/target3"/>
    <dgm:cxn modelId="{4F2765E9-493F-4421-808D-5649F83E789D}" type="presParOf" srcId="{333A1088-737F-45CB-B68E-254E46348037}" destId="{F41139FD-01EE-4571-8B17-4FB00FC51163}" srcOrd="1" destOrd="0" presId="urn:microsoft.com/office/officeart/2005/8/layout/target3"/>
    <dgm:cxn modelId="{0C72A4DD-2BFB-4FEC-A118-C8C8D4F81F38}" type="presParOf" srcId="{333A1088-737F-45CB-B68E-254E46348037}" destId="{D005CE8C-CC26-4C3E-AC11-E15060ECD759}" srcOrd="2" destOrd="0" presId="urn:microsoft.com/office/officeart/2005/8/layout/target3"/>
    <dgm:cxn modelId="{F696D92D-EAFE-49D0-840C-891EF6D20C44}" type="presParOf" srcId="{333A1088-737F-45CB-B68E-254E46348037}" destId="{2C702D82-9B77-49B7-9568-BB8EB47C3372}" srcOrd="3" destOrd="0" presId="urn:microsoft.com/office/officeart/2005/8/layout/target3"/>
    <dgm:cxn modelId="{47DE083C-9AA8-4CF6-ACAC-E98BDFD71D86}" type="presParOf" srcId="{333A1088-737F-45CB-B68E-254E46348037}" destId="{A52A0455-90FF-4808-ABD0-F02540D31D5A}" srcOrd="4" destOrd="0" presId="urn:microsoft.com/office/officeart/2005/8/layout/target3"/>
    <dgm:cxn modelId="{AC1BA9CD-9780-462C-A3C7-F574952810E1}" type="presParOf" srcId="{333A1088-737F-45CB-B68E-254E46348037}" destId="{6140AFEC-043D-4C43-A2F9-D0F5331DF3A3}" srcOrd="5" destOrd="0" presId="urn:microsoft.com/office/officeart/2005/8/layout/target3"/>
    <dgm:cxn modelId="{74AB59B4-5371-4D22-BEF4-FEBAC4C11D53}" type="presParOf" srcId="{333A1088-737F-45CB-B68E-254E46348037}" destId="{9358AC05-5D7D-4327-9F80-1AD486AEA664}" srcOrd="6" destOrd="0" presId="urn:microsoft.com/office/officeart/2005/8/layout/target3"/>
    <dgm:cxn modelId="{C9FAD084-5223-419F-8C7A-48FC11504ADE}" type="presParOf" srcId="{333A1088-737F-45CB-B68E-254E46348037}" destId="{313FC574-E1CD-4FB4-B054-0B805CE0447D}" srcOrd="7" destOrd="0" presId="urn:microsoft.com/office/officeart/2005/8/layout/target3"/>
    <dgm:cxn modelId="{FE2F27E5-A374-4ABB-81A7-9C7B450099B1}" type="presParOf" srcId="{333A1088-737F-45CB-B68E-254E46348037}" destId="{619D679B-A015-4ECF-8348-D1034C574F40}" srcOrd="8" destOrd="0" presId="urn:microsoft.com/office/officeart/2005/8/layout/target3"/>
    <dgm:cxn modelId="{CA0AB4F9-EFE6-4DB3-87B2-BFC7C15E83DE}" type="presParOf" srcId="{333A1088-737F-45CB-B68E-254E46348037}" destId="{322283A8-4A27-4CDA-BAE3-F381106A9174}" srcOrd="9" destOrd="0" presId="urn:microsoft.com/office/officeart/2005/8/layout/target3"/>
    <dgm:cxn modelId="{BECE4B7A-C38C-4D21-A7E3-D834217872C8}" type="presParOf" srcId="{333A1088-737F-45CB-B68E-254E46348037}" destId="{FFC9F71D-1B4F-4AD9-A4A6-86ADEFC8AF5C}" srcOrd="10" destOrd="0" presId="urn:microsoft.com/office/officeart/2005/8/layout/target3"/>
    <dgm:cxn modelId="{D5A70F78-1B63-448F-AB2C-68A83CF8990B}" type="presParOf" srcId="{333A1088-737F-45CB-B68E-254E46348037}" destId="{25B08C86-7E15-44DC-BE7F-FFB55DD49D12}" srcOrd="11" destOrd="0" presId="urn:microsoft.com/office/officeart/2005/8/layout/target3"/>
    <dgm:cxn modelId="{BE200C3F-CA77-403F-B4E8-A05AB82F3927}" type="presParOf" srcId="{333A1088-737F-45CB-B68E-254E46348037}" destId="{76644BE8-9D7C-4C09-B250-3D10AF48CBB7}" srcOrd="12" destOrd="0" presId="urn:microsoft.com/office/officeart/2005/8/layout/target3"/>
    <dgm:cxn modelId="{E3C1CAA0-E168-425F-95A6-231BD5356189}" type="presParOf" srcId="{333A1088-737F-45CB-B68E-254E46348037}" destId="{EE85B701-7295-41C0-BA7A-34D3756A2AE6}" srcOrd="13" destOrd="0" presId="urn:microsoft.com/office/officeart/2005/8/layout/target3"/>
    <dgm:cxn modelId="{2BF1CFB0-1D0B-40A6-934A-B0A278B51EFA}" type="presParOf" srcId="{333A1088-737F-45CB-B68E-254E46348037}" destId="{8BEBB6EC-1DAA-4CAC-8A25-BC0FCBD5DBD5}" srcOrd="14" destOrd="0" presId="urn:microsoft.com/office/officeart/2005/8/layout/target3"/>
    <dgm:cxn modelId="{42D18543-C0EC-495B-BE44-78B76B05B81F}" type="presParOf" srcId="{333A1088-737F-45CB-B68E-254E46348037}" destId="{AED2198E-93D5-4001-81B4-73124B309672}" srcOrd="15" destOrd="0" presId="urn:microsoft.com/office/officeart/2005/8/layout/target3"/>
    <dgm:cxn modelId="{3BFE69C9-EA15-4BEB-A8AA-08C2EC44D4E0}" type="presParOf" srcId="{333A1088-737F-45CB-B68E-254E46348037}" destId="{2BE915AB-18AA-4053-B92C-3BFC9ED204BB}" srcOrd="16" destOrd="0" presId="urn:microsoft.com/office/officeart/2005/8/layout/target3"/>
    <dgm:cxn modelId="{100C28DE-7294-4E52-9684-95B310C922D2}" type="presParOf" srcId="{333A1088-737F-45CB-B68E-254E46348037}" destId="{6BB5E863-4638-4E1D-BFDE-399D028AC4ED}" srcOrd="17" destOrd="0" presId="urn:microsoft.com/office/officeart/2005/8/layout/target3"/>
    <dgm:cxn modelId="{1E6BB54F-F7A0-49B3-88D2-D4657090F07E}" type="presParOf" srcId="{333A1088-737F-45CB-B68E-254E46348037}" destId="{5A5FFA88-C948-4069-8E93-59FA12366E83}" srcOrd="18" destOrd="0" presId="urn:microsoft.com/office/officeart/2005/8/layout/target3"/>
    <dgm:cxn modelId="{0EDB7528-55E1-46E1-B19F-2A69E6757A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VY_32_INOVACE_06_ Německý jazyk </a:t>
          </a:r>
          <a:r>
            <a:rPr lang="cs-CZ" sz="2000" kern="1200" dirty="0" smtClean="0"/>
            <a:t>7.-</a:t>
          </a:r>
          <a:r>
            <a:rPr lang="cs-CZ" sz="2000" kern="1200" dirty="0" smtClean="0"/>
            <a:t>9.r.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Slovní zásoba 3.l.,1.díl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5894EE-10F4-43D8-B04F-4CD085FC8D0C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3DAF17-198E-4371-A282-00FD9A1EAD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3795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9A4F3-2003-4E23-920D-3DCF9B6EED64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40B61-A59E-4492-BE9B-D61CD952FE5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9A4F3-2003-4E23-920D-3DCF9B6EED64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40B61-A59E-4492-BE9B-D61CD952FE5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9A4F3-2003-4E23-920D-3DCF9B6EED64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40B61-A59E-4492-BE9B-D61CD952FE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9A4F3-2003-4E23-920D-3DCF9B6EED64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40B61-A59E-4492-BE9B-D61CD952FE5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9A4F3-2003-4E23-920D-3DCF9B6EED64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40B61-A59E-4492-BE9B-D61CD952FE5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9A4F3-2003-4E23-920D-3DCF9B6EED64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40B61-A59E-4492-BE9B-D61CD952FE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9A4F3-2003-4E23-920D-3DCF9B6EED64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40B61-A59E-4492-BE9B-D61CD952FE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9A4F3-2003-4E23-920D-3DCF9B6EED64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40B61-A59E-4492-BE9B-D61CD952FE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9A4F3-2003-4E23-920D-3DCF9B6EED64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40B61-A59E-4492-BE9B-D61CD952FE5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9A4F3-2003-4E23-920D-3DCF9B6EED64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40B61-A59E-4492-BE9B-D61CD952FE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F9A4F3-2003-4E23-920D-3DCF9B6EED64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40B61-A59E-4492-BE9B-D61CD952FE5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CF9A4F3-2003-4E23-920D-3DCF9B6EED64}" type="datetimeFigureOut">
              <a:rPr lang="cs-CZ" smtClean="0"/>
              <a:t>11.12.2012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5E40B61-A59E-4492-BE9B-D61CD952FE5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1296290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556792"/>
            <a:ext cx="8584904" cy="100317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804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196752"/>
            <a:ext cx="663046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Tato prezentace je určena k zopakování slovní zásoby 3. lekce</a:t>
            </a:r>
          </a:p>
          <a:p>
            <a:r>
              <a:rPr lang="cs-CZ" dirty="0" smtClean="0"/>
              <a:t> I. dílu učebnice </a:t>
            </a:r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Max  a vět s časovými údaji.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7203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3762830"/>
              </p:ext>
            </p:extLst>
          </p:nvPr>
        </p:nvGraphicFramePr>
        <p:xfrm>
          <a:off x="167683" y="840802"/>
          <a:ext cx="7860697" cy="571555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91991"/>
                <a:gridCol w="1131117"/>
                <a:gridCol w="521599"/>
                <a:gridCol w="521599"/>
                <a:gridCol w="521599"/>
                <a:gridCol w="521599"/>
                <a:gridCol w="521599"/>
                <a:gridCol w="521599"/>
                <a:gridCol w="521599"/>
                <a:gridCol w="521599"/>
                <a:gridCol w="521599"/>
                <a:gridCol w="521599"/>
                <a:gridCol w="521599"/>
              </a:tblGrid>
              <a:tr h="574074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štíhlý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rowSpan="2"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mít</a:t>
                      </a:r>
                      <a:endParaRPr lang="cs-CZ" dirty="0"/>
                    </a:p>
                  </a:txBody>
                  <a:tcPr anchor="ctr"/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potichu</a:t>
                      </a:r>
                      <a:endParaRPr lang="cs-CZ" dirty="0"/>
                    </a:p>
                  </a:txBody>
                  <a:tcPr anchor="ctr"/>
                </a:tc>
                <a:tc rowSpan="2"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hodina</a:t>
                      </a:r>
                      <a:endParaRPr lang="cs-CZ" dirty="0"/>
                    </a:p>
                  </a:txBody>
                  <a:tcPr anchor="ctr"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zůstat</a:t>
                      </a:r>
                      <a:endParaRPr lang="cs-CZ" dirty="0"/>
                    </a:p>
                  </a:txBody>
                  <a:tcPr anchor="ctr"/>
                </a:tc>
                <a:tc gridSpan="5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něco</a:t>
                      </a:r>
                      <a:endParaRPr lang="cs-CZ" dirty="0"/>
                    </a:p>
                  </a:txBody>
                  <a:tcPr anchor="ctr"/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rowSpan="3"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rowSpan="3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rowSpan="3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špatně</a:t>
                      </a:r>
                      <a:endParaRPr lang="cs-CZ" dirty="0"/>
                    </a:p>
                  </a:txBody>
                  <a:tcPr anchor="ctr"/>
                </a:tc>
                <a:tc row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kdy</a:t>
                      </a:r>
                      <a:endParaRPr lang="cs-CZ" dirty="0"/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klidný</a:t>
                      </a:r>
                      <a:endParaRPr lang="cs-CZ" dirty="0"/>
                    </a:p>
                  </a:txBody>
                  <a:tcPr anchor="ctr"/>
                </a:tc>
                <a:tc gridSpan="6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row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jít, chodit</a:t>
                      </a:r>
                      <a:endParaRPr lang="cs-CZ" dirty="0"/>
                    </a:p>
                  </a:txBody>
                  <a:tcPr anchor="ctr"/>
                </a:tc>
                <a:tc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dlouho</a:t>
                      </a:r>
                      <a:endParaRPr lang="cs-CZ" dirty="0"/>
                    </a:p>
                  </a:txBody>
                  <a:tcPr anchor="ctr"/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51520" y="283769"/>
            <a:ext cx="1623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Vylušti tajenku: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964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8115633"/>
              </p:ext>
            </p:extLst>
          </p:nvPr>
        </p:nvGraphicFramePr>
        <p:xfrm>
          <a:off x="167683" y="840802"/>
          <a:ext cx="7860697" cy="571555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91991"/>
                <a:gridCol w="1131117"/>
                <a:gridCol w="521599"/>
                <a:gridCol w="521599"/>
                <a:gridCol w="521599"/>
                <a:gridCol w="521599"/>
                <a:gridCol w="521599"/>
                <a:gridCol w="521599"/>
                <a:gridCol w="521599"/>
                <a:gridCol w="521599"/>
                <a:gridCol w="521599"/>
                <a:gridCol w="521599"/>
                <a:gridCol w="521599"/>
              </a:tblGrid>
              <a:tr h="574074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štíhlý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rowSpan="2"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mít</a:t>
                      </a:r>
                      <a:endParaRPr lang="cs-CZ" dirty="0"/>
                    </a:p>
                  </a:txBody>
                  <a:tcPr anchor="ctr"/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potichu</a:t>
                      </a:r>
                      <a:endParaRPr lang="cs-CZ" dirty="0"/>
                    </a:p>
                  </a:txBody>
                  <a:tcPr anchor="ctr"/>
                </a:tc>
                <a:tc rowSpan="2"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hodina</a:t>
                      </a:r>
                      <a:endParaRPr lang="cs-CZ" dirty="0"/>
                    </a:p>
                  </a:txBody>
                  <a:tcPr anchor="ctr"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zůstat</a:t>
                      </a:r>
                      <a:endParaRPr lang="cs-CZ" dirty="0"/>
                    </a:p>
                  </a:txBody>
                  <a:tcPr anchor="ctr"/>
                </a:tc>
                <a:tc gridSpan="5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něco</a:t>
                      </a:r>
                      <a:endParaRPr lang="cs-CZ" dirty="0"/>
                    </a:p>
                  </a:txBody>
                  <a:tcPr anchor="ctr"/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 rowSpan="3"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rowSpan="3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rowSpan="3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špatně</a:t>
                      </a:r>
                      <a:endParaRPr lang="cs-CZ" dirty="0"/>
                    </a:p>
                  </a:txBody>
                  <a:tcPr anchor="ctr"/>
                </a:tc>
                <a:tc row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/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kdy</a:t>
                      </a:r>
                      <a:endParaRPr lang="cs-CZ" dirty="0"/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B w="12700" cmpd="sng"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klidný</a:t>
                      </a:r>
                      <a:endParaRPr lang="cs-CZ" dirty="0"/>
                    </a:p>
                  </a:txBody>
                  <a:tcPr anchor="ctr"/>
                </a:tc>
                <a:tc gridSpan="6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 anchor="ctr"/>
                </a:tc>
                <a:tc row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jít, chodit</a:t>
                      </a:r>
                      <a:endParaRPr lang="cs-CZ" dirty="0"/>
                    </a:p>
                  </a:txBody>
                  <a:tcPr anchor="ctr"/>
                </a:tc>
                <a:tc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</a:tr>
              <a:tr h="50015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dlouho</a:t>
                      </a:r>
                      <a:endParaRPr lang="cs-CZ" dirty="0"/>
                    </a:p>
                  </a:txBody>
                  <a:tcPr anchor="ctr"/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 anchor="ctr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lnT w="12700" cmpd="sng">
                      <a:noFill/>
                    </a:lnT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178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8933" y="1412776"/>
            <a:ext cx="3063659" cy="46166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  <a:p>
            <a:r>
              <a:rPr lang="cs-CZ" sz="2400" dirty="0" smtClean="0"/>
              <a:t>Kdy přijdeš?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Do kdy zůstaneš?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/>
              <a:t>Jak dlouho zůstaneš?</a:t>
            </a:r>
          </a:p>
          <a:p>
            <a:endParaRPr lang="cs-CZ" sz="24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62848"/>
            <a:ext cx="2771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Übersetze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antworte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68193" y="1655287"/>
            <a:ext cx="4052713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C00000"/>
                </a:solidFill>
              </a:rPr>
              <a:t>Wann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kommst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du</a:t>
            </a:r>
            <a:r>
              <a:rPr lang="cs-CZ" sz="2400" dirty="0" smtClean="0">
                <a:solidFill>
                  <a:srgbClr val="C00000"/>
                </a:solidFill>
              </a:rPr>
              <a:t>?</a:t>
            </a:r>
            <a:r>
              <a:rPr lang="cs-CZ" sz="2400" dirty="0" smtClean="0"/>
              <a:t> (15:00)</a:t>
            </a:r>
          </a:p>
          <a:p>
            <a:endParaRPr lang="cs-CZ" sz="2400" dirty="0"/>
          </a:p>
          <a:p>
            <a:r>
              <a:rPr lang="cs-CZ" sz="2400" dirty="0" err="1" smtClean="0">
                <a:solidFill>
                  <a:srgbClr val="00B050"/>
                </a:solidFill>
              </a:rPr>
              <a:t>Ich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komme</a:t>
            </a:r>
            <a:r>
              <a:rPr lang="cs-CZ" sz="2400" dirty="0" smtClean="0">
                <a:solidFill>
                  <a:srgbClr val="00B050"/>
                </a:solidFill>
              </a:rPr>
              <a:t> um 3 (Uhr).</a:t>
            </a:r>
          </a:p>
          <a:p>
            <a:endParaRPr lang="cs-CZ" sz="2400" dirty="0"/>
          </a:p>
          <a:p>
            <a:r>
              <a:rPr lang="cs-CZ" sz="2400" dirty="0">
                <a:solidFill>
                  <a:srgbClr val="C00000"/>
                </a:solidFill>
              </a:rPr>
              <a:t>Bis </a:t>
            </a:r>
            <a:r>
              <a:rPr lang="cs-CZ" sz="2400" dirty="0" err="1">
                <a:solidFill>
                  <a:srgbClr val="C00000"/>
                </a:solidFill>
              </a:rPr>
              <a:t>wann</a:t>
            </a:r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 err="1">
                <a:solidFill>
                  <a:srgbClr val="C00000"/>
                </a:solidFill>
              </a:rPr>
              <a:t>bleibst</a:t>
            </a:r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 err="1">
                <a:solidFill>
                  <a:srgbClr val="C00000"/>
                </a:solidFill>
              </a:rPr>
              <a:t>du</a:t>
            </a:r>
            <a:r>
              <a:rPr lang="cs-CZ" sz="2400" dirty="0" smtClean="0">
                <a:solidFill>
                  <a:srgbClr val="C00000"/>
                </a:solidFill>
              </a:rPr>
              <a:t>? </a:t>
            </a:r>
            <a:r>
              <a:rPr lang="cs-CZ" sz="2400" dirty="0" smtClean="0"/>
              <a:t>(18:00)</a:t>
            </a:r>
          </a:p>
          <a:p>
            <a:endParaRPr lang="cs-CZ" sz="2400" dirty="0"/>
          </a:p>
          <a:p>
            <a:r>
              <a:rPr lang="cs-CZ" sz="2400" dirty="0" err="1" smtClean="0">
                <a:solidFill>
                  <a:srgbClr val="00B050"/>
                </a:solidFill>
              </a:rPr>
              <a:t>Ich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bleibe</a:t>
            </a:r>
            <a:r>
              <a:rPr lang="cs-CZ" sz="2400" dirty="0" smtClean="0">
                <a:solidFill>
                  <a:srgbClr val="00B050"/>
                </a:solidFill>
              </a:rPr>
              <a:t> bis 6 (Uhr).</a:t>
            </a:r>
            <a:endParaRPr lang="cs-CZ" sz="2400" dirty="0">
              <a:solidFill>
                <a:srgbClr val="00B050"/>
              </a:solidFill>
            </a:endParaRPr>
          </a:p>
          <a:p>
            <a:endParaRPr lang="cs-CZ" sz="2400" dirty="0" smtClean="0"/>
          </a:p>
          <a:p>
            <a:r>
              <a:rPr lang="cs-CZ" sz="2400" dirty="0" err="1" smtClean="0">
                <a:solidFill>
                  <a:srgbClr val="C00000"/>
                </a:solidFill>
              </a:rPr>
              <a:t>Wie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lange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bleibst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r>
              <a:rPr lang="cs-CZ" sz="2400" dirty="0" err="1" smtClean="0">
                <a:solidFill>
                  <a:srgbClr val="C00000"/>
                </a:solidFill>
              </a:rPr>
              <a:t>du</a:t>
            </a:r>
            <a:r>
              <a:rPr lang="cs-CZ" sz="2400" dirty="0" smtClean="0">
                <a:solidFill>
                  <a:srgbClr val="C00000"/>
                </a:solidFill>
              </a:rPr>
              <a:t>?</a:t>
            </a:r>
          </a:p>
          <a:p>
            <a:endParaRPr lang="cs-CZ" sz="2400" dirty="0"/>
          </a:p>
          <a:p>
            <a:r>
              <a:rPr lang="cs-CZ" sz="2400" dirty="0" err="1" smtClean="0">
                <a:solidFill>
                  <a:srgbClr val="00B050"/>
                </a:solidFill>
              </a:rPr>
              <a:t>Ich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bleibe</a:t>
            </a:r>
            <a:r>
              <a:rPr lang="cs-CZ" sz="2400" dirty="0" smtClean="0">
                <a:solidFill>
                  <a:srgbClr val="00B050"/>
                </a:solidFill>
              </a:rPr>
              <a:t> 3 </a:t>
            </a:r>
            <a:r>
              <a:rPr lang="cs-CZ" sz="2400" dirty="0" err="1" smtClean="0">
                <a:solidFill>
                  <a:srgbClr val="00B050"/>
                </a:solidFill>
              </a:rPr>
              <a:t>Stunden</a:t>
            </a:r>
            <a:r>
              <a:rPr lang="cs-CZ" sz="2400" dirty="0" smtClean="0">
                <a:solidFill>
                  <a:srgbClr val="00B050"/>
                </a:solidFill>
              </a:rPr>
              <a:t>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807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1268760"/>
            <a:ext cx="299646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/>
          </a:p>
          <a:p>
            <a:r>
              <a:rPr lang="cs-CZ" dirty="0" smtClean="0"/>
              <a:t>Text byl vytvořen autorem.</a:t>
            </a:r>
          </a:p>
          <a:p>
            <a:endParaRPr lang="cs-CZ" dirty="0"/>
          </a:p>
          <a:p>
            <a:r>
              <a:rPr lang="cs-CZ" smtClean="0"/>
              <a:t>27.4.2012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3724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5361</TotalTime>
  <Words>214</Words>
  <Application>Microsoft Office PowerPoint</Application>
  <PresentationFormat>Předvádění na obrazovce (4:3)</PresentationFormat>
  <Paragraphs>123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08DP</dc:creator>
  <cp:lastModifiedBy>08DP</cp:lastModifiedBy>
  <cp:revision>12</cp:revision>
  <dcterms:created xsi:type="dcterms:W3CDTF">2012-04-23T12:45:25Z</dcterms:created>
  <dcterms:modified xsi:type="dcterms:W3CDTF">2012-12-11T20:15:32Z</dcterms:modified>
</cp:coreProperties>
</file>