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0" r:id="rId2"/>
    <p:sldId id="262" r:id="rId3"/>
    <p:sldId id="263" r:id="rId4"/>
    <p:sldId id="264" r:id="rId5"/>
    <p:sldId id="265" r:id="rId6"/>
    <p:sldId id="266" r:id="rId7"/>
    <p:sldId id="26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140" y="3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VY_32_INOVACE_07_ Německý jazyk 7.-9.r.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/>
            <a:t>NÁZEV ŠKOLY:ZŠ Dolní Benešov, příspěvková organizace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Ludmila </a:t>
          </a:r>
          <a:r>
            <a:rPr lang="cs-CZ" sz="2000" dirty="0" err="1" smtClean="0"/>
            <a:t>Faiková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Způsobové sloveso </a:t>
          </a:r>
          <a:r>
            <a:rPr lang="cs-CZ" sz="2000" dirty="0" err="1" smtClean="0"/>
            <a:t>können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C36CFA5-31EC-4C67-88BB-3B5BA6ECBF44}" type="presOf" srcId="{B651F6E3-6281-48DB-9319-2AEAFDAE7572}" destId="{6BB5E863-4638-4E1D-BFDE-399D028AC4ED}" srcOrd="1" destOrd="0" presId="urn:microsoft.com/office/officeart/2005/8/layout/target3"/>
    <dgm:cxn modelId="{E3C1950F-AC01-4942-94B8-5C0F7689B8DA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A9133F8-C69E-4139-8032-A22BAB41B126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82DC92-8FD4-43C2-86F4-BD91873A199B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5F44859-FCA2-4DE9-B8AE-731AA057E306}" type="presOf" srcId="{4C35D32F-0EAB-4CD7-82EE-45574DC2A586}" destId="{8BEBB6EC-1DAA-4CAC-8A25-BC0FCBD5DBD5}" srcOrd="0" destOrd="0" presId="urn:microsoft.com/office/officeart/2005/8/layout/target3"/>
    <dgm:cxn modelId="{DB463C1D-3461-4029-8ADF-69626BB0CC5C}" type="presOf" srcId="{D8197B8C-B260-4A16-BDF4-0947B075E274}" destId="{25B08C86-7E15-44DC-BE7F-FFB55DD49D12}" srcOrd="0" destOrd="0" presId="urn:microsoft.com/office/officeart/2005/8/layout/target3"/>
    <dgm:cxn modelId="{951E6A99-58C1-49F3-BB53-559857648973}" type="presOf" srcId="{D1B46980-6531-4606-95E6-44980827E919}" destId="{2BE915AB-18AA-4053-B92C-3BFC9ED204BB}" srcOrd="1" destOrd="0" presId="urn:microsoft.com/office/officeart/2005/8/layout/target3"/>
    <dgm:cxn modelId="{ECF27849-AC6D-46A0-93C6-8D84AD34D292}" type="presOf" srcId="{757F3AB3-0718-4624-B441-E567A8F0AB56}" destId="{333A1088-737F-45CB-B68E-254E46348037}" srcOrd="0" destOrd="0" presId="urn:microsoft.com/office/officeart/2005/8/layout/target3"/>
    <dgm:cxn modelId="{A996D93B-98A8-4857-96D1-7BE8339B5F42}" type="presOf" srcId="{D8197B8C-B260-4A16-BDF4-0947B075E274}" destId="{5A5FFA88-C948-4069-8E93-59FA12366E83}" srcOrd="1" destOrd="0" presId="urn:microsoft.com/office/officeart/2005/8/layout/target3"/>
    <dgm:cxn modelId="{EA47EA45-E968-4A88-9AC0-29D5D2B176E1}" type="presOf" srcId="{4C35D32F-0EAB-4CD7-82EE-45574DC2A586}" destId="{890E4F0B-2866-4A3F-A3C7-2A14B1797930}" srcOrd="1" destOrd="0" presId="urn:microsoft.com/office/officeart/2005/8/layout/target3"/>
    <dgm:cxn modelId="{F72C4D0E-A0F2-4649-82C9-BB1E3F4D5255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0CFFD21-460A-4F94-A0BB-FB9422E1A9A7}" type="presParOf" srcId="{333A1088-737F-45CB-B68E-254E46348037}" destId="{F5ABB229-8D3B-4694-996A-96F23CF14429}" srcOrd="0" destOrd="0" presId="urn:microsoft.com/office/officeart/2005/8/layout/target3"/>
    <dgm:cxn modelId="{4F2765E9-493F-4421-808D-5649F83E789D}" type="presParOf" srcId="{333A1088-737F-45CB-B68E-254E46348037}" destId="{F41139FD-01EE-4571-8B17-4FB00FC51163}" srcOrd="1" destOrd="0" presId="urn:microsoft.com/office/officeart/2005/8/layout/target3"/>
    <dgm:cxn modelId="{0C72A4DD-2BFB-4FEC-A118-C8C8D4F81F38}" type="presParOf" srcId="{333A1088-737F-45CB-B68E-254E46348037}" destId="{D005CE8C-CC26-4C3E-AC11-E15060ECD759}" srcOrd="2" destOrd="0" presId="urn:microsoft.com/office/officeart/2005/8/layout/target3"/>
    <dgm:cxn modelId="{F696D92D-EAFE-49D0-840C-891EF6D20C44}" type="presParOf" srcId="{333A1088-737F-45CB-B68E-254E46348037}" destId="{2C702D82-9B77-49B7-9568-BB8EB47C3372}" srcOrd="3" destOrd="0" presId="urn:microsoft.com/office/officeart/2005/8/layout/target3"/>
    <dgm:cxn modelId="{47DE083C-9AA8-4CF6-ACAC-E98BDFD71D86}" type="presParOf" srcId="{333A1088-737F-45CB-B68E-254E46348037}" destId="{A52A0455-90FF-4808-ABD0-F02540D31D5A}" srcOrd="4" destOrd="0" presId="urn:microsoft.com/office/officeart/2005/8/layout/target3"/>
    <dgm:cxn modelId="{AC1BA9CD-9780-462C-A3C7-F574952810E1}" type="presParOf" srcId="{333A1088-737F-45CB-B68E-254E46348037}" destId="{6140AFEC-043D-4C43-A2F9-D0F5331DF3A3}" srcOrd="5" destOrd="0" presId="urn:microsoft.com/office/officeart/2005/8/layout/target3"/>
    <dgm:cxn modelId="{74AB59B4-5371-4D22-BEF4-FEBAC4C11D53}" type="presParOf" srcId="{333A1088-737F-45CB-B68E-254E46348037}" destId="{9358AC05-5D7D-4327-9F80-1AD486AEA664}" srcOrd="6" destOrd="0" presId="urn:microsoft.com/office/officeart/2005/8/layout/target3"/>
    <dgm:cxn modelId="{C9FAD084-5223-419F-8C7A-48FC11504ADE}" type="presParOf" srcId="{333A1088-737F-45CB-B68E-254E46348037}" destId="{313FC574-E1CD-4FB4-B054-0B805CE0447D}" srcOrd="7" destOrd="0" presId="urn:microsoft.com/office/officeart/2005/8/layout/target3"/>
    <dgm:cxn modelId="{FE2F27E5-A374-4ABB-81A7-9C7B450099B1}" type="presParOf" srcId="{333A1088-737F-45CB-B68E-254E46348037}" destId="{619D679B-A015-4ECF-8348-D1034C574F40}" srcOrd="8" destOrd="0" presId="urn:microsoft.com/office/officeart/2005/8/layout/target3"/>
    <dgm:cxn modelId="{CA0AB4F9-EFE6-4DB3-87B2-BFC7C15E83DE}" type="presParOf" srcId="{333A1088-737F-45CB-B68E-254E46348037}" destId="{322283A8-4A27-4CDA-BAE3-F381106A9174}" srcOrd="9" destOrd="0" presId="urn:microsoft.com/office/officeart/2005/8/layout/target3"/>
    <dgm:cxn modelId="{BECE4B7A-C38C-4D21-A7E3-D834217872C8}" type="presParOf" srcId="{333A1088-737F-45CB-B68E-254E46348037}" destId="{FFC9F71D-1B4F-4AD9-A4A6-86ADEFC8AF5C}" srcOrd="10" destOrd="0" presId="urn:microsoft.com/office/officeart/2005/8/layout/target3"/>
    <dgm:cxn modelId="{D5A70F78-1B63-448F-AB2C-68A83CF8990B}" type="presParOf" srcId="{333A1088-737F-45CB-B68E-254E46348037}" destId="{25B08C86-7E15-44DC-BE7F-FFB55DD49D12}" srcOrd="11" destOrd="0" presId="urn:microsoft.com/office/officeart/2005/8/layout/target3"/>
    <dgm:cxn modelId="{BE200C3F-CA77-403F-B4E8-A05AB82F3927}" type="presParOf" srcId="{333A1088-737F-45CB-B68E-254E46348037}" destId="{76644BE8-9D7C-4C09-B250-3D10AF48CBB7}" srcOrd="12" destOrd="0" presId="urn:microsoft.com/office/officeart/2005/8/layout/target3"/>
    <dgm:cxn modelId="{E3C1CAA0-E168-425F-95A6-231BD5356189}" type="presParOf" srcId="{333A1088-737F-45CB-B68E-254E46348037}" destId="{EE85B701-7295-41C0-BA7A-34D3756A2AE6}" srcOrd="13" destOrd="0" presId="urn:microsoft.com/office/officeart/2005/8/layout/target3"/>
    <dgm:cxn modelId="{2BF1CFB0-1D0B-40A6-934A-B0A278B51EFA}" type="presParOf" srcId="{333A1088-737F-45CB-B68E-254E46348037}" destId="{8BEBB6EC-1DAA-4CAC-8A25-BC0FCBD5DBD5}" srcOrd="14" destOrd="0" presId="urn:microsoft.com/office/officeart/2005/8/layout/target3"/>
    <dgm:cxn modelId="{42D18543-C0EC-495B-BE44-78B76B05B81F}" type="presParOf" srcId="{333A1088-737F-45CB-B68E-254E46348037}" destId="{AED2198E-93D5-4001-81B4-73124B309672}" srcOrd="15" destOrd="0" presId="urn:microsoft.com/office/officeart/2005/8/layout/target3"/>
    <dgm:cxn modelId="{3BFE69C9-EA15-4BEB-A8AA-08C2EC44D4E0}" type="presParOf" srcId="{333A1088-737F-45CB-B68E-254E46348037}" destId="{2BE915AB-18AA-4053-B92C-3BFC9ED204BB}" srcOrd="16" destOrd="0" presId="urn:microsoft.com/office/officeart/2005/8/layout/target3"/>
    <dgm:cxn modelId="{100C28DE-7294-4E52-9684-95B310C922D2}" type="presParOf" srcId="{333A1088-737F-45CB-B68E-254E46348037}" destId="{6BB5E863-4638-4E1D-BFDE-399D028AC4ED}" srcOrd="17" destOrd="0" presId="urn:microsoft.com/office/officeart/2005/8/layout/target3"/>
    <dgm:cxn modelId="{1E6BB54F-F7A0-49B3-88D2-D4657090F07E}" type="presParOf" srcId="{333A1088-737F-45CB-B68E-254E46348037}" destId="{5A5FFA88-C948-4069-8E93-59FA12366E83}" srcOrd="18" destOrd="0" presId="urn:microsoft.com/office/officeart/2005/8/layout/target3"/>
    <dgm:cxn modelId="{0EDB7528-55E1-46E1-B19F-2A69E6757AF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ŠKOLY:ZŠ Dolní Benešov, příspěvková organizace</a:t>
          </a:r>
          <a:endParaRPr lang="cs-CZ" sz="18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Ludmila </a:t>
          </a:r>
          <a:r>
            <a:rPr lang="cs-CZ" sz="2000" kern="1200" dirty="0" err="1" smtClean="0"/>
            <a:t>Faiková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VY_32_INOVACE_07_ Německý jazyk 7.-9.r.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Způsobové sloveso </a:t>
          </a:r>
          <a:r>
            <a:rPr lang="cs-CZ" sz="2000" kern="1200" dirty="0" err="1" smtClean="0"/>
            <a:t>können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A4F3-2003-4E23-920D-3DCF9B6EED64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5E40B61-A59E-4492-BE9B-D61CD952FE59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A4F3-2003-4E23-920D-3DCF9B6EED64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40B61-A59E-4492-BE9B-D61CD952FE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A4F3-2003-4E23-920D-3DCF9B6EED64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40B61-A59E-4492-BE9B-D61CD952FE59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A4F3-2003-4E23-920D-3DCF9B6EED64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40B61-A59E-4492-BE9B-D61CD952FE59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A4F3-2003-4E23-920D-3DCF9B6EED64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40B61-A59E-4492-BE9B-D61CD952FE59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A4F3-2003-4E23-920D-3DCF9B6EED64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40B61-A59E-4492-BE9B-D61CD952FE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A4F3-2003-4E23-920D-3DCF9B6EED64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40B61-A59E-4492-BE9B-D61CD952FE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A4F3-2003-4E23-920D-3DCF9B6EED64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40B61-A59E-4492-BE9B-D61CD952FE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A4F3-2003-4E23-920D-3DCF9B6EED64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40B61-A59E-4492-BE9B-D61CD952FE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A4F3-2003-4E23-920D-3DCF9B6EED64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40B61-A59E-4492-BE9B-D61CD952FE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A4F3-2003-4E23-920D-3DCF9B6EED64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40B61-A59E-4492-BE9B-D61CD952FE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FCF9A4F3-2003-4E23-920D-3DCF9B6EED64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5E40B61-A59E-4492-BE9B-D61CD952FE59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3208447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556792"/>
            <a:ext cx="8584904" cy="1003176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804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237804"/>
            <a:ext cx="6478890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Anotace:</a:t>
            </a:r>
          </a:p>
          <a:p>
            <a:endParaRPr lang="cs-CZ" dirty="0"/>
          </a:p>
          <a:p>
            <a:r>
              <a:rPr lang="cs-CZ" dirty="0" smtClean="0"/>
              <a:t>Žáci se v této prezentaci seznámí s časováním slovesa </a:t>
            </a:r>
            <a:r>
              <a:rPr lang="cs-CZ" dirty="0" err="1" smtClean="0"/>
              <a:t>können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a jeho postavením ve větě. </a:t>
            </a:r>
          </a:p>
          <a:p>
            <a:endParaRPr lang="cs-CZ" dirty="0" smtClean="0"/>
          </a:p>
          <a:p>
            <a:r>
              <a:rPr lang="cs-CZ" dirty="0" smtClean="0"/>
              <a:t>Poté si procvičí časování tohoto slovesa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0700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4023" y="1778633"/>
            <a:ext cx="5260975" cy="407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3812" y="1830650"/>
            <a:ext cx="5260975" cy="407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12206" y="2147966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2206" y="3608078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2206" y="5085184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27872" y="2093938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97919" y="3641193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327872" y="5053335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182026" y="2148661"/>
            <a:ext cx="9645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ich</a:t>
            </a:r>
            <a:r>
              <a:rPr lang="cs-CZ" dirty="0" smtClean="0"/>
              <a:t> kann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223743" y="3633110"/>
            <a:ext cx="10998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kannst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997527" y="5085184"/>
            <a:ext cx="1552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er</a:t>
            </a:r>
            <a:r>
              <a:rPr lang="cs-CZ" dirty="0" smtClean="0"/>
              <a:t>, </a:t>
            </a:r>
            <a:r>
              <a:rPr lang="cs-CZ" dirty="0" err="1" smtClean="0"/>
              <a:t>sie</a:t>
            </a:r>
            <a:r>
              <a:rPr lang="cs-CZ" dirty="0" smtClean="0"/>
              <a:t>, es kann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76256" y="2147966"/>
            <a:ext cx="12348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können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967614" y="3624119"/>
            <a:ext cx="10291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ihr</a:t>
            </a:r>
            <a:r>
              <a:rPr lang="cs-CZ" dirty="0" smtClean="0"/>
              <a:t> </a:t>
            </a:r>
            <a:r>
              <a:rPr lang="cs-CZ" dirty="0" err="1" smtClean="0"/>
              <a:t>könnt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703933" y="5083943"/>
            <a:ext cx="15795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/>
              <a:t>s</a:t>
            </a:r>
            <a:r>
              <a:rPr lang="cs-CZ" dirty="0" err="1" smtClean="0"/>
              <a:t>ie</a:t>
            </a:r>
            <a:r>
              <a:rPr lang="cs-CZ" dirty="0" smtClean="0"/>
              <a:t>,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können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880937" y="795117"/>
            <a:ext cx="33493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können</a:t>
            </a:r>
            <a:r>
              <a:rPr lang="cs-CZ" sz="2800" dirty="0" smtClean="0"/>
              <a:t> – umět , moci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685459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982023" y="1445742"/>
            <a:ext cx="8018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Ich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902432" y="1445744"/>
            <a:ext cx="1095172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kann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178047" y="1445743"/>
            <a:ext cx="28777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schnell</a:t>
            </a:r>
            <a:r>
              <a:rPr lang="cs-CZ" sz="3200" dirty="0" smtClean="0"/>
              <a:t> </a:t>
            </a:r>
            <a:r>
              <a:rPr lang="cs-CZ" sz="3200" dirty="0" err="1" smtClean="0"/>
              <a:t>Inliner</a:t>
            </a:r>
            <a:r>
              <a:rPr lang="cs-CZ" sz="3200" dirty="0" smtClean="0"/>
              <a:t> 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055758" y="1445746"/>
            <a:ext cx="1465466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err="1" smtClean="0"/>
              <a:t>fahren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96836" y="3140968"/>
            <a:ext cx="85298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Umím (můžu) jezdit rychle na kolečkových bruslích.</a:t>
            </a:r>
            <a:endParaRPr lang="cs-CZ" sz="2800" dirty="0"/>
          </a:p>
        </p:txBody>
      </p:sp>
      <p:cxnSp>
        <p:nvCxnSpPr>
          <p:cNvPr id="13" name="Přímá spojnice 12"/>
          <p:cNvCxnSpPr>
            <a:stCxn id="8" idx="2"/>
          </p:cNvCxnSpPr>
          <p:nvPr/>
        </p:nvCxnSpPr>
        <p:spPr>
          <a:xfrm>
            <a:off x="2450018" y="2030519"/>
            <a:ext cx="0" cy="3903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2450018" y="2420888"/>
            <a:ext cx="433847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>
            <a:endCxn id="10" idx="2"/>
          </p:cNvCxnSpPr>
          <p:nvPr/>
        </p:nvCxnSpPr>
        <p:spPr>
          <a:xfrm flipV="1">
            <a:off x="6788491" y="2030521"/>
            <a:ext cx="0" cy="3903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1796097" y="4426913"/>
            <a:ext cx="1577676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err="1" smtClean="0"/>
              <a:t>Kannst</a:t>
            </a:r>
            <a:r>
              <a:rPr lang="cs-CZ" sz="3200" dirty="0" smtClean="0"/>
              <a:t> </a:t>
            </a:r>
            <a:endParaRPr lang="cs-CZ" sz="3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491880" y="4448083"/>
            <a:ext cx="19766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du</a:t>
            </a:r>
            <a:r>
              <a:rPr lang="cs-CZ" sz="3200" dirty="0" smtClean="0"/>
              <a:t> </a:t>
            </a:r>
            <a:r>
              <a:rPr lang="cs-CZ" sz="3200" dirty="0" err="1" smtClean="0"/>
              <a:t>Tennis</a:t>
            </a:r>
            <a:endParaRPr lang="cs-CZ" sz="32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508103" y="4448857"/>
            <a:ext cx="1662635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err="1" smtClean="0"/>
              <a:t>spielen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cxnSp>
        <p:nvCxnSpPr>
          <p:cNvPr id="22" name="Přímá spojnice 21"/>
          <p:cNvCxnSpPr>
            <a:stCxn id="18" idx="2"/>
          </p:cNvCxnSpPr>
          <p:nvPr/>
        </p:nvCxnSpPr>
        <p:spPr>
          <a:xfrm>
            <a:off x="2584935" y="5011688"/>
            <a:ext cx="0" cy="3513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2264493" y="5373216"/>
            <a:ext cx="40749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>
            <a:endCxn id="20" idx="2"/>
          </p:cNvCxnSpPr>
          <p:nvPr/>
        </p:nvCxnSpPr>
        <p:spPr>
          <a:xfrm flipV="1">
            <a:off x="6339420" y="5033632"/>
            <a:ext cx="1" cy="3513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2428967" y="5830608"/>
            <a:ext cx="4142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Umíš (můžeš) hrát tenis?</a:t>
            </a:r>
            <a:endParaRPr lang="cs-CZ" sz="28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2584935" y="285769"/>
            <a:ext cx="4063933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RÁMCOVÁ KONSTRUKCE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058533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619672" y="1196752"/>
            <a:ext cx="1261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Übersetze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1988840"/>
            <a:ext cx="3583032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umíme……………………………</a:t>
            </a:r>
          </a:p>
          <a:p>
            <a:r>
              <a:rPr lang="cs-CZ" dirty="0" smtClean="0"/>
              <a:t>mohou………………………........</a:t>
            </a:r>
          </a:p>
          <a:p>
            <a:r>
              <a:rPr lang="cs-CZ" dirty="0" smtClean="0"/>
              <a:t>může………………………….......</a:t>
            </a:r>
          </a:p>
          <a:p>
            <a:r>
              <a:rPr lang="cs-CZ" dirty="0" smtClean="0"/>
              <a:t>umím……………………………..</a:t>
            </a:r>
          </a:p>
          <a:p>
            <a:r>
              <a:rPr lang="cs-CZ" dirty="0" smtClean="0"/>
              <a:t>můžete…………………………….</a:t>
            </a:r>
          </a:p>
          <a:p>
            <a:r>
              <a:rPr lang="cs-CZ" dirty="0" smtClean="0"/>
              <a:t>umíš?..............................................</a:t>
            </a:r>
          </a:p>
          <a:p>
            <a:r>
              <a:rPr lang="cs-CZ" dirty="0" smtClean="0"/>
              <a:t>umíte?.............................................</a:t>
            </a:r>
          </a:p>
          <a:p>
            <a:r>
              <a:rPr lang="cs-CZ" dirty="0" smtClean="0"/>
              <a:t>můžu……………………………...</a:t>
            </a:r>
          </a:p>
          <a:p>
            <a:r>
              <a:rPr lang="cs-CZ" dirty="0" smtClean="0"/>
              <a:t>umí?................................................</a:t>
            </a:r>
          </a:p>
          <a:p>
            <a:r>
              <a:rPr lang="cs-CZ" dirty="0" smtClean="0"/>
              <a:t>můžeš? ……………………….......</a:t>
            </a:r>
          </a:p>
          <a:p>
            <a:r>
              <a:rPr lang="cs-CZ" dirty="0" smtClean="0"/>
              <a:t>nemůžeme………………………..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5517232"/>
            <a:ext cx="32335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(</a:t>
            </a:r>
            <a:r>
              <a:rPr lang="cs-CZ" dirty="0" err="1" smtClean="0"/>
              <a:t>können</a:t>
            </a:r>
            <a:r>
              <a:rPr lang="cs-CZ" dirty="0" smtClean="0"/>
              <a:t>, kann, </a:t>
            </a:r>
            <a:r>
              <a:rPr lang="cs-CZ" dirty="0" err="1" smtClean="0"/>
              <a:t>könnt</a:t>
            </a:r>
            <a:r>
              <a:rPr lang="cs-CZ" dirty="0" smtClean="0"/>
              <a:t>, </a:t>
            </a:r>
            <a:r>
              <a:rPr lang="cs-CZ" dirty="0" err="1" smtClean="0"/>
              <a:t>kannst</a:t>
            </a:r>
            <a:r>
              <a:rPr lang="cs-CZ" dirty="0"/>
              <a:t>)</a:t>
            </a:r>
          </a:p>
        </p:txBody>
      </p:sp>
      <p:pic>
        <p:nvPicPr>
          <p:cNvPr id="3076" name="Picture 4" descr="C:\Users\08DP\AppData\Local\Microsoft\Windows\Temporary Internet Files\Content.IE5\DEA9ZXBM\MC90023755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046370"/>
            <a:ext cx="1174925" cy="1311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08DP\AppData\Local\Microsoft\Windows\Temporary Internet Files\Content.IE5\AQNIYB6N\MP90040493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5517232"/>
            <a:ext cx="1275183" cy="91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08DP\AppData\Local\Microsoft\Windows\Temporary Internet Files\Content.IE5\AQNIYB6N\MC90028613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6493" y="732008"/>
            <a:ext cx="990752" cy="929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1724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619672" y="1196752"/>
            <a:ext cx="1261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Übersetze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1988840"/>
            <a:ext cx="5860900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umíme……………………………</a:t>
            </a:r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können</a:t>
            </a:r>
            <a:endParaRPr lang="cs-CZ" dirty="0" smtClean="0"/>
          </a:p>
          <a:p>
            <a:r>
              <a:rPr lang="cs-CZ" dirty="0" smtClean="0"/>
              <a:t>mohou………………………........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können</a:t>
            </a:r>
            <a:endParaRPr lang="cs-CZ" dirty="0" smtClean="0"/>
          </a:p>
          <a:p>
            <a:r>
              <a:rPr lang="cs-CZ" dirty="0" smtClean="0"/>
              <a:t>může………………………….......</a:t>
            </a:r>
            <a:r>
              <a:rPr lang="cs-CZ" dirty="0" err="1" smtClean="0"/>
              <a:t>er</a:t>
            </a:r>
            <a:r>
              <a:rPr lang="cs-CZ" dirty="0" smtClean="0"/>
              <a:t>, </a:t>
            </a:r>
            <a:r>
              <a:rPr lang="cs-CZ" dirty="0" err="1" smtClean="0"/>
              <a:t>sie</a:t>
            </a:r>
            <a:r>
              <a:rPr lang="cs-CZ" dirty="0" smtClean="0"/>
              <a:t>, es kann</a:t>
            </a:r>
          </a:p>
          <a:p>
            <a:r>
              <a:rPr lang="cs-CZ" dirty="0" smtClean="0"/>
              <a:t>umím……………………………..</a:t>
            </a:r>
            <a:r>
              <a:rPr lang="cs-CZ" dirty="0" err="1" smtClean="0"/>
              <a:t>ich</a:t>
            </a:r>
            <a:r>
              <a:rPr lang="cs-CZ" dirty="0" smtClean="0"/>
              <a:t> kann</a:t>
            </a:r>
          </a:p>
          <a:p>
            <a:r>
              <a:rPr lang="cs-CZ" dirty="0" smtClean="0"/>
              <a:t>můžete…………………………….</a:t>
            </a:r>
            <a:r>
              <a:rPr lang="cs-CZ" dirty="0" err="1" smtClean="0"/>
              <a:t>ihr</a:t>
            </a:r>
            <a:r>
              <a:rPr lang="cs-CZ" dirty="0" smtClean="0"/>
              <a:t> </a:t>
            </a:r>
            <a:r>
              <a:rPr lang="cs-CZ" dirty="0" err="1" smtClean="0"/>
              <a:t>könnt</a:t>
            </a:r>
            <a:r>
              <a:rPr lang="cs-CZ" dirty="0" smtClean="0"/>
              <a:t>,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können</a:t>
            </a:r>
            <a:endParaRPr lang="cs-CZ" dirty="0" smtClean="0"/>
          </a:p>
          <a:p>
            <a:r>
              <a:rPr lang="cs-CZ" dirty="0" smtClean="0"/>
              <a:t>umíš?..............................................</a:t>
            </a:r>
            <a:r>
              <a:rPr lang="cs-CZ" dirty="0" err="1" smtClean="0"/>
              <a:t>kannst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?</a:t>
            </a:r>
          </a:p>
          <a:p>
            <a:r>
              <a:rPr lang="cs-CZ" dirty="0" smtClean="0"/>
              <a:t>umíte?.............................................</a:t>
            </a:r>
            <a:r>
              <a:rPr lang="cs-CZ" dirty="0" err="1" smtClean="0"/>
              <a:t>könnt</a:t>
            </a:r>
            <a:r>
              <a:rPr lang="cs-CZ" dirty="0" smtClean="0"/>
              <a:t> </a:t>
            </a:r>
            <a:r>
              <a:rPr lang="cs-CZ" dirty="0" err="1" smtClean="0"/>
              <a:t>ihr</a:t>
            </a:r>
            <a:r>
              <a:rPr lang="cs-CZ" dirty="0" smtClean="0"/>
              <a:t>? </a:t>
            </a:r>
            <a:r>
              <a:rPr lang="cs-CZ" dirty="0" err="1" smtClean="0"/>
              <a:t>können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?</a:t>
            </a:r>
          </a:p>
          <a:p>
            <a:r>
              <a:rPr lang="cs-CZ" dirty="0" smtClean="0"/>
              <a:t>můžu……………………………...</a:t>
            </a:r>
            <a:r>
              <a:rPr lang="cs-CZ" dirty="0" err="1" smtClean="0"/>
              <a:t>ich</a:t>
            </a:r>
            <a:r>
              <a:rPr lang="cs-CZ" dirty="0" smtClean="0"/>
              <a:t> kann</a:t>
            </a:r>
          </a:p>
          <a:p>
            <a:r>
              <a:rPr lang="cs-CZ" dirty="0" smtClean="0"/>
              <a:t>umí?................................................kann  </a:t>
            </a:r>
            <a:r>
              <a:rPr lang="cs-CZ" dirty="0" err="1" smtClean="0"/>
              <a:t>er</a:t>
            </a:r>
            <a:r>
              <a:rPr lang="cs-CZ" dirty="0" smtClean="0"/>
              <a:t>, </a:t>
            </a:r>
            <a:r>
              <a:rPr lang="cs-CZ" dirty="0" err="1" smtClean="0"/>
              <a:t>sie</a:t>
            </a:r>
            <a:r>
              <a:rPr lang="cs-CZ" dirty="0" smtClean="0"/>
              <a:t>, es?</a:t>
            </a:r>
          </a:p>
          <a:p>
            <a:r>
              <a:rPr lang="cs-CZ" dirty="0" smtClean="0"/>
              <a:t>můžeš? ……………………….......</a:t>
            </a:r>
            <a:r>
              <a:rPr lang="cs-CZ" dirty="0" err="1" smtClean="0"/>
              <a:t>kannst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?</a:t>
            </a:r>
          </a:p>
          <a:p>
            <a:r>
              <a:rPr lang="cs-CZ" dirty="0" smtClean="0"/>
              <a:t>nemůžeme………………………..</a:t>
            </a:r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können</a:t>
            </a:r>
            <a:r>
              <a:rPr lang="cs-CZ" dirty="0" smtClean="0"/>
              <a:t> </a:t>
            </a:r>
            <a:r>
              <a:rPr lang="cs-CZ" dirty="0" err="1" smtClean="0"/>
              <a:t>nicht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5517232"/>
            <a:ext cx="32335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(</a:t>
            </a:r>
            <a:r>
              <a:rPr lang="cs-CZ" dirty="0" err="1" smtClean="0"/>
              <a:t>können</a:t>
            </a:r>
            <a:r>
              <a:rPr lang="cs-CZ" dirty="0" smtClean="0"/>
              <a:t>, kann, </a:t>
            </a:r>
            <a:r>
              <a:rPr lang="cs-CZ" dirty="0" err="1" smtClean="0"/>
              <a:t>könnt</a:t>
            </a:r>
            <a:r>
              <a:rPr lang="cs-CZ" dirty="0" smtClean="0"/>
              <a:t>, </a:t>
            </a:r>
            <a:r>
              <a:rPr lang="cs-CZ" dirty="0" err="1" smtClean="0"/>
              <a:t>kannst</a:t>
            </a:r>
            <a:r>
              <a:rPr lang="cs-CZ" dirty="0"/>
              <a:t>)</a:t>
            </a:r>
          </a:p>
        </p:txBody>
      </p:sp>
      <p:pic>
        <p:nvPicPr>
          <p:cNvPr id="3076" name="Picture 4" descr="C:\Users\08DP\AppData\Local\Microsoft\Windows\Temporary Internet Files\Content.IE5\DEA9ZXBM\MC90023755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046370"/>
            <a:ext cx="1174925" cy="1311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08DP\AppData\Local\Microsoft\Windows\Temporary Internet Files\Content.IE5\AQNIYB6N\MP90040493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5517232"/>
            <a:ext cx="1275183" cy="91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08DP\AppData\Local\Microsoft\Windows\Temporary Internet Files\Content.IE5\AQNIYB6N\MC90028613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6493" y="732008"/>
            <a:ext cx="990752" cy="929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187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1196752"/>
            <a:ext cx="518924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Citace:</a:t>
            </a:r>
          </a:p>
          <a:p>
            <a:endParaRPr lang="cs-CZ" dirty="0" smtClean="0"/>
          </a:p>
          <a:p>
            <a:r>
              <a:rPr lang="cs-CZ" dirty="0"/>
              <a:t>Obrázky jsou z otevřené galerie Microsoft Office.</a:t>
            </a:r>
          </a:p>
          <a:p>
            <a:r>
              <a:rPr lang="cs-CZ" dirty="0">
                <a:hlinkClick r:id="rId2"/>
              </a:rPr>
              <a:t>www.office.microsoft.com</a:t>
            </a:r>
            <a:endParaRPr lang="cs-CZ" dirty="0"/>
          </a:p>
          <a:p>
            <a:endParaRPr lang="cs-CZ" dirty="0"/>
          </a:p>
          <a:p>
            <a:r>
              <a:rPr lang="cs-CZ" dirty="0" smtClean="0"/>
              <a:t>Text je dílem autora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smtClean="0"/>
              <a:t>9.5.2012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7965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5501</TotalTime>
  <Words>247</Words>
  <Application>Microsoft Office PowerPoint</Application>
  <PresentationFormat>Předvádění na obrazovce (4:3)</PresentationFormat>
  <Paragraphs>69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Exekutivní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08DP</dc:creator>
  <cp:lastModifiedBy>08DP</cp:lastModifiedBy>
  <cp:revision>20</cp:revision>
  <dcterms:created xsi:type="dcterms:W3CDTF">2012-04-23T12:45:25Z</dcterms:created>
  <dcterms:modified xsi:type="dcterms:W3CDTF">2012-12-12T07:44:28Z</dcterms:modified>
</cp:coreProperties>
</file>