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sldIdLst>
    <p:sldId id="260" r:id="rId2"/>
    <p:sldId id="262" r:id="rId3"/>
    <p:sldId id="263" r:id="rId4"/>
    <p:sldId id="266" r:id="rId5"/>
    <p:sldId id="265" r:id="rId6"/>
    <p:sldId id="264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40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VY_32_INOVACE_08_ Německý jazyk 7.-9.r.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Schulsachen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Y="5653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C36CFA5-31EC-4C67-88BB-3B5BA6ECBF44}" type="presOf" srcId="{B651F6E3-6281-48DB-9319-2AEAFDAE7572}" destId="{6BB5E863-4638-4E1D-BFDE-399D028AC4ED}" srcOrd="1" destOrd="0" presId="urn:microsoft.com/office/officeart/2005/8/layout/target3"/>
    <dgm:cxn modelId="{E3C1950F-AC01-4942-94B8-5C0F7689B8D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A9133F8-C69E-4139-8032-A22BAB41B126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82DC92-8FD4-43C2-86F4-BD91873A199B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5F44859-FCA2-4DE9-B8AE-731AA057E306}" type="presOf" srcId="{4C35D32F-0EAB-4CD7-82EE-45574DC2A586}" destId="{8BEBB6EC-1DAA-4CAC-8A25-BC0FCBD5DBD5}" srcOrd="0" destOrd="0" presId="urn:microsoft.com/office/officeart/2005/8/layout/target3"/>
    <dgm:cxn modelId="{DB463C1D-3461-4029-8ADF-69626BB0CC5C}" type="presOf" srcId="{D8197B8C-B260-4A16-BDF4-0947B075E274}" destId="{25B08C86-7E15-44DC-BE7F-FFB55DD49D12}" srcOrd="0" destOrd="0" presId="urn:microsoft.com/office/officeart/2005/8/layout/target3"/>
    <dgm:cxn modelId="{951E6A99-58C1-49F3-BB53-559857648973}" type="presOf" srcId="{D1B46980-6531-4606-95E6-44980827E919}" destId="{2BE915AB-18AA-4053-B92C-3BFC9ED204BB}" srcOrd="1" destOrd="0" presId="urn:microsoft.com/office/officeart/2005/8/layout/target3"/>
    <dgm:cxn modelId="{ECF27849-AC6D-46A0-93C6-8D84AD34D292}" type="presOf" srcId="{757F3AB3-0718-4624-B441-E567A8F0AB56}" destId="{333A1088-737F-45CB-B68E-254E46348037}" srcOrd="0" destOrd="0" presId="urn:microsoft.com/office/officeart/2005/8/layout/target3"/>
    <dgm:cxn modelId="{A996D93B-98A8-4857-96D1-7BE8339B5F42}" type="presOf" srcId="{D8197B8C-B260-4A16-BDF4-0947B075E274}" destId="{5A5FFA88-C948-4069-8E93-59FA12366E83}" srcOrd="1" destOrd="0" presId="urn:microsoft.com/office/officeart/2005/8/layout/target3"/>
    <dgm:cxn modelId="{EA47EA45-E968-4A88-9AC0-29D5D2B176E1}" type="presOf" srcId="{4C35D32F-0EAB-4CD7-82EE-45574DC2A586}" destId="{890E4F0B-2866-4A3F-A3C7-2A14B1797930}" srcOrd="1" destOrd="0" presId="urn:microsoft.com/office/officeart/2005/8/layout/target3"/>
    <dgm:cxn modelId="{F72C4D0E-A0F2-4649-82C9-BB1E3F4D5255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0CFFD21-460A-4F94-A0BB-FB9422E1A9A7}" type="presParOf" srcId="{333A1088-737F-45CB-B68E-254E46348037}" destId="{F5ABB229-8D3B-4694-996A-96F23CF14429}" srcOrd="0" destOrd="0" presId="urn:microsoft.com/office/officeart/2005/8/layout/target3"/>
    <dgm:cxn modelId="{4F2765E9-493F-4421-808D-5649F83E789D}" type="presParOf" srcId="{333A1088-737F-45CB-B68E-254E46348037}" destId="{F41139FD-01EE-4571-8B17-4FB00FC51163}" srcOrd="1" destOrd="0" presId="urn:microsoft.com/office/officeart/2005/8/layout/target3"/>
    <dgm:cxn modelId="{0C72A4DD-2BFB-4FEC-A118-C8C8D4F81F38}" type="presParOf" srcId="{333A1088-737F-45CB-B68E-254E46348037}" destId="{D005CE8C-CC26-4C3E-AC11-E15060ECD759}" srcOrd="2" destOrd="0" presId="urn:microsoft.com/office/officeart/2005/8/layout/target3"/>
    <dgm:cxn modelId="{F696D92D-EAFE-49D0-840C-891EF6D20C44}" type="presParOf" srcId="{333A1088-737F-45CB-B68E-254E46348037}" destId="{2C702D82-9B77-49B7-9568-BB8EB47C3372}" srcOrd="3" destOrd="0" presId="urn:microsoft.com/office/officeart/2005/8/layout/target3"/>
    <dgm:cxn modelId="{47DE083C-9AA8-4CF6-ACAC-E98BDFD71D86}" type="presParOf" srcId="{333A1088-737F-45CB-B68E-254E46348037}" destId="{A52A0455-90FF-4808-ABD0-F02540D31D5A}" srcOrd="4" destOrd="0" presId="urn:microsoft.com/office/officeart/2005/8/layout/target3"/>
    <dgm:cxn modelId="{AC1BA9CD-9780-462C-A3C7-F574952810E1}" type="presParOf" srcId="{333A1088-737F-45CB-B68E-254E46348037}" destId="{6140AFEC-043D-4C43-A2F9-D0F5331DF3A3}" srcOrd="5" destOrd="0" presId="urn:microsoft.com/office/officeart/2005/8/layout/target3"/>
    <dgm:cxn modelId="{74AB59B4-5371-4D22-BEF4-FEBAC4C11D53}" type="presParOf" srcId="{333A1088-737F-45CB-B68E-254E46348037}" destId="{9358AC05-5D7D-4327-9F80-1AD486AEA664}" srcOrd="6" destOrd="0" presId="urn:microsoft.com/office/officeart/2005/8/layout/target3"/>
    <dgm:cxn modelId="{C9FAD084-5223-419F-8C7A-48FC11504ADE}" type="presParOf" srcId="{333A1088-737F-45CB-B68E-254E46348037}" destId="{313FC574-E1CD-4FB4-B054-0B805CE0447D}" srcOrd="7" destOrd="0" presId="urn:microsoft.com/office/officeart/2005/8/layout/target3"/>
    <dgm:cxn modelId="{FE2F27E5-A374-4ABB-81A7-9C7B450099B1}" type="presParOf" srcId="{333A1088-737F-45CB-B68E-254E46348037}" destId="{619D679B-A015-4ECF-8348-D1034C574F40}" srcOrd="8" destOrd="0" presId="urn:microsoft.com/office/officeart/2005/8/layout/target3"/>
    <dgm:cxn modelId="{CA0AB4F9-EFE6-4DB3-87B2-BFC7C15E83DE}" type="presParOf" srcId="{333A1088-737F-45CB-B68E-254E46348037}" destId="{322283A8-4A27-4CDA-BAE3-F381106A9174}" srcOrd="9" destOrd="0" presId="urn:microsoft.com/office/officeart/2005/8/layout/target3"/>
    <dgm:cxn modelId="{BECE4B7A-C38C-4D21-A7E3-D834217872C8}" type="presParOf" srcId="{333A1088-737F-45CB-B68E-254E46348037}" destId="{FFC9F71D-1B4F-4AD9-A4A6-86ADEFC8AF5C}" srcOrd="10" destOrd="0" presId="urn:microsoft.com/office/officeart/2005/8/layout/target3"/>
    <dgm:cxn modelId="{D5A70F78-1B63-448F-AB2C-68A83CF8990B}" type="presParOf" srcId="{333A1088-737F-45CB-B68E-254E46348037}" destId="{25B08C86-7E15-44DC-BE7F-FFB55DD49D12}" srcOrd="11" destOrd="0" presId="urn:microsoft.com/office/officeart/2005/8/layout/target3"/>
    <dgm:cxn modelId="{BE200C3F-CA77-403F-B4E8-A05AB82F3927}" type="presParOf" srcId="{333A1088-737F-45CB-B68E-254E46348037}" destId="{76644BE8-9D7C-4C09-B250-3D10AF48CBB7}" srcOrd="12" destOrd="0" presId="urn:microsoft.com/office/officeart/2005/8/layout/target3"/>
    <dgm:cxn modelId="{E3C1CAA0-E168-425F-95A6-231BD5356189}" type="presParOf" srcId="{333A1088-737F-45CB-B68E-254E46348037}" destId="{EE85B701-7295-41C0-BA7A-34D3756A2AE6}" srcOrd="13" destOrd="0" presId="urn:microsoft.com/office/officeart/2005/8/layout/target3"/>
    <dgm:cxn modelId="{2BF1CFB0-1D0B-40A6-934A-B0A278B51EFA}" type="presParOf" srcId="{333A1088-737F-45CB-B68E-254E46348037}" destId="{8BEBB6EC-1DAA-4CAC-8A25-BC0FCBD5DBD5}" srcOrd="14" destOrd="0" presId="urn:microsoft.com/office/officeart/2005/8/layout/target3"/>
    <dgm:cxn modelId="{42D18543-C0EC-495B-BE44-78B76B05B81F}" type="presParOf" srcId="{333A1088-737F-45CB-B68E-254E46348037}" destId="{AED2198E-93D5-4001-81B4-73124B309672}" srcOrd="15" destOrd="0" presId="urn:microsoft.com/office/officeart/2005/8/layout/target3"/>
    <dgm:cxn modelId="{3BFE69C9-EA15-4BEB-A8AA-08C2EC44D4E0}" type="presParOf" srcId="{333A1088-737F-45CB-B68E-254E46348037}" destId="{2BE915AB-18AA-4053-B92C-3BFC9ED204BB}" srcOrd="16" destOrd="0" presId="urn:microsoft.com/office/officeart/2005/8/layout/target3"/>
    <dgm:cxn modelId="{100C28DE-7294-4E52-9684-95B310C922D2}" type="presParOf" srcId="{333A1088-737F-45CB-B68E-254E46348037}" destId="{6BB5E863-4638-4E1D-BFDE-399D028AC4ED}" srcOrd="17" destOrd="0" presId="urn:microsoft.com/office/officeart/2005/8/layout/target3"/>
    <dgm:cxn modelId="{1E6BB54F-F7A0-49B3-88D2-D4657090F07E}" type="presParOf" srcId="{333A1088-737F-45CB-B68E-254E46348037}" destId="{5A5FFA88-C948-4069-8E93-59FA12366E83}" srcOrd="18" destOrd="0" presId="urn:microsoft.com/office/officeart/2005/8/layout/target3"/>
    <dgm:cxn modelId="{0EDB7528-55E1-46E1-B19F-2A69E6757A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144022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VY_32_INOVACE_08_ Německý jazyk 7.-9.r.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Schulsachen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CF9A4F3-2003-4E23-920D-3DCF9B6EED64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65E40B61-A59E-4492-BE9B-D61CD952FE5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18" Type="http://schemas.openxmlformats.org/officeDocument/2006/relationships/image" Target="../media/image19.wmf"/><Relationship Id="rId3" Type="http://schemas.openxmlformats.org/officeDocument/2006/relationships/image" Target="../media/image4.wmf"/><Relationship Id="rId21" Type="http://schemas.openxmlformats.org/officeDocument/2006/relationships/image" Target="../media/image22.wmf"/><Relationship Id="rId7" Type="http://schemas.openxmlformats.org/officeDocument/2006/relationships/image" Target="../media/image8.wmf"/><Relationship Id="rId12" Type="http://schemas.openxmlformats.org/officeDocument/2006/relationships/image" Target="../media/image13.jpeg"/><Relationship Id="rId17" Type="http://schemas.openxmlformats.org/officeDocument/2006/relationships/image" Target="../media/image18.wmf"/><Relationship Id="rId2" Type="http://schemas.openxmlformats.org/officeDocument/2006/relationships/image" Target="../media/image3.jpeg"/><Relationship Id="rId16" Type="http://schemas.openxmlformats.org/officeDocument/2006/relationships/image" Target="../media/image17.wmf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png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18" Type="http://schemas.openxmlformats.org/officeDocument/2006/relationships/image" Target="../media/image19.wmf"/><Relationship Id="rId3" Type="http://schemas.openxmlformats.org/officeDocument/2006/relationships/image" Target="../media/image4.wmf"/><Relationship Id="rId21" Type="http://schemas.openxmlformats.org/officeDocument/2006/relationships/image" Target="../media/image22.wmf"/><Relationship Id="rId7" Type="http://schemas.openxmlformats.org/officeDocument/2006/relationships/image" Target="../media/image8.wmf"/><Relationship Id="rId12" Type="http://schemas.openxmlformats.org/officeDocument/2006/relationships/image" Target="../media/image13.jpeg"/><Relationship Id="rId17" Type="http://schemas.openxmlformats.org/officeDocument/2006/relationships/image" Target="../media/image18.wmf"/><Relationship Id="rId2" Type="http://schemas.openxmlformats.org/officeDocument/2006/relationships/image" Target="../media/image3.jpeg"/><Relationship Id="rId16" Type="http://schemas.openxmlformats.org/officeDocument/2006/relationships/image" Target="../media/image17.wmf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png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18" Type="http://schemas.openxmlformats.org/officeDocument/2006/relationships/image" Target="../media/image19.wmf"/><Relationship Id="rId3" Type="http://schemas.openxmlformats.org/officeDocument/2006/relationships/image" Target="../media/image4.wmf"/><Relationship Id="rId21" Type="http://schemas.openxmlformats.org/officeDocument/2006/relationships/image" Target="../media/image22.wmf"/><Relationship Id="rId7" Type="http://schemas.openxmlformats.org/officeDocument/2006/relationships/image" Target="../media/image8.wmf"/><Relationship Id="rId12" Type="http://schemas.openxmlformats.org/officeDocument/2006/relationships/image" Target="../media/image13.jpeg"/><Relationship Id="rId17" Type="http://schemas.openxmlformats.org/officeDocument/2006/relationships/image" Target="../media/image18.wmf"/><Relationship Id="rId2" Type="http://schemas.openxmlformats.org/officeDocument/2006/relationships/image" Target="../media/image3.jpeg"/><Relationship Id="rId16" Type="http://schemas.openxmlformats.org/officeDocument/2006/relationships/image" Target="../media/image17.wmf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png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18" Type="http://schemas.openxmlformats.org/officeDocument/2006/relationships/image" Target="../media/image19.wmf"/><Relationship Id="rId3" Type="http://schemas.openxmlformats.org/officeDocument/2006/relationships/image" Target="../media/image4.wmf"/><Relationship Id="rId21" Type="http://schemas.openxmlformats.org/officeDocument/2006/relationships/image" Target="../media/image22.wmf"/><Relationship Id="rId7" Type="http://schemas.openxmlformats.org/officeDocument/2006/relationships/image" Target="../media/image8.wmf"/><Relationship Id="rId12" Type="http://schemas.openxmlformats.org/officeDocument/2006/relationships/image" Target="../media/image13.jpeg"/><Relationship Id="rId17" Type="http://schemas.openxmlformats.org/officeDocument/2006/relationships/image" Target="../media/image18.wmf"/><Relationship Id="rId2" Type="http://schemas.openxmlformats.org/officeDocument/2006/relationships/image" Target="../media/image3.jpeg"/><Relationship Id="rId16" Type="http://schemas.openxmlformats.org/officeDocument/2006/relationships/image" Target="../media/image17.wmf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png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png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1659650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52424" y="1556792"/>
            <a:ext cx="8584904" cy="100317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0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051372"/>
            <a:ext cx="82125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Tato prezentace je určena k seznámení s novou slovní zásobou - </a:t>
            </a:r>
            <a:r>
              <a:rPr lang="cs-CZ" dirty="0" err="1" smtClean="0"/>
              <a:t>Schulsachen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070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P\AppData\Local\Microsoft\Windows\Temporary Internet Files\Content.IE5\QLB9TFVB\MP9004394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539" y="3662035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P\AppData\Local\Microsoft\Windows\Temporary Internet Files\Content.IE5\258FW9QY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30" y="1042565"/>
            <a:ext cx="1150545" cy="101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P\AppData\Local\Microsoft\Windows\Temporary Internet Files\Content.IE5\AQNIYB6N\MC90044173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56" y="2250702"/>
            <a:ext cx="1292131" cy="129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P\AppData\Local\Microsoft\Windows\Temporary Internet Files\Content.IE5\DEA9ZXBM\MC9003911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89" y="1550691"/>
            <a:ext cx="925373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P\AppData\Local\Microsoft\Windows\Temporary Internet Files\Content.IE5\QLB9TFVB\MC9001993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4071041"/>
            <a:ext cx="1224136" cy="79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P\AppData\Local\Microsoft\Windows\Temporary Internet Files\Content.IE5\DEA9ZXBM\MC9003309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903" y="4071041"/>
            <a:ext cx="349326" cy="112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P\AppData\Local\Microsoft\Windows\Temporary Internet Files\Content.IE5\DEA9ZXBM\MP90038570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989" y="2184573"/>
            <a:ext cx="758070" cy="106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P\AppData\Local\Microsoft\Windows\Temporary Internet Files\Content.IE5\AQNIYB6N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488" y="695219"/>
            <a:ext cx="1228915" cy="103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P\AppData\Local\Microsoft\Windows\Temporary Internet Files\Content.IE5\AQNIYB6N\MC90031139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21" y="3754377"/>
            <a:ext cx="841705" cy="82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P\AppData\Local\Microsoft\Windows\Temporary Internet Files\Content.IE5\AQNIYB6N\MC90033489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592" y="5160286"/>
            <a:ext cx="834619" cy="79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P\AppData\Local\Microsoft\Windows\Temporary Internet Files\Content.IE5\258FW9QY\MP90030901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240" y="5524774"/>
            <a:ext cx="1028829" cy="68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P\AppData\Local\Microsoft\Windows\Temporary Internet Files\Content.IE5\AQNIYB6N\MC900432656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744" y="2614676"/>
            <a:ext cx="941807" cy="94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08DP\AppData\Local\Microsoft\Windows\Temporary Internet Files\Content.IE5\258FW9QY\MC90023409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110" y="2221766"/>
            <a:ext cx="498202" cy="110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08DP\AppData\Local\Microsoft\Windows\Temporary Internet Files\Content.IE5\258FW9QY\MC900432585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288385"/>
            <a:ext cx="1157704" cy="115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P\AppData\Local\Microsoft\Windows\Temporary Internet Files\Content.IE5\258FW9QY\MC900281045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09" y="3599516"/>
            <a:ext cx="869060" cy="113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08DP\AppData\Local\Microsoft\Windows\Temporary Internet Files\Content.IE5\DEA9ZXBM\MC90029092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3085580"/>
            <a:ext cx="1171708" cy="115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08DP\AppData\Local\Microsoft\Windows\Temporary Internet Files\Content.IE5\258FW9QY\MC900295063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455" y="1315674"/>
            <a:ext cx="924630" cy="8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08DP\AppData\Local\Microsoft\Windows\Temporary Internet Files\Content.IE5\DEA9ZXBM\MC900250283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309" y="5110137"/>
            <a:ext cx="1281065" cy="88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08DP\AppData\Local\Microsoft\Windows\Temporary Internet Files\Content.IE5\AQNIYB6N\MP900178393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5330235"/>
            <a:ext cx="1223883" cy="78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08DP\AppData\Local\Microsoft\Windows\Temporary Internet Files\Content.IE5\DEA9ZXBM\MC900251499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38" y="5325548"/>
            <a:ext cx="984101" cy="93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33489" y="510553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SCHULSACHEN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7322" y="2620797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Block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11488" y="1755758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Radiergummi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76807" y="2100593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Spitzer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75908" y="1323758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Marker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57240" y="2080052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Mäppchen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6156" y="3346945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Buch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23031" y="334694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Filzstift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81107" y="3476609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Zirkel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80775" y="3569731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Pinsel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771" y="4304474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Lineal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15007" y="4706717"/>
            <a:ext cx="1475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Klebstoff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10495" y="4688003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Bleistift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4912" y="4681756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Rucksack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35090" y="4820154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Heft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906190" y="5149817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Kuli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9965" y="6261235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CD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91850" y="5995867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r>
              <a:rPr lang="cs-CZ" dirty="0" err="1" smtClean="0"/>
              <a:t>Füller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708287" y="6261235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Lampe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85870" y="6076569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Schere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411508" y="6261235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Kreide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517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P\AppData\Local\Microsoft\Windows\Temporary Internet Files\Content.IE5\QLB9TFVB\MP9004394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539" y="3662035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P\AppData\Local\Microsoft\Windows\Temporary Internet Files\Content.IE5\258FW9QY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30" y="1042565"/>
            <a:ext cx="1150545" cy="101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P\AppData\Local\Microsoft\Windows\Temporary Internet Files\Content.IE5\AQNIYB6N\MC90044173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56" y="2250702"/>
            <a:ext cx="1292131" cy="129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P\AppData\Local\Microsoft\Windows\Temporary Internet Files\Content.IE5\DEA9ZXBM\MC9003911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89" y="1550691"/>
            <a:ext cx="925373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P\AppData\Local\Microsoft\Windows\Temporary Internet Files\Content.IE5\QLB9TFVB\MC9001993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4071041"/>
            <a:ext cx="1224136" cy="79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P\AppData\Local\Microsoft\Windows\Temporary Internet Files\Content.IE5\DEA9ZXBM\MC9003309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903" y="4071041"/>
            <a:ext cx="349326" cy="112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P\AppData\Local\Microsoft\Windows\Temporary Internet Files\Content.IE5\DEA9ZXBM\MP90038570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989" y="2184573"/>
            <a:ext cx="758070" cy="106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P\AppData\Local\Microsoft\Windows\Temporary Internet Files\Content.IE5\AQNIYB6N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488" y="695219"/>
            <a:ext cx="1228915" cy="103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P\AppData\Local\Microsoft\Windows\Temporary Internet Files\Content.IE5\AQNIYB6N\MC90031139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21" y="3754377"/>
            <a:ext cx="841705" cy="82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P\AppData\Local\Microsoft\Windows\Temporary Internet Files\Content.IE5\AQNIYB6N\MC90033489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592" y="5160286"/>
            <a:ext cx="834619" cy="79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P\AppData\Local\Microsoft\Windows\Temporary Internet Files\Content.IE5\258FW9QY\MP90030901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240" y="5524774"/>
            <a:ext cx="1028829" cy="68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P\AppData\Local\Microsoft\Windows\Temporary Internet Files\Content.IE5\AQNIYB6N\MC900432656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744" y="2614676"/>
            <a:ext cx="941807" cy="94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08DP\AppData\Local\Microsoft\Windows\Temporary Internet Files\Content.IE5\258FW9QY\MC90023409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110" y="2221766"/>
            <a:ext cx="498202" cy="110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08DP\AppData\Local\Microsoft\Windows\Temporary Internet Files\Content.IE5\258FW9QY\MC900432585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288385"/>
            <a:ext cx="1157704" cy="115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P\AppData\Local\Microsoft\Windows\Temporary Internet Files\Content.IE5\258FW9QY\MC900281045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09" y="3599516"/>
            <a:ext cx="869060" cy="113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08DP\AppData\Local\Microsoft\Windows\Temporary Internet Files\Content.IE5\DEA9ZXBM\MC90029092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3085580"/>
            <a:ext cx="1171708" cy="115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08DP\AppData\Local\Microsoft\Windows\Temporary Internet Files\Content.IE5\258FW9QY\MC900295063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455" y="1315674"/>
            <a:ext cx="924630" cy="8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08DP\AppData\Local\Microsoft\Windows\Temporary Internet Files\Content.IE5\DEA9ZXBM\MC900250283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309" y="5110137"/>
            <a:ext cx="1281065" cy="88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08DP\AppData\Local\Microsoft\Windows\Temporary Internet Files\Content.IE5\AQNIYB6N\MP900178393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5330235"/>
            <a:ext cx="1223883" cy="78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08DP\AppData\Local\Microsoft\Windows\Temporary Internet Files\Content.IE5\DEA9ZXBM\MC900251499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38" y="5325548"/>
            <a:ext cx="984101" cy="93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7322" y="510553"/>
            <a:ext cx="19287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SCHULSACHEN</a:t>
            </a:r>
          </a:p>
          <a:p>
            <a:endParaRPr lang="cs-CZ" dirty="0" smtClean="0"/>
          </a:p>
          <a:p>
            <a:r>
              <a:rPr lang="cs-CZ" dirty="0" smtClean="0"/>
              <a:t>Doplň členy: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7322" y="2620797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Block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11488" y="1755758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dirty="0" err="1" smtClean="0"/>
              <a:t>Radiergummi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76807" y="2100593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Spitzer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75908" y="1323758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Marker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57240" y="2080052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Mäppchen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6156" y="334694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Buch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5514" y="3340885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Filzstift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81107" y="3476609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Zirkel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80775" y="3569731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Pinsel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771" y="4304474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Lineal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15007" y="4706717"/>
            <a:ext cx="1398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dirty="0" err="1" smtClean="0"/>
              <a:t>Klebstoff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10495" y="4688003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Bleistift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57431" y="4689886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dirty="0" err="1" smtClean="0"/>
              <a:t>Rucksack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35090" y="4820154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Heft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906190" y="5149817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Kuli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9965" y="6261235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CD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91850" y="5995867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dirty="0" err="1" smtClean="0"/>
              <a:t>Füller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708287" y="6261235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Lampe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85870" y="6076569"/>
            <a:ext cx="1172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Schere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411508" y="626123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dirty="0" err="1" smtClean="0"/>
              <a:t>Kreide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731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P\AppData\Local\Microsoft\Windows\Temporary Internet Files\Content.IE5\QLB9TFVB\MP9004394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539" y="3662035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P\AppData\Local\Microsoft\Windows\Temporary Internet Files\Content.IE5\258FW9QY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30" y="1042565"/>
            <a:ext cx="1150545" cy="101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P\AppData\Local\Microsoft\Windows\Temporary Internet Files\Content.IE5\AQNIYB6N\MC90044173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56" y="2250702"/>
            <a:ext cx="1292131" cy="129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P\AppData\Local\Microsoft\Windows\Temporary Internet Files\Content.IE5\DEA9ZXBM\MC9003911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89" y="1550691"/>
            <a:ext cx="925373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P\AppData\Local\Microsoft\Windows\Temporary Internet Files\Content.IE5\QLB9TFVB\MC9001993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4071041"/>
            <a:ext cx="1224136" cy="79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P\AppData\Local\Microsoft\Windows\Temporary Internet Files\Content.IE5\DEA9ZXBM\MC9003309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903" y="4071041"/>
            <a:ext cx="349326" cy="112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P\AppData\Local\Microsoft\Windows\Temporary Internet Files\Content.IE5\DEA9ZXBM\MP90038570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989" y="2184573"/>
            <a:ext cx="758070" cy="106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P\AppData\Local\Microsoft\Windows\Temporary Internet Files\Content.IE5\AQNIYB6N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488" y="695219"/>
            <a:ext cx="1228915" cy="103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P\AppData\Local\Microsoft\Windows\Temporary Internet Files\Content.IE5\AQNIYB6N\MC90031139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21" y="3754377"/>
            <a:ext cx="841705" cy="82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P\AppData\Local\Microsoft\Windows\Temporary Internet Files\Content.IE5\AQNIYB6N\MC90033489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592" y="5160286"/>
            <a:ext cx="834619" cy="79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P\AppData\Local\Microsoft\Windows\Temporary Internet Files\Content.IE5\258FW9QY\MP90030901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240" y="5524774"/>
            <a:ext cx="1028829" cy="68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P\AppData\Local\Microsoft\Windows\Temporary Internet Files\Content.IE5\AQNIYB6N\MC900432656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744" y="2614676"/>
            <a:ext cx="941807" cy="94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08DP\AppData\Local\Microsoft\Windows\Temporary Internet Files\Content.IE5\258FW9QY\MC90023409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110" y="2221766"/>
            <a:ext cx="498202" cy="110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08DP\AppData\Local\Microsoft\Windows\Temporary Internet Files\Content.IE5\258FW9QY\MC900432585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288385"/>
            <a:ext cx="1157704" cy="115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P\AppData\Local\Microsoft\Windows\Temporary Internet Files\Content.IE5\258FW9QY\MC900281045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09" y="3599516"/>
            <a:ext cx="869060" cy="113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08DP\AppData\Local\Microsoft\Windows\Temporary Internet Files\Content.IE5\DEA9ZXBM\MC90029092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3085580"/>
            <a:ext cx="1171708" cy="115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08DP\AppData\Local\Microsoft\Windows\Temporary Internet Files\Content.IE5\258FW9QY\MC900295063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455" y="1315674"/>
            <a:ext cx="924630" cy="8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08DP\AppData\Local\Microsoft\Windows\Temporary Internet Files\Content.IE5\DEA9ZXBM\MC900250283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309" y="5110137"/>
            <a:ext cx="1281065" cy="88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08DP\AppData\Local\Microsoft\Windows\Temporary Internet Files\Content.IE5\AQNIYB6N\MP900178393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5330235"/>
            <a:ext cx="1223883" cy="78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08DP\AppData\Local\Microsoft\Windows\Temporary Internet Files\Content.IE5\DEA9ZXBM\MC900251499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38" y="5325548"/>
            <a:ext cx="984101" cy="93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2061" y="325887"/>
            <a:ext cx="27366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SCHULSACHEN</a:t>
            </a:r>
          </a:p>
          <a:p>
            <a:endParaRPr lang="cs-CZ" dirty="0"/>
          </a:p>
          <a:p>
            <a:r>
              <a:rPr lang="cs-CZ" dirty="0" smtClean="0"/>
              <a:t>Doplň k členům slovíčka: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7322" y="2620797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11488" y="1755758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76807" y="2104711"/>
            <a:ext cx="582211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75908" y="1323758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57240" y="2080052"/>
            <a:ext cx="620683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6156" y="3346945"/>
            <a:ext cx="620683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23031" y="3346945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81107" y="3476609"/>
            <a:ext cx="51809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80775" y="3569731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771" y="4304474"/>
            <a:ext cx="620683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15007" y="4706717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10495" y="4688003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4912" y="4681756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35090" y="4820154"/>
            <a:ext cx="620683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906190" y="5149817"/>
            <a:ext cx="51809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9965" y="6261235"/>
            <a:ext cx="556563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91850" y="5995867"/>
            <a:ext cx="58221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der 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708287" y="6261235"/>
            <a:ext cx="556563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85870" y="6076569"/>
            <a:ext cx="556563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411508" y="6261235"/>
            <a:ext cx="556563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69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08DP\AppData\Local\Microsoft\Windows\Temporary Internet Files\Content.IE5\QLB9TFVB\MP9004394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539" y="3662035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P\AppData\Local\Microsoft\Windows\Temporary Internet Files\Content.IE5\258FW9QY\MC900234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30" y="1042565"/>
            <a:ext cx="1150545" cy="101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P\AppData\Local\Microsoft\Windows\Temporary Internet Files\Content.IE5\AQNIYB6N\MC90044173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56" y="2250702"/>
            <a:ext cx="1292131" cy="129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P\AppData\Local\Microsoft\Windows\Temporary Internet Files\Content.IE5\DEA9ZXBM\MC9003911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89" y="1550691"/>
            <a:ext cx="925373" cy="9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P\AppData\Local\Microsoft\Windows\Temporary Internet Files\Content.IE5\QLB9TFVB\MC9001993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4071041"/>
            <a:ext cx="1224136" cy="79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P\AppData\Local\Microsoft\Windows\Temporary Internet Files\Content.IE5\DEA9ZXBM\MC9003309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903" y="4071041"/>
            <a:ext cx="349326" cy="112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P\AppData\Local\Microsoft\Windows\Temporary Internet Files\Content.IE5\DEA9ZXBM\MP90038570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989" y="2184573"/>
            <a:ext cx="758070" cy="106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P\AppData\Local\Microsoft\Windows\Temporary Internet Files\Content.IE5\AQNIYB6N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1488" y="695219"/>
            <a:ext cx="1228915" cy="103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8DP\AppData\Local\Microsoft\Windows\Temporary Internet Files\Content.IE5\AQNIYB6N\MC90031139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21" y="3754377"/>
            <a:ext cx="841705" cy="829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P\AppData\Local\Microsoft\Windows\Temporary Internet Files\Content.IE5\AQNIYB6N\MC90033489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592" y="5160286"/>
            <a:ext cx="834619" cy="79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P\AppData\Local\Microsoft\Windows\Temporary Internet Files\Content.IE5\258FW9QY\MP90030901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240" y="5524774"/>
            <a:ext cx="1028829" cy="68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P\AppData\Local\Microsoft\Windows\Temporary Internet Files\Content.IE5\AQNIYB6N\MC900432656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744" y="2614676"/>
            <a:ext cx="941807" cy="94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08DP\AppData\Local\Microsoft\Windows\Temporary Internet Files\Content.IE5\258FW9QY\MC90023409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110" y="2221766"/>
            <a:ext cx="498202" cy="110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08DP\AppData\Local\Microsoft\Windows\Temporary Internet Files\Content.IE5\258FW9QY\MC900432585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460" y="288385"/>
            <a:ext cx="1157704" cy="115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08DP\AppData\Local\Microsoft\Windows\Temporary Internet Files\Content.IE5\258FW9QY\MC900281045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09" y="3599516"/>
            <a:ext cx="869060" cy="113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08DP\AppData\Local\Microsoft\Windows\Temporary Internet Files\Content.IE5\DEA9ZXBM\MC900290924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3085580"/>
            <a:ext cx="1171708" cy="115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08DP\AppData\Local\Microsoft\Windows\Temporary Internet Files\Content.IE5\258FW9QY\MC900295063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455" y="1315674"/>
            <a:ext cx="924630" cy="8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08DP\AppData\Local\Microsoft\Windows\Temporary Internet Files\Content.IE5\DEA9ZXBM\MC900250283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309" y="5110137"/>
            <a:ext cx="1281065" cy="88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08DP\AppData\Local\Microsoft\Windows\Temporary Internet Files\Content.IE5\AQNIYB6N\MP900178393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35" y="5330235"/>
            <a:ext cx="1223883" cy="78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08DP\AppData\Local\Microsoft\Windows\Temporary Internet Files\Content.IE5\DEA9ZXBM\MC900251499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438" y="5325548"/>
            <a:ext cx="984101" cy="93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7461" y="366540"/>
            <a:ext cx="2993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SCHULSACHEN</a:t>
            </a:r>
          </a:p>
          <a:p>
            <a:endParaRPr lang="cs-CZ" dirty="0"/>
          </a:p>
          <a:p>
            <a:r>
              <a:rPr lang="cs-CZ" dirty="0" smtClean="0"/>
              <a:t>Napiš k obrázkům slovíčka: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7322" y="262079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11488" y="175575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76807" y="2100593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75908" y="132375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57240" y="208005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6156" y="3346945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23031" y="3346945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81107" y="3476609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480775" y="3569731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315007" y="470671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4912" y="468175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35090" y="482015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906190" y="514981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91850" y="5995867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85870" y="6076569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411508" y="6261235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635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32870" y="1125270"/>
            <a:ext cx="515622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endParaRPr lang="cs-CZ" dirty="0"/>
          </a:p>
          <a:p>
            <a:r>
              <a:rPr lang="cs-CZ" dirty="0" smtClean="0"/>
              <a:t>Text je dílem autora.</a:t>
            </a:r>
          </a:p>
          <a:p>
            <a:endParaRPr lang="cs-CZ" dirty="0"/>
          </a:p>
          <a:p>
            <a:r>
              <a:rPr lang="cs-CZ" dirty="0"/>
              <a:t>Obrázky jsou z otevřené galerie Microsoft Office.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  <a:p>
            <a:r>
              <a:rPr lang="cs-CZ" smtClean="0"/>
              <a:t>10.5.2012</a:t>
            </a:r>
            <a:endParaRPr lang="cs-CZ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422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5574</TotalTime>
  <Words>195</Words>
  <Application>Microsoft Office PowerPoint</Application>
  <PresentationFormat>Předvádění na obrazovce (4:3)</PresentationFormat>
  <Paragraphs>102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Základní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08DP</dc:creator>
  <cp:lastModifiedBy>08DP</cp:lastModifiedBy>
  <cp:revision>27</cp:revision>
  <dcterms:created xsi:type="dcterms:W3CDTF">2012-04-23T12:45:25Z</dcterms:created>
  <dcterms:modified xsi:type="dcterms:W3CDTF">2012-12-12T07:44:58Z</dcterms:modified>
</cp:coreProperties>
</file>