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619" r:id="rId1"/>
  </p:sldMasterIdLst>
  <p:sldIdLst>
    <p:sldId id="257" r:id="rId2"/>
    <p:sldId id="26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VY_32_INOVACE_09_ Německý jazyk 7.-9.r.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Předložky s 3. a 4. pádem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Y="5653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5883" custLinFactNeighborY="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C5ECE5-F244-425C-9E19-EF65356E741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7F39DD-6FA0-436C-93EF-2F3685DB6254}" type="presOf" srcId="{4C35D32F-0EAB-4CD7-82EE-45574DC2A586}" destId="{8BEBB6EC-1DAA-4CAC-8A25-BC0FCBD5DBD5}" srcOrd="0" destOrd="0" presId="urn:microsoft.com/office/officeart/2005/8/layout/target3"/>
    <dgm:cxn modelId="{FF6BB9BD-661C-40E1-90F9-8D6EC3176F2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F0B2E72-3941-4055-8059-C8AE4D484462}" type="presOf" srcId="{D1B46980-6531-4606-95E6-44980827E919}" destId="{6140AFEC-043D-4C43-A2F9-D0F5331DF3A3}" srcOrd="0" destOrd="0" presId="urn:microsoft.com/office/officeart/2005/8/layout/target3"/>
    <dgm:cxn modelId="{5A009807-9E5A-458A-8454-2A255EA24A41}" type="presOf" srcId="{4C35D32F-0EAB-4CD7-82EE-45574DC2A586}" destId="{890E4F0B-2866-4A3F-A3C7-2A14B1797930}" srcOrd="1" destOrd="0" presId="urn:microsoft.com/office/officeart/2005/8/layout/target3"/>
    <dgm:cxn modelId="{4CD6DCA9-83FE-4F5D-AA0F-6446348EB35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B0D2A20-4862-43E4-A44F-6C6E344ABBF3}" type="presOf" srcId="{D1B46980-6531-4606-95E6-44980827E919}" destId="{2BE915AB-18AA-4053-B92C-3BFC9ED204BB}" srcOrd="1" destOrd="0" presId="urn:microsoft.com/office/officeart/2005/8/layout/target3"/>
    <dgm:cxn modelId="{A489B95C-E98A-4064-9FD2-0BC0FAC19B45}" type="presOf" srcId="{D8197B8C-B260-4A16-BDF4-0947B075E274}" destId="{25B08C86-7E15-44DC-BE7F-FFB55DD49D12}" srcOrd="0" destOrd="0" presId="urn:microsoft.com/office/officeart/2005/8/layout/target3"/>
    <dgm:cxn modelId="{3A882581-A54F-40BE-91B2-3B7655B12FF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6005228-9375-4BE6-B34C-920D3B135046}" type="presOf" srcId="{D8197B8C-B260-4A16-BDF4-0947B075E274}" destId="{5A5FFA88-C948-4069-8E93-59FA12366E83}" srcOrd="1" destOrd="0" presId="urn:microsoft.com/office/officeart/2005/8/layout/target3"/>
    <dgm:cxn modelId="{CD168CA9-F3DF-4E43-8C6F-3213237FD06D}" type="presOf" srcId="{B651F6E3-6281-48DB-9319-2AEAFDAE7572}" destId="{619D679B-A015-4ECF-8348-D1034C574F40}" srcOrd="0" destOrd="0" presId="urn:microsoft.com/office/officeart/2005/8/layout/target3"/>
    <dgm:cxn modelId="{9BBD1E19-65F5-4DFD-85B6-19E502859662}" type="presParOf" srcId="{333A1088-737F-45CB-B68E-254E46348037}" destId="{F5ABB229-8D3B-4694-996A-96F23CF14429}" srcOrd="0" destOrd="0" presId="urn:microsoft.com/office/officeart/2005/8/layout/target3"/>
    <dgm:cxn modelId="{341B821F-0946-45AF-AB91-2C10C00E968E}" type="presParOf" srcId="{333A1088-737F-45CB-B68E-254E46348037}" destId="{F41139FD-01EE-4571-8B17-4FB00FC51163}" srcOrd="1" destOrd="0" presId="urn:microsoft.com/office/officeart/2005/8/layout/target3"/>
    <dgm:cxn modelId="{689FD503-1321-4D75-A9E0-B23CBD1BCB8F}" type="presParOf" srcId="{333A1088-737F-45CB-B68E-254E46348037}" destId="{D005CE8C-CC26-4C3E-AC11-E15060ECD759}" srcOrd="2" destOrd="0" presId="urn:microsoft.com/office/officeart/2005/8/layout/target3"/>
    <dgm:cxn modelId="{2E183266-8FFE-4426-9DE8-B05D406FA242}" type="presParOf" srcId="{333A1088-737F-45CB-B68E-254E46348037}" destId="{2C702D82-9B77-49B7-9568-BB8EB47C3372}" srcOrd="3" destOrd="0" presId="urn:microsoft.com/office/officeart/2005/8/layout/target3"/>
    <dgm:cxn modelId="{A1F3D80D-0487-4DF4-894F-DBB32E3157EB}" type="presParOf" srcId="{333A1088-737F-45CB-B68E-254E46348037}" destId="{A52A0455-90FF-4808-ABD0-F02540D31D5A}" srcOrd="4" destOrd="0" presId="urn:microsoft.com/office/officeart/2005/8/layout/target3"/>
    <dgm:cxn modelId="{30FD1364-9272-4226-BEA1-051C7D0B4868}" type="presParOf" srcId="{333A1088-737F-45CB-B68E-254E46348037}" destId="{6140AFEC-043D-4C43-A2F9-D0F5331DF3A3}" srcOrd="5" destOrd="0" presId="urn:microsoft.com/office/officeart/2005/8/layout/target3"/>
    <dgm:cxn modelId="{6D16DF89-82D9-4D52-BB5B-9F51B3947DE1}" type="presParOf" srcId="{333A1088-737F-45CB-B68E-254E46348037}" destId="{9358AC05-5D7D-4327-9F80-1AD486AEA664}" srcOrd="6" destOrd="0" presId="urn:microsoft.com/office/officeart/2005/8/layout/target3"/>
    <dgm:cxn modelId="{AB1E7D06-4BFF-4F58-A2BE-BBDE6D308DB0}" type="presParOf" srcId="{333A1088-737F-45CB-B68E-254E46348037}" destId="{313FC574-E1CD-4FB4-B054-0B805CE0447D}" srcOrd="7" destOrd="0" presId="urn:microsoft.com/office/officeart/2005/8/layout/target3"/>
    <dgm:cxn modelId="{94D95AB6-1231-4693-AAC4-F3928D1EA0CA}" type="presParOf" srcId="{333A1088-737F-45CB-B68E-254E46348037}" destId="{619D679B-A015-4ECF-8348-D1034C574F40}" srcOrd="8" destOrd="0" presId="urn:microsoft.com/office/officeart/2005/8/layout/target3"/>
    <dgm:cxn modelId="{7BBF3D10-B692-48BE-B417-8AF926B823B7}" type="presParOf" srcId="{333A1088-737F-45CB-B68E-254E46348037}" destId="{322283A8-4A27-4CDA-BAE3-F381106A9174}" srcOrd="9" destOrd="0" presId="urn:microsoft.com/office/officeart/2005/8/layout/target3"/>
    <dgm:cxn modelId="{4769E212-BE96-4528-91E1-653D05DA105B}" type="presParOf" srcId="{333A1088-737F-45CB-B68E-254E46348037}" destId="{FFC9F71D-1B4F-4AD9-A4A6-86ADEFC8AF5C}" srcOrd="10" destOrd="0" presId="urn:microsoft.com/office/officeart/2005/8/layout/target3"/>
    <dgm:cxn modelId="{EF8E2F37-F659-4812-8D9F-1CDA1998CA29}" type="presParOf" srcId="{333A1088-737F-45CB-B68E-254E46348037}" destId="{25B08C86-7E15-44DC-BE7F-FFB55DD49D12}" srcOrd="11" destOrd="0" presId="urn:microsoft.com/office/officeart/2005/8/layout/target3"/>
    <dgm:cxn modelId="{F3603CFD-DC1A-4454-8670-C1750E32E37F}" type="presParOf" srcId="{333A1088-737F-45CB-B68E-254E46348037}" destId="{76644BE8-9D7C-4C09-B250-3D10AF48CBB7}" srcOrd="12" destOrd="0" presId="urn:microsoft.com/office/officeart/2005/8/layout/target3"/>
    <dgm:cxn modelId="{5C84A2BF-CFC9-4566-A347-AB1B388C13BE}" type="presParOf" srcId="{333A1088-737F-45CB-B68E-254E46348037}" destId="{EE85B701-7295-41C0-BA7A-34D3756A2AE6}" srcOrd="13" destOrd="0" presId="urn:microsoft.com/office/officeart/2005/8/layout/target3"/>
    <dgm:cxn modelId="{FDA5FAF7-E02E-4F59-AB3B-688E0E78B800}" type="presParOf" srcId="{333A1088-737F-45CB-B68E-254E46348037}" destId="{8BEBB6EC-1DAA-4CAC-8A25-BC0FCBD5DBD5}" srcOrd="14" destOrd="0" presId="urn:microsoft.com/office/officeart/2005/8/layout/target3"/>
    <dgm:cxn modelId="{A4EB5AC7-EFF2-41FA-AC97-AF0D91E5FB0E}" type="presParOf" srcId="{333A1088-737F-45CB-B68E-254E46348037}" destId="{AED2198E-93D5-4001-81B4-73124B309672}" srcOrd="15" destOrd="0" presId="urn:microsoft.com/office/officeart/2005/8/layout/target3"/>
    <dgm:cxn modelId="{3FC03D4A-3159-4AF2-B4F5-E9CF476ECD68}" type="presParOf" srcId="{333A1088-737F-45CB-B68E-254E46348037}" destId="{2BE915AB-18AA-4053-B92C-3BFC9ED204BB}" srcOrd="16" destOrd="0" presId="urn:microsoft.com/office/officeart/2005/8/layout/target3"/>
    <dgm:cxn modelId="{60CF70A5-F98F-4054-AB4E-6CCE8D809541}" type="presParOf" srcId="{333A1088-737F-45CB-B68E-254E46348037}" destId="{6BB5E863-4638-4E1D-BFDE-399D028AC4ED}" srcOrd="17" destOrd="0" presId="urn:microsoft.com/office/officeart/2005/8/layout/target3"/>
    <dgm:cxn modelId="{AD5CABC7-9711-4A23-A015-C8924503BE1B}" type="presParOf" srcId="{333A1088-737F-45CB-B68E-254E46348037}" destId="{5A5FFA88-C948-4069-8E93-59FA12366E83}" srcOrd="18" destOrd="0" presId="urn:microsoft.com/office/officeart/2005/8/layout/target3"/>
    <dgm:cxn modelId="{33B0D45D-DCC1-4B36-BF9B-9FA82F7116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144022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ŠKOLY:ZŠ Dolní Benešov, příspěvková organizace</a:t>
          </a:r>
          <a:endParaRPr lang="cs-CZ" sz="18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VY_32_INOVACE_09_ Německý jazyk 7.-9.r.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Předložky s 3. a 4. pádem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5E40B61-A59E-4492-BE9B-D61CD952FE59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5E40B61-A59E-4492-BE9B-D61CD952FE59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CF9A4F3-2003-4E23-920D-3DCF9B6EED64}" type="datetimeFigureOut">
              <a:rPr lang="cs-CZ" smtClean="0">
                <a:solidFill>
                  <a:srgbClr val="000000"/>
                </a:solidFill>
              </a:rPr>
              <a:pPr/>
              <a:t>25.2.2013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5E40B61-A59E-4492-BE9B-D61CD952FE59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20" r:id="rId1"/>
    <p:sldLayoutId id="2147485621" r:id="rId2"/>
    <p:sldLayoutId id="2147485622" r:id="rId3"/>
    <p:sldLayoutId id="2147485623" r:id="rId4"/>
    <p:sldLayoutId id="2147485624" r:id="rId5"/>
    <p:sldLayoutId id="2147485625" r:id="rId6"/>
    <p:sldLayoutId id="2147485626" r:id="rId7"/>
    <p:sldLayoutId id="2147485627" r:id="rId8"/>
    <p:sldLayoutId id="2147485628" r:id="rId9"/>
    <p:sldLayoutId id="2147485629" r:id="rId10"/>
    <p:sldLayoutId id="2147485630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927887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7023" y="191683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311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40138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se v této prezentaci seznámí s předložkami s 3. a 4. pádem</a:t>
            </a:r>
          </a:p>
          <a:p>
            <a:endParaRPr lang="cs-CZ" dirty="0"/>
          </a:p>
          <a:p>
            <a:r>
              <a:rPr lang="cs-CZ" dirty="0" smtClean="0"/>
              <a:t>a jejich  používáním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260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0069" y="692696"/>
            <a:ext cx="85587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Předložky se v němčině dělí do několika skupin </a:t>
            </a:r>
          </a:p>
          <a:p>
            <a:pPr algn="ctr"/>
            <a:r>
              <a:rPr lang="cs-CZ" sz="2800" b="1" dirty="0" smtClean="0"/>
              <a:t>podle toho, s kterým pádem se pojí: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852936"/>
            <a:ext cx="5783956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 smtClean="0"/>
              <a:t>1</a:t>
            </a:r>
            <a:r>
              <a:rPr lang="cs-CZ" sz="3200" dirty="0"/>
              <a:t>. </a:t>
            </a:r>
            <a:r>
              <a:rPr lang="cs-CZ" sz="3200" dirty="0" smtClean="0"/>
              <a:t>      </a:t>
            </a:r>
            <a:r>
              <a:rPr lang="cs-CZ" sz="3200" dirty="0"/>
              <a:t> </a:t>
            </a:r>
            <a:r>
              <a:rPr lang="cs-CZ" sz="3200" dirty="0" smtClean="0"/>
              <a:t>předložky </a:t>
            </a:r>
            <a:r>
              <a:rPr lang="cs-CZ" sz="3200" dirty="0"/>
              <a:t>se </a:t>
            </a:r>
            <a:r>
              <a:rPr lang="cs-CZ" sz="3200" dirty="0" smtClean="0"/>
              <a:t>3. </a:t>
            </a:r>
            <a:r>
              <a:rPr lang="cs-CZ" sz="3200" dirty="0"/>
              <a:t>pádem</a:t>
            </a:r>
            <a:endParaRPr lang="cs-CZ" sz="3200" dirty="0" smtClean="0">
              <a:effectLst/>
            </a:endParaRPr>
          </a:p>
          <a:p>
            <a:pPr lvl="0"/>
            <a:r>
              <a:rPr lang="cs-CZ" sz="3200" dirty="0"/>
              <a:t>2.        předložky se </a:t>
            </a:r>
            <a:r>
              <a:rPr lang="cs-CZ" sz="3200" dirty="0" smtClean="0"/>
              <a:t>4. </a:t>
            </a:r>
            <a:r>
              <a:rPr lang="cs-CZ" sz="3200" dirty="0"/>
              <a:t>pádem</a:t>
            </a:r>
            <a:endParaRPr lang="cs-CZ" sz="3200" dirty="0" smtClean="0">
              <a:effectLst/>
            </a:endParaRPr>
          </a:p>
          <a:p>
            <a:pPr lvl="0"/>
            <a:r>
              <a:rPr lang="cs-CZ" sz="3200" dirty="0"/>
              <a:t>3.        předložky </a:t>
            </a:r>
            <a:r>
              <a:rPr lang="cs-CZ" sz="3200" dirty="0" smtClean="0"/>
              <a:t>s 3. </a:t>
            </a:r>
            <a:r>
              <a:rPr lang="cs-CZ" sz="3200" dirty="0"/>
              <a:t>a</a:t>
            </a:r>
            <a:r>
              <a:rPr lang="cs-CZ" sz="3200" dirty="0" smtClean="0"/>
              <a:t> 4. </a:t>
            </a:r>
            <a:r>
              <a:rPr lang="cs-CZ" sz="3200" dirty="0"/>
              <a:t>pádem</a:t>
            </a:r>
            <a:endParaRPr lang="cs-CZ" sz="3200" dirty="0" smtClean="0">
              <a:effectLst/>
            </a:endParaRPr>
          </a:p>
          <a:p>
            <a:pPr lvl="0"/>
            <a:r>
              <a:rPr lang="cs-CZ" sz="3200" dirty="0"/>
              <a:t>4.        předložky s </a:t>
            </a:r>
            <a:r>
              <a:rPr lang="cs-CZ" sz="3200" dirty="0" smtClean="0"/>
              <a:t>2. </a:t>
            </a:r>
            <a:r>
              <a:rPr lang="cs-CZ" sz="3200" dirty="0"/>
              <a:t>pádem</a:t>
            </a:r>
            <a:endParaRPr lang="cs-CZ" sz="3200" dirty="0" smtClean="0">
              <a:effectLst/>
            </a:endParaRP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68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5383" y="1844824"/>
            <a:ext cx="788869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b="1" dirty="0" smtClean="0"/>
              <a:t>PŘEDLOŽKY </a:t>
            </a:r>
          </a:p>
          <a:p>
            <a:pPr algn="ctr"/>
            <a:r>
              <a:rPr lang="cs-CZ" sz="7200" b="1" dirty="0" smtClean="0"/>
              <a:t>SE 3. A 4. PÁDEM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xmlns="" val="28844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3540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auf</a:t>
            </a:r>
            <a:r>
              <a:rPr lang="cs-CZ" sz="3200" b="1" dirty="0" smtClean="0"/>
              <a:t>          – na (vodorovná plocha)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/>
              <a:t>           – na (svislá plocha)</a:t>
            </a:r>
          </a:p>
          <a:p>
            <a:r>
              <a:rPr lang="cs-CZ" sz="3200" b="1" dirty="0" smtClean="0"/>
              <a:t>                 u, při, k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in</a:t>
            </a:r>
            <a:r>
              <a:rPr lang="cs-CZ" sz="3200" b="1" dirty="0" smtClean="0"/>
              <a:t>            – v (3. pád)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do (4. pád)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vor </a:t>
            </a:r>
            <a:r>
              <a:rPr lang="cs-CZ" sz="3200" b="1" dirty="0" smtClean="0"/>
              <a:t>         – před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hinter</a:t>
            </a:r>
            <a:r>
              <a:rPr lang="cs-CZ" sz="3200" b="1" dirty="0" smtClean="0"/>
              <a:t>      – za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über</a:t>
            </a: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  <a:r>
              <a:rPr lang="cs-CZ" sz="3200" b="1" dirty="0" smtClean="0"/>
              <a:t>      – nad, přes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unter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      – pod, mezi (více lidmi, věcmi)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neben</a:t>
            </a:r>
            <a:r>
              <a:rPr lang="cs-CZ" sz="3200" b="1" dirty="0" smtClean="0"/>
              <a:t>      - vedle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zwischen</a:t>
            </a:r>
            <a:r>
              <a:rPr lang="cs-CZ" sz="3200" b="1" dirty="0" smtClean="0"/>
              <a:t> – mezi (dvěma věcmi, lidmi)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1387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55552"/>
            <a:ext cx="66095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poznáme, kdy máme použít předložku </a:t>
            </a:r>
          </a:p>
          <a:p>
            <a:pPr algn="ctr"/>
            <a:r>
              <a:rPr lang="cs-CZ" sz="2400" dirty="0" smtClean="0"/>
              <a:t>se 3. nebo se 4. pádem?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206475"/>
            <a:ext cx="3570208" cy="76944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KDE ?  WO?  </a:t>
            </a:r>
            <a:endParaRPr lang="cs-CZ" sz="4400" dirty="0"/>
          </a:p>
        </p:txBody>
      </p:sp>
      <p:sp>
        <p:nvSpPr>
          <p:cNvPr id="4" name="Šipka doprava 3"/>
          <p:cNvSpPr/>
          <p:nvPr/>
        </p:nvSpPr>
        <p:spPr>
          <a:xfrm>
            <a:off x="4940424" y="395204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220725"/>
            <a:ext cx="2023311" cy="769441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3. PÁD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809642"/>
            <a:ext cx="3998210" cy="769441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KAM? WOHIN?</a:t>
            </a:r>
            <a:endParaRPr lang="cs-CZ" sz="4400" dirty="0"/>
          </a:p>
        </p:txBody>
      </p:sp>
      <p:sp>
        <p:nvSpPr>
          <p:cNvPr id="8" name="Šipka doprava 7"/>
          <p:cNvSpPr/>
          <p:nvPr/>
        </p:nvSpPr>
        <p:spPr>
          <a:xfrm>
            <a:off x="4940424" y="248103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23562" y="3779359"/>
            <a:ext cx="2023311" cy="76944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4. PÁD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182792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8003"/>
            <a:ext cx="1920719" cy="76944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3. pád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56695" y="1556792"/>
            <a:ext cx="1831312" cy="19389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200" dirty="0" err="1" smtClean="0"/>
              <a:t>einem</a:t>
            </a:r>
            <a:endParaRPr lang="cs-CZ" sz="1200" dirty="0" smtClean="0"/>
          </a:p>
          <a:p>
            <a:r>
              <a:rPr lang="cs-CZ" sz="1200" dirty="0" err="1" smtClean="0"/>
              <a:t>keinem</a:t>
            </a:r>
            <a:endParaRPr lang="cs-CZ" sz="1200" dirty="0" smtClean="0"/>
          </a:p>
          <a:p>
            <a:r>
              <a:rPr lang="cs-CZ" sz="1200" dirty="0" err="1" smtClean="0"/>
              <a:t>meinem</a:t>
            </a:r>
            <a:endParaRPr lang="cs-CZ" sz="1200" dirty="0" smtClean="0"/>
          </a:p>
          <a:p>
            <a:r>
              <a:rPr lang="cs-CZ" sz="1200" dirty="0" err="1" smtClean="0"/>
              <a:t>deinem</a:t>
            </a:r>
            <a:endParaRPr lang="cs-CZ" sz="1200" dirty="0" smtClean="0"/>
          </a:p>
          <a:p>
            <a:r>
              <a:rPr lang="cs-CZ" sz="1200" dirty="0" err="1" smtClean="0"/>
              <a:t>seinem</a:t>
            </a:r>
            <a:endParaRPr lang="cs-CZ" sz="1200" dirty="0" smtClean="0"/>
          </a:p>
          <a:p>
            <a:r>
              <a:rPr lang="cs-CZ" sz="1200" dirty="0" err="1" smtClean="0"/>
              <a:t>ihrem</a:t>
            </a:r>
            <a:endParaRPr lang="cs-CZ" sz="1200" dirty="0" smtClean="0"/>
          </a:p>
          <a:p>
            <a:r>
              <a:rPr lang="cs-CZ" sz="1200" dirty="0" err="1" smtClean="0"/>
              <a:t>unserem</a:t>
            </a:r>
            <a:endParaRPr lang="cs-CZ" sz="1200" dirty="0" smtClean="0"/>
          </a:p>
          <a:p>
            <a:r>
              <a:rPr lang="cs-CZ" sz="1200" dirty="0" err="1" smtClean="0"/>
              <a:t>euerem</a:t>
            </a:r>
            <a:endParaRPr lang="cs-CZ" sz="1200" dirty="0" smtClean="0"/>
          </a:p>
          <a:p>
            <a:r>
              <a:rPr lang="cs-CZ" sz="1200" dirty="0" err="1" smtClean="0"/>
              <a:t>Ihrem</a:t>
            </a:r>
            <a:endParaRPr lang="cs-CZ" sz="1200" dirty="0" smtClean="0"/>
          </a:p>
          <a:p>
            <a:r>
              <a:rPr lang="cs-CZ" sz="1200" dirty="0" err="1" smtClean="0"/>
              <a:t>Ihrem</a:t>
            </a:r>
            <a:endParaRPr lang="cs-CZ" sz="1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901722" y="1556792"/>
            <a:ext cx="1788006" cy="193899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200" dirty="0" err="1" smtClean="0"/>
              <a:t>einer</a:t>
            </a:r>
            <a:endParaRPr lang="cs-CZ" sz="1200" dirty="0" smtClean="0"/>
          </a:p>
          <a:p>
            <a:r>
              <a:rPr lang="cs-CZ" sz="1200" dirty="0" err="1" smtClean="0"/>
              <a:t>keiner</a:t>
            </a:r>
            <a:endParaRPr lang="cs-CZ" sz="1200" dirty="0" smtClean="0"/>
          </a:p>
          <a:p>
            <a:r>
              <a:rPr lang="cs-CZ" sz="1200" dirty="0" err="1" smtClean="0"/>
              <a:t>meiner</a:t>
            </a:r>
            <a:endParaRPr lang="cs-CZ" sz="1200" dirty="0" smtClean="0"/>
          </a:p>
          <a:p>
            <a:r>
              <a:rPr lang="cs-CZ" sz="1200" dirty="0" err="1" smtClean="0"/>
              <a:t>deiner</a:t>
            </a:r>
            <a:endParaRPr lang="cs-CZ" sz="1200" dirty="0" smtClean="0"/>
          </a:p>
          <a:p>
            <a:r>
              <a:rPr lang="cs-CZ" sz="1200" dirty="0" err="1" smtClean="0"/>
              <a:t>seiner</a:t>
            </a:r>
            <a:endParaRPr lang="cs-CZ" sz="1200" dirty="0" smtClean="0"/>
          </a:p>
          <a:p>
            <a:r>
              <a:rPr lang="cs-CZ" sz="1200" dirty="0" err="1" smtClean="0"/>
              <a:t>ihrer</a:t>
            </a:r>
            <a:endParaRPr lang="cs-CZ" sz="1200" dirty="0" smtClean="0"/>
          </a:p>
          <a:p>
            <a:r>
              <a:rPr lang="cs-CZ" sz="1200" dirty="0" err="1" smtClean="0"/>
              <a:t>unserer</a:t>
            </a:r>
            <a:endParaRPr lang="cs-CZ" sz="1200" dirty="0" smtClean="0"/>
          </a:p>
          <a:p>
            <a:r>
              <a:rPr lang="cs-CZ" sz="1200" dirty="0" err="1" smtClean="0"/>
              <a:t>euerer</a:t>
            </a:r>
            <a:endParaRPr lang="cs-CZ" sz="1200" dirty="0" smtClean="0"/>
          </a:p>
          <a:p>
            <a:r>
              <a:rPr lang="cs-CZ" sz="1200" dirty="0" err="1" smtClean="0"/>
              <a:t>ihrer</a:t>
            </a:r>
            <a:endParaRPr lang="cs-CZ" sz="1200" dirty="0" smtClean="0"/>
          </a:p>
          <a:p>
            <a:r>
              <a:rPr lang="cs-CZ" sz="1200" dirty="0" err="1" smtClean="0"/>
              <a:t>Ihrer</a:t>
            </a:r>
            <a:endParaRPr lang="cs-CZ" sz="12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7181167" y="1556792"/>
            <a:ext cx="1687424" cy="19389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solidFill>
                  <a:schemeClr val="bg1"/>
                </a:solidFill>
              </a:rPr>
              <a:t>einem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keinem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meinem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deinem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seinem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ihrem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unserem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euerem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>
                <a:solidFill>
                  <a:schemeClr val="bg1"/>
                </a:solidFill>
              </a:rPr>
              <a:t>i</a:t>
            </a:r>
            <a:r>
              <a:rPr lang="cs-CZ" sz="1200" dirty="0" err="1" smtClean="0">
                <a:solidFill>
                  <a:schemeClr val="bg1"/>
                </a:solidFill>
              </a:rPr>
              <a:t>hrem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Ihrem</a:t>
            </a:r>
            <a:endParaRPr lang="cs-CZ" sz="1200" dirty="0" smtClean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8497" y="662654"/>
            <a:ext cx="1289135" cy="7078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DEM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0469" y="690044"/>
            <a:ext cx="1170513" cy="7078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DER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698623"/>
            <a:ext cx="1289135" cy="707886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DEM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15116" y="101103"/>
            <a:ext cx="383438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51149" y="105224"/>
            <a:ext cx="324128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70029" y="105224"/>
            <a:ext cx="309700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5146" y="3670850"/>
            <a:ext cx="1920719" cy="76944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4. pád</a:t>
            </a:r>
            <a:endParaRPr lang="cs-CZ" sz="4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4327" y="3645024"/>
            <a:ext cx="1225015" cy="7078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DEN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6121" y="3635423"/>
            <a:ext cx="994183" cy="7078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DIE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25195" y="3674012"/>
            <a:ext cx="1199367" cy="707886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DAS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91179" y="4527432"/>
            <a:ext cx="1831312" cy="19389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200" dirty="0" err="1" smtClean="0"/>
              <a:t>einen</a:t>
            </a:r>
            <a:endParaRPr lang="cs-CZ" sz="1200" dirty="0" smtClean="0"/>
          </a:p>
          <a:p>
            <a:r>
              <a:rPr lang="cs-CZ" sz="1200" dirty="0" err="1" smtClean="0"/>
              <a:t>keinen</a:t>
            </a:r>
            <a:endParaRPr lang="cs-CZ" sz="1200" dirty="0" smtClean="0"/>
          </a:p>
          <a:p>
            <a:r>
              <a:rPr lang="cs-CZ" sz="1200" dirty="0" err="1" smtClean="0"/>
              <a:t>meinen</a:t>
            </a:r>
            <a:endParaRPr lang="cs-CZ" sz="1200" dirty="0" smtClean="0"/>
          </a:p>
          <a:p>
            <a:r>
              <a:rPr lang="cs-CZ" sz="1200" dirty="0" err="1" smtClean="0"/>
              <a:t>deinen</a:t>
            </a:r>
            <a:endParaRPr lang="cs-CZ" sz="1200" dirty="0" smtClean="0"/>
          </a:p>
          <a:p>
            <a:r>
              <a:rPr lang="cs-CZ" sz="1200" dirty="0" err="1" smtClean="0"/>
              <a:t>seinen</a:t>
            </a:r>
            <a:endParaRPr lang="cs-CZ" sz="1200" dirty="0" smtClean="0"/>
          </a:p>
          <a:p>
            <a:r>
              <a:rPr lang="cs-CZ" sz="1200" dirty="0" err="1" smtClean="0"/>
              <a:t>ihren</a:t>
            </a:r>
            <a:endParaRPr lang="cs-CZ" sz="1200" dirty="0" smtClean="0"/>
          </a:p>
          <a:p>
            <a:r>
              <a:rPr lang="cs-CZ" sz="1200" dirty="0" err="1" smtClean="0"/>
              <a:t>unseren</a:t>
            </a:r>
            <a:endParaRPr lang="cs-CZ" sz="1200" dirty="0" smtClean="0"/>
          </a:p>
          <a:p>
            <a:r>
              <a:rPr lang="cs-CZ" sz="1200" dirty="0" err="1" smtClean="0"/>
              <a:t>eueren</a:t>
            </a:r>
            <a:endParaRPr lang="cs-CZ" sz="1200" dirty="0" smtClean="0"/>
          </a:p>
          <a:p>
            <a:r>
              <a:rPr lang="cs-CZ" sz="1200" dirty="0" err="1" smtClean="0"/>
              <a:t>ihren</a:t>
            </a:r>
            <a:endParaRPr lang="cs-CZ" sz="1200" dirty="0" smtClean="0"/>
          </a:p>
          <a:p>
            <a:r>
              <a:rPr lang="cs-CZ" sz="1200" dirty="0" err="1" smtClean="0"/>
              <a:t>Ihren</a:t>
            </a:r>
            <a:endParaRPr lang="cs-CZ" sz="1200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4819209" y="4527432"/>
            <a:ext cx="1788006" cy="193899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200" dirty="0" err="1" smtClean="0"/>
              <a:t>eine</a:t>
            </a:r>
            <a:endParaRPr lang="cs-CZ" sz="1200" dirty="0" smtClean="0"/>
          </a:p>
          <a:p>
            <a:r>
              <a:rPr lang="cs-CZ" sz="1200" dirty="0" err="1" smtClean="0"/>
              <a:t>keine</a:t>
            </a:r>
            <a:endParaRPr lang="cs-CZ" sz="1200" dirty="0" smtClean="0"/>
          </a:p>
          <a:p>
            <a:r>
              <a:rPr lang="cs-CZ" sz="1200" dirty="0" err="1" smtClean="0"/>
              <a:t>meine</a:t>
            </a:r>
            <a:endParaRPr lang="cs-CZ" sz="1200" dirty="0" smtClean="0"/>
          </a:p>
          <a:p>
            <a:r>
              <a:rPr lang="cs-CZ" sz="1200" dirty="0" err="1" smtClean="0"/>
              <a:t>deine</a:t>
            </a:r>
            <a:endParaRPr lang="cs-CZ" sz="1200" dirty="0" smtClean="0"/>
          </a:p>
          <a:p>
            <a:r>
              <a:rPr lang="cs-CZ" sz="1200" dirty="0" err="1" smtClean="0"/>
              <a:t>seine</a:t>
            </a:r>
            <a:endParaRPr lang="cs-CZ" sz="1200" dirty="0" smtClean="0"/>
          </a:p>
          <a:p>
            <a:r>
              <a:rPr lang="cs-CZ" sz="1200" dirty="0" err="1" smtClean="0"/>
              <a:t>ihre</a:t>
            </a:r>
            <a:endParaRPr lang="cs-CZ" sz="1200" dirty="0" smtClean="0"/>
          </a:p>
          <a:p>
            <a:r>
              <a:rPr lang="cs-CZ" sz="1200" dirty="0" err="1" smtClean="0"/>
              <a:t>unsere</a:t>
            </a:r>
            <a:endParaRPr lang="cs-CZ" sz="1200" dirty="0"/>
          </a:p>
          <a:p>
            <a:r>
              <a:rPr lang="cs-CZ" sz="1200" dirty="0" err="1" smtClean="0"/>
              <a:t>euere</a:t>
            </a:r>
            <a:endParaRPr lang="cs-CZ" sz="1200" dirty="0" smtClean="0"/>
          </a:p>
          <a:p>
            <a:r>
              <a:rPr lang="cs-CZ" sz="1200" dirty="0" err="1" smtClean="0"/>
              <a:t>ihre</a:t>
            </a:r>
            <a:endParaRPr lang="cs-CZ" sz="1200" dirty="0" smtClean="0"/>
          </a:p>
          <a:p>
            <a:r>
              <a:rPr lang="cs-CZ" sz="1200" dirty="0" err="1" smtClean="0"/>
              <a:t>Ihre</a:t>
            </a:r>
            <a:endParaRPr lang="cs-CZ" sz="1200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7181166" y="4510573"/>
            <a:ext cx="1687424" cy="19389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solidFill>
                  <a:schemeClr val="bg1"/>
                </a:solidFill>
              </a:rPr>
              <a:t>ein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kein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mein</a:t>
            </a:r>
          </a:p>
          <a:p>
            <a:r>
              <a:rPr lang="cs-CZ" sz="1200" dirty="0" err="1" smtClean="0">
                <a:solidFill>
                  <a:schemeClr val="bg1"/>
                </a:solidFill>
              </a:rPr>
              <a:t>dein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sein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ihr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unser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euer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ihr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err="1" smtClean="0">
                <a:solidFill>
                  <a:schemeClr val="bg1"/>
                </a:solidFill>
              </a:rPr>
              <a:t>Ihr</a:t>
            </a:r>
            <a:endParaRPr lang="cs-CZ" sz="12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485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98072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0901" y="686442"/>
            <a:ext cx="3502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Kniha leží </a:t>
            </a:r>
            <a:r>
              <a:rPr lang="cs-CZ" sz="2800" dirty="0" smtClean="0">
                <a:solidFill>
                  <a:srgbClr val="FF0000"/>
                </a:solidFill>
              </a:rPr>
              <a:t>na stole</a:t>
            </a:r>
            <a:r>
              <a:rPr lang="cs-CZ" sz="2800" dirty="0" smtClean="0"/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35696" y="1350060"/>
            <a:ext cx="1148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KDE ?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3735791" y="140075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1400751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3.PÁD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40901" y="2179146"/>
            <a:ext cx="5506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dirty="0" err="1" smtClean="0"/>
              <a:t>Das</a:t>
            </a:r>
            <a:r>
              <a:rPr lang="cs-CZ" sz="2800" dirty="0" smtClean="0"/>
              <a:t> Buch </a:t>
            </a:r>
            <a:r>
              <a:rPr lang="cs-CZ" sz="2800" dirty="0" err="1" smtClean="0"/>
              <a:t>liegt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auf</a:t>
            </a:r>
            <a:r>
              <a:rPr lang="cs-CZ" sz="2800" dirty="0" smtClean="0">
                <a:solidFill>
                  <a:srgbClr val="FF0000"/>
                </a:solidFill>
              </a:rPr>
              <a:t> dem </a:t>
            </a:r>
            <a:r>
              <a:rPr lang="cs-CZ" sz="2800" dirty="0" err="1" smtClean="0">
                <a:solidFill>
                  <a:srgbClr val="FF0000"/>
                </a:solidFill>
              </a:rPr>
              <a:t>Tisch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24549" y="3174317"/>
            <a:ext cx="40799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Položím knihu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na stůl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45313" y="3968784"/>
            <a:ext cx="1128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KAM?</a:t>
            </a:r>
            <a:endParaRPr lang="cs-CZ" sz="2800" dirty="0"/>
          </a:p>
        </p:txBody>
      </p:sp>
      <p:sp>
        <p:nvSpPr>
          <p:cNvPr id="18" name="Šipka doprava 17"/>
          <p:cNvSpPr/>
          <p:nvPr/>
        </p:nvSpPr>
        <p:spPr>
          <a:xfrm>
            <a:off x="3735791" y="39687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39429" y="3968784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4.PÁD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24549" y="4941168"/>
            <a:ext cx="5790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Ich</a:t>
            </a:r>
            <a:r>
              <a:rPr lang="cs-CZ" sz="2800" dirty="0" smtClean="0"/>
              <a:t> lege </a:t>
            </a:r>
            <a:r>
              <a:rPr lang="cs-CZ" sz="2800" dirty="0" err="1" smtClean="0"/>
              <a:t>das</a:t>
            </a:r>
            <a:r>
              <a:rPr lang="cs-CZ" sz="2800" dirty="0" smtClean="0"/>
              <a:t> Buch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auf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den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Tisch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6933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DP\AppData\Local\Microsoft\Windows\Temporary Internet Files\Content.IE5\258FW9QY\MC9001936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8481" y="717357"/>
            <a:ext cx="1604698" cy="119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P\AppData\Local\Microsoft\Windows\Temporary Internet Files\Content.IE5\AQNIYB6N\MC90043383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6544" y="238321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P\AppData\Local\Microsoft\Windows\Temporary Internet Files\Content.IE5\DEA9ZXBM\MC9004417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8220" y="4293096"/>
            <a:ext cx="2250116" cy="225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83568" y="980728"/>
            <a:ext cx="338426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tašky </a:t>
            </a:r>
          </a:p>
          <a:p>
            <a:r>
              <a:rPr lang="cs-CZ" sz="2400" dirty="0" smtClean="0"/>
              <a:t>za dům</a:t>
            </a:r>
          </a:p>
          <a:p>
            <a:r>
              <a:rPr lang="cs-CZ" sz="2400" dirty="0" smtClean="0"/>
              <a:t>na stole</a:t>
            </a:r>
          </a:p>
          <a:p>
            <a:r>
              <a:rPr lang="cs-CZ" sz="2400" dirty="0" smtClean="0"/>
              <a:t>před domem</a:t>
            </a:r>
          </a:p>
          <a:p>
            <a:r>
              <a:rPr lang="cs-CZ" sz="2400" dirty="0" smtClean="0"/>
              <a:t>nad stůl</a:t>
            </a:r>
          </a:p>
          <a:p>
            <a:r>
              <a:rPr lang="cs-CZ" sz="2400" dirty="0" smtClean="0"/>
              <a:t>v tašce</a:t>
            </a:r>
          </a:p>
          <a:p>
            <a:r>
              <a:rPr lang="cs-CZ" sz="2400" dirty="0" smtClean="0"/>
              <a:t>pod stůl</a:t>
            </a:r>
          </a:p>
          <a:p>
            <a:r>
              <a:rPr lang="cs-CZ" sz="2400" dirty="0" smtClean="0"/>
              <a:t>do domu</a:t>
            </a:r>
          </a:p>
          <a:p>
            <a:r>
              <a:rPr lang="cs-CZ" sz="2400" dirty="0" smtClean="0"/>
              <a:t>mezi taškou a stolem</a:t>
            </a:r>
          </a:p>
          <a:p>
            <a:r>
              <a:rPr lang="cs-CZ" sz="2400" dirty="0" smtClean="0"/>
              <a:t>za taškou</a:t>
            </a:r>
          </a:p>
          <a:p>
            <a:r>
              <a:rPr lang="cs-CZ" sz="2400" dirty="0" smtClean="0"/>
              <a:t>vedle stolu</a:t>
            </a:r>
          </a:p>
          <a:p>
            <a:r>
              <a:rPr lang="cs-CZ" sz="2400" dirty="0" smtClean="0"/>
              <a:t>v domě</a:t>
            </a:r>
          </a:p>
          <a:p>
            <a:r>
              <a:rPr lang="cs-CZ" sz="2400" dirty="0" smtClean="0"/>
              <a:t>za stolem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1583" y="377395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ÜBERSETZE: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40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DP\AppData\Local\Microsoft\Windows\Temporary Internet Files\Content.IE5\258FW9QY\MC9001936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8481" y="717357"/>
            <a:ext cx="1604698" cy="119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P\AppData\Local\Microsoft\Windows\Temporary Internet Files\Content.IE5\AQNIYB6N\MC90043383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6544" y="238321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P\AppData\Local\Microsoft\Windows\Temporary Internet Files\Content.IE5\DEA9ZXBM\MC9004417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8220" y="4293096"/>
            <a:ext cx="2250116" cy="225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83568" y="980728"/>
            <a:ext cx="6930102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tašky – </a:t>
            </a:r>
            <a:r>
              <a:rPr lang="cs-CZ" sz="2400" dirty="0" smtClean="0">
                <a:solidFill>
                  <a:srgbClr val="FF0000"/>
                </a:solidFill>
              </a:rPr>
              <a:t>in </a:t>
            </a:r>
            <a:r>
              <a:rPr lang="cs-CZ" sz="2400" dirty="0" err="1" smtClean="0">
                <a:solidFill>
                  <a:srgbClr val="FF0000"/>
                </a:solidFill>
              </a:rPr>
              <a:t>die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Tasche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za dům – </a:t>
            </a:r>
            <a:r>
              <a:rPr lang="cs-CZ" sz="2400" dirty="0" err="1" smtClean="0">
                <a:solidFill>
                  <a:srgbClr val="FF0000"/>
                </a:solidFill>
              </a:rPr>
              <a:t>hinter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das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Haus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na stole – </a:t>
            </a:r>
            <a:r>
              <a:rPr lang="cs-CZ" sz="2400" dirty="0" err="1" smtClean="0">
                <a:solidFill>
                  <a:srgbClr val="FF0000"/>
                </a:solidFill>
              </a:rPr>
              <a:t>auf</a:t>
            </a:r>
            <a:r>
              <a:rPr lang="cs-CZ" sz="2400" dirty="0" smtClean="0">
                <a:solidFill>
                  <a:srgbClr val="FF0000"/>
                </a:solidFill>
              </a:rPr>
              <a:t> dem </a:t>
            </a:r>
            <a:r>
              <a:rPr lang="cs-CZ" sz="2400" dirty="0" err="1" smtClean="0">
                <a:solidFill>
                  <a:srgbClr val="FF0000"/>
                </a:solidFill>
              </a:rPr>
              <a:t>Tisch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před domem – </a:t>
            </a:r>
            <a:r>
              <a:rPr lang="cs-CZ" sz="2400" dirty="0" smtClean="0">
                <a:solidFill>
                  <a:srgbClr val="FF0000"/>
                </a:solidFill>
              </a:rPr>
              <a:t>vor </a:t>
            </a:r>
            <a:r>
              <a:rPr lang="cs-CZ" sz="2400" dirty="0" err="1" smtClean="0">
                <a:solidFill>
                  <a:srgbClr val="FF0000"/>
                </a:solidFill>
              </a:rPr>
              <a:t>dem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Haus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nad stůl – </a:t>
            </a:r>
            <a:r>
              <a:rPr lang="cs-CZ" sz="2400" dirty="0" err="1" smtClean="0">
                <a:solidFill>
                  <a:srgbClr val="FF0000"/>
                </a:solidFill>
              </a:rPr>
              <a:t>über</a:t>
            </a:r>
            <a:r>
              <a:rPr lang="cs-CZ" sz="2400" dirty="0" smtClean="0">
                <a:solidFill>
                  <a:srgbClr val="FF0000"/>
                </a:solidFill>
              </a:rPr>
              <a:t> den </a:t>
            </a:r>
            <a:r>
              <a:rPr lang="cs-CZ" sz="2400" dirty="0" err="1" smtClean="0">
                <a:solidFill>
                  <a:srgbClr val="FF0000"/>
                </a:solidFill>
              </a:rPr>
              <a:t>Tisch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v tašce – </a:t>
            </a:r>
            <a:r>
              <a:rPr lang="cs-CZ" sz="2400" dirty="0" smtClean="0">
                <a:solidFill>
                  <a:srgbClr val="FF0000"/>
                </a:solidFill>
              </a:rPr>
              <a:t>in der </a:t>
            </a:r>
            <a:r>
              <a:rPr lang="cs-CZ" sz="2400" dirty="0" err="1" smtClean="0">
                <a:solidFill>
                  <a:srgbClr val="FF0000"/>
                </a:solidFill>
              </a:rPr>
              <a:t>Tasche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pod stůl – </a:t>
            </a:r>
            <a:r>
              <a:rPr lang="cs-CZ" sz="2400" dirty="0" err="1" smtClean="0">
                <a:solidFill>
                  <a:srgbClr val="FF0000"/>
                </a:solidFill>
              </a:rPr>
              <a:t>unter</a:t>
            </a:r>
            <a:r>
              <a:rPr lang="cs-CZ" sz="2400" dirty="0" smtClean="0">
                <a:solidFill>
                  <a:srgbClr val="FF0000"/>
                </a:solidFill>
              </a:rPr>
              <a:t> den </a:t>
            </a:r>
            <a:r>
              <a:rPr lang="cs-CZ" sz="2400" dirty="0" err="1" smtClean="0">
                <a:solidFill>
                  <a:srgbClr val="FF0000"/>
                </a:solidFill>
              </a:rPr>
              <a:t>Tisch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do domu – </a:t>
            </a:r>
            <a:r>
              <a:rPr lang="cs-CZ" sz="2400" dirty="0" smtClean="0">
                <a:solidFill>
                  <a:srgbClr val="FF0000"/>
                </a:solidFill>
              </a:rPr>
              <a:t>in </a:t>
            </a:r>
            <a:r>
              <a:rPr lang="cs-CZ" sz="2400" dirty="0" err="1" smtClean="0">
                <a:solidFill>
                  <a:srgbClr val="FF0000"/>
                </a:solidFill>
              </a:rPr>
              <a:t>das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Haus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mezi taškou a stolem – </a:t>
            </a:r>
            <a:r>
              <a:rPr lang="cs-CZ" sz="2400" dirty="0" err="1" smtClean="0">
                <a:solidFill>
                  <a:srgbClr val="FF0000"/>
                </a:solidFill>
              </a:rPr>
              <a:t>zwischen</a:t>
            </a:r>
            <a:r>
              <a:rPr lang="cs-CZ" sz="2400" dirty="0" smtClean="0">
                <a:solidFill>
                  <a:srgbClr val="FF0000"/>
                </a:solidFill>
              </a:rPr>
              <a:t> der </a:t>
            </a:r>
            <a:r>
              <a:rPr lang="cs-CZ" sz="2400" dirty="0" err="1" smtClean="0">
                <a:solidFill>
                  <a:srgbClr val="FF0000"/>
                </a:solidFill>
              </a:rPr>
              <a:t>Tasche</a:t>
            </a:r>
            <a:r>
              <a:rPr lang="cs-CZ" sz="2400" dirty="0"/>
              <a:t>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</a:t>
            </a:r>
            <a:r>
              <a:rPr lang="cs-CZ" sz="2400" dirty="0" err="1" smtClean="0">
                <a:solidFill>
                  <a:srgbClr val="FF0000"/>
                </a:solidFill>
              </a:rPr>
              <a:t>und</a:t>
            </a:r>
            <a:r>
              <a:rPr lang="cs-CZ" sz="2400" dirty="0" smtClean="0">
                <a:solidFill>
                  <a:srgbClr val="FF0000"/>
                </a:solidFill>
              </a:rPr>
              <a:t> dem </a:t>
            </a:r>
            <a:r>
              <a:rPr lang="cs-CZ" sz="2400" dirty="0" err="1" smtClean="0">
                <a:solidFill>
                  <a:srgbClr val="FF0000"/>
                </a:solidFill>
              </a:rPr>
              <a:t>Tisch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za taškou – </a:t>
            </a:r>
            <a:r>
              <a:rPr lang="cs-CZ" sz="2400" dirty="0" err="1" smtClean="0">
                <a:solidFill>
                  <a:srgbClr val="FF0000"/>
                </a:solidFill>
              </a:rPr>
              <a:t>hinter</a:t>
            </a:r>
            <a:r>
              <a:rPr lang="cs-CZ" sz="2400" dirty="0" smtClean="0">
                <a:solidFill>
                  <a:srgbClr val="FF0000"/>
                </a:solidFill>
              </a:rPr>
              <a:t> der </a:t>
            </a:r>
            <a:r>
              <a:rPr lang="cs-CZ" sz="2400" dirty="0" err="1" smtClean="0">
                <a:solidFill>
                  <a:srgbClr val="FF0000"/>
                </a:solidFill>
              </a:rPr>
              <a:t>Tasche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vedle stolu – </a:t>
            </a:r>
            <a:r>
              <a:rPr lang="cs-CZ" sz="2400" dirty="0" err="1" smtClean="0">
                <a:solidFill>
                  <a:srgbClr val="FF0000"/>
                </a:solidFill>
              </a:rPr>
              <a:t>neben</a:t>
            </a:r>
            <a:r>
              <a:rPr lang="cs-CZ" sz="2400" dirty="0" smtClean="0">
                <a:solidFill>
                  <a:srgbClr val="FF0000"/>
                </a:solidFill>
              </a:rPr>
              <a:t> dem </a:t>
            </a:r>
            <a:r>
              <a:rPr lang="cs-CZ" sz="2400" dirty="0" err="1" smtClean="0">
                <a:solidFill>
                  <a:srgbClr val="FF0000"/>
                </a:solidFill>
              </a:rPr>
              <a:t>Tisch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v domě – </a:t>
            </a:r>
            <a:r>
              <a:rPr lang="cs-CZ" sz="2400" dirty="0" smtClean="0">
                <a:solidFill>
                  <a:srgbClr val="FF0000"/>
                </a:solidFill>
              </a:rPr>
              <a:t>in dem </a:t>
            </a:r>
            <a:r>
              <a:rPr lang="cs-CZ" sz="2400" dirty="0" err="1" smtClean="0">
                <a:solidFill>
                  <a:srgbClr val="FF0000"/>
                </a:solidFill>
              </a:rPr>
              <a:t>Haus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za stolem – </a:t>
            </a:r>
            <a:r>
              <a:rPr lang="cs-CZ" sz="2400" dirty="0" err="1" smtClean="0">
                <a:solidFill>
                  <a:srgbClr val="FF0000"/>
                </a:solidFill>
              </a:rPr>
              <a:t>hinter</a:t>
            </a:r>
            <a:r>
              <a:rPr lang="cs-CZ" sz="2400" dirty="0" smtClean="0">
                <a:solidFill>
                  <a:srgbClr val="FF0000"/>
                </a:solidFill>
              </a:rPr>
              <a:t> dem </a:t>
            </a:r>
            <a:r>
              <a:rPr lang="cs-CZ" sz="2400" dirty="0" err="1" smtClean="0">
                <a:solidFill>
                  <a:srgbClr val="FF0000"/>
                </a:solidFill>
              </a:rPr>
              <a:t>Tisch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1583" y="377395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ÜBERSETZE: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55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340768"/>
            <a:ext cx="568296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Text je dílem autora.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Obrázky jsou z otevřené galerie Microsoft Office.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30.5.2012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096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238</TotalTime>
  <Words>424</Words>
  <Application>Microsoft Office PowerPoint</Application>
  <PresentationFormat>Předvádění na obrazovce (4:3)</PresentationFormat>
  <Paragraphs>153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Simona</cp:lastModifiedBy>
  <cp:revision>25</cp:revision>
  <dcterms:created xsi:type="dcterms:W3CDTF">2012-05-31T17:05:18Z</dcterms:created>
  <dcterms:modified xsi:type="dcterms:W3CDTF">2013-02-25T09:08:50Z</dcterms:modified>
</cp:coreProperties>
</file>