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71" r:id="rId3"/>
    <p:sldId id="261" r:id="rId4"/>
    <p:sldId id="262" r:id="rId5"/>
    <p:sldId id="263" r:id="rId6"/>
    <p:sldId id="264" r:id="rId7"/>
    <p:sldId id="266" r:id="rId8"/>
    <p:sldId id="267" r:id="rId9"/>
    <p:sldId id="268" r:id="rId10"/>
    <p:sldId id="269" r:id="rId11"/>
    <p:sldId id="27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A30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VY_32_INOVACE_11_ Německý jazyk 7.-9.r.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Ludmila </a:t>
          </a:r>
          <a:r>
            <a:rPr lang="cs-CZ" sz="2000" dirty="0" err="1" smtClean="0"/>
            <a:t>Faiková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Nepravidelná slovesa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25AF021-ACC7-4440-99AB-DEE498657504}" type="presOf" srcId="{B651F6E3-6281-48DB-9319-2AEAFDAE7572}" destId="{6BB5E863-4638-4E1D-BFDE-399D028AC4ED}" srcOrd="1" destOrd="0" presId="urn:microsoft.com/office/officeart/2005/8/layout/target3"/>
    <dgm:cxn modelId="{7FB70671-153E-48A0-9633-26FDBD0C43C2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E63F0B7-941A-448A-854A-F8ECA3118B52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07F3517-47CD-4108-939D-E35004004008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381B104-18AE-4C42-93F3-1EE0FB79D36F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6033260-1D5E-43C9-9B9D-0DBDA1BFE0FB}" type="presOf" srcId="{757F3AB3-0718-4624-B441-E567A8F0AB56}" destId="{333A1088-737F-45CB-B68E-254E46348037}" srcOrd="0" destOrd="0" presId="urn:microsoft.com/office/officeart/2005/8/layout/target3"/>
    <dgm:cxn modelId="{42768FD5-B961-41C2-B6E1-7C8252C7CAE0}" type="presOf" srcId="{D1B46980-6531-4606-95E6-44980827E919}" destId="{6140AFEC-043D-4C43-A2F9-D0F5331DF3A3}" srcOrd="0" destOrd="0" presId="urn:microsoft.com/office/officeart/2005/8/layout/target3"/>
    <dgm:cxn modelId="{381E53E7-A114-4484-98B2-F11291150AC2}" type="presOf" srcId="{D8197B8C-B260-4A16-BDF4-0947B075E274}" destId="{25B08C86-7E15-44DC-BE7F-FFB55DD49D12}" srcOrd="0" destOrd="0" presId="urn:microsoft.com/office/officeart/2005/8/layout/target3"/>
    <dgm:cxn modelId="{1CDAE682-D4B0-493E-B06F-28C50BCC72E3}" type="presOf" srcId="{4C35D32F-0EAB-4CD7-82EE-45574DC2A586}" destId="{8BEBB6EC-1DAA-4CAC-8A25-BC0FCBD5DBD5}" srcOrd="0" destOrd="0" presId="urn:microsoft.com/office/officeart/2005/8/layout/target3"/>
    <dgm:cxn modelId="{701735AB-BA18-46C0-B849-23AFA82A896B}" type="presOf" srcId="{D1B46980-6531-4606-95E6-44980827E919}" destId="{2BE915AB-18AA-4053-B92C-3BFC9ED204BB}" srcOrd="1" destOrd="0" presId="urn:microsoft.com/office/officeart/2005/8/layout/target3"/>
    <dgm:cxn modelId="{46DCBC5B-619B-4415-A299-1BF70208F5F0}" type="presOf" srcId="{D1D4F407-5343-4D3F-B5B9-D407B03CAEB4}" destId="{D005CE8C-CC26-4C3E-AC11-E15060ECD759}" srcOrd="0" destOrd="0" presId="urn:microsoft.com/office/officeart/2005/8/layout/target3"/>
    <dgm:cxn modelId="{88454856-AAC6-40C0-85B8-0FBA26EF4E69}" type="presParOf" srcId="{333A1088-737F-45CB-B68E-254E46348037}" destId="{F5ABB229-8D3B-4694-996A-96F23CF14429}" srcOrd="0" destOrd="0" presId="urn:microsoft.com/office/officeart/2005/8/layout/target3"/>
    <dgm:cxn modelId="{653DD1C6-AC28-4021-9E17-5E53DC060893}" type="presParOf" srcId="{333A1088-737F-45CB-B68E-254E46348037}" destId="{F41139FD-01EE-4571-8B17-4FB00FC51163}" srcOrd="1" destOrd="0" presId="urn:microsoft.com/office/officeart/2005/8/layout/target3"/>
    <dgm:cxn modelId="{353C327B-FB32-4DAA-AFBC-62B68E83B583}" type="presParOf" srcId="{333A1088-737F-45CB-B68E-254E46348037}" destId="{D005CE8C-CC26-4C3E-AC11-E15060ECD759}" srcOrd="2" destOrd="0" presId="urn:microsoft.com/office/officeart/2005/8/layout/target3"/>
    <dgm:cxn modelId="{4DF4CE5C-CBCF-4DB4-85F6-35919B6EBF56}" type="presParOf" srcId="{333A1088-737F-45CB-B68E-254E46348037}" destId="{2C702D82-9B77-49B7-9568-BB8EB47C3372}" srcOrd="3" destOrd="0" presId="urn:microsoft.com/office/officeart/2005/8/layout/target3"/>
    <dgm:cxn modelId="{3790D6B9-A50C-4E54-9A31-6FA67F8BF904}" type="presParOf" srcId="{333A1088-737F-45CB-B68E-254E46348037}" destId="{A52A0455-90FF-4808-ABD0-F02540D31D5A}" srcOrd="4" destOrd="0" presId="urn:microsoft.com/office/officeart/2005/8/layout/target3"/>
    <dgm:cxn modelId="{4475DCA4-13BD-41E9-B4A9-D9A3042A72DE}" type="presParOf" srcId="{333A1088-737F-45CB-B68E-254E46348037}" destId="{6140AFEC-043D-4C43-A2F9-D0F5331DF3A3}" srcOrd="5" destOrd="0" presId="urn:microsoft.com/office/officeart/2005/8/layout/target3"/>
    <dgm:cxn modelId="{7DA67A75-DC8E-4E66-9C8F-1628E8455587}" type="presParOf" srcId="{333A1088-737F-45CB-B68E-254E46348037}" destId="{9358AC05-5D7D-4327-9F80-1AD486AEA664}" srcOrd="6" destOrd="0" presId="urn:microsoft.com/office/officeart/2005/8/layout/target3"/>
    <dgm:cxn modelId="{742447D2-7675-4E21-B3A9-0BC91D6896B3}" type="presParOf" srcId="{333A1088-737F-45CB-B68E-254E46348037}" destId="{313FC574-E1CD-4FB4-B054-0B805CE0447D}" srcOrd="7" destOrd="0" presId="urn:microsoft.com/office/officeart/2005/8/layout/target3"/>
    <dgm:cxn modelId="{17883DD4-FA12-4EE7-A938-1C4292011DD5}" type="presParOf" srcId="{333A1088-737F-45CB-B68E-254E46348037}" destId="{619D679B-A015-4ECF-8348-D1034C574F40}" srcOrd="8" destOrd="0" presId="urn:microsoft.com/office/officeart/2005/8/layout/target3"/>
    <dgm:cxn modelId="{01C7CE01-7ABE-49D8-95E6-41FD8E0598DE}" type="presParOf" srcId="{333A1088-737F-45CB-B68E-254E46348037}" destId="{322283A8-4A27-4CDA-BAE3-F381106A9174}" srcOrd="9" destOrd="0" presId="urn:microsoft.com/office/officeart/2005/8/layout/target3"/>
    <dgm:cxn modelId="{51F0BA7D-0BE8-4AF2-B37A-C3C264784901}" type="presParOf" srcId="{333A1088-737F-45CB-B68E-254E46348037}" destId="{FFC9F71D-1B4F-4AD9-A4A6-86ADEFC8AF5C}" srcOrd="10" destOrd="0" presId="urn:microsoft.com/office/officeart/2005/8/layout/target3"/>
    <dgm:cxn modelId="{117D64BE-67CF-4F8E-8D77-5EEF0232E705}" type="presParOf" srcId="{333A1088-737F-45CB-B68E-254E46348037}" destId="{25B08C86-7E15-44DC-BE7F-FFB55DD49D12}" srcOrd="11" destOrd="0" presId="urn:microsoft.com/office/officeart/2005/8/layout/target3"/>
    <dgm:cxn modelId="{99F2BF96-6BD4-4D1B-9FCB-57F1A2CAEE29}" type="presParOf" srcId="{333A1088-737F-45CB-B68E-254E46348037}" destId="{76644BE8-9D7C-4C09-B250-3D10AF48CBB7}" srcOrd="12" destOrd="0" presId="urn:microsoft.com/office/officeart/2005/8/layout/target3"/>
    <dgm:cxn modelId="{17730947-86B7-4069-A586-A5BB300E35BC}" type="presParOf" srcId="{333A1088-737F-45CB-B68E-254E46348037}" destId="{EE85B701-7295-41C0-BA7A-34D3756A2AE6}" srcOrd="13" destOrd="0" presId="urn:microsoft.com/office/officeart/2005/8/layout/target3"/>
    <dgm:cxn modelId="{6FF882D0-D90C-41C7-A906-0EADAB909950}" type="presParOf" srcId="{333A1088-737F-45CB-B68E-254E46348037}" destId="{8BEBB6EC-1DAA-4CAC-8A25-BC0FCBD5DBD5}" srcOrd="14" destOrd="0" presId="urn:microsoft.com/office/officeart/2005/8/layout/target3"/>
    <dgm:cxn modelId="{DAF61EC8-90C9-44B7-9D38-7B923A696EAA}" type="presParOf" srcId="{333A1088-737F-45CB-B68E-254E46348037}" destId="{AED2198E-93D5-4001-81B4-73124B309672}" srcOrd="15" destOrd="0" presId="urn:microsoft.com/office/officeart/2005/8/layout/target3"/>
    <dgm:cxn modelId="{3C4C4913-A195-4910-9E35-A606EFC85D15}" type="presParOf" srcId="{333A1088-737F-45CB-B68E-254E46348037}" destId="{2BE915AB-18AA-4053-B92C-3BFC9ED204BB}" srcOrd="16" destOrd="0" presId="urn:microsoft.com/office/officeart/2005/8/layout/target3"/>
    <dgm:cxn modelId="{69048994-1C22-4695-90E8-EDEA02B190A9}" type="presParOf" srcId="{333A1088-737F-45CB-B68E-254E46348037}" destId="{6BB5E863-4638-4E1D-BFDE-399D028AC4ED}" srcOrd="17" destOrd="0" presId="urn:microsoft.com/office/officeart/2005/8/layout/target3"/>
    <dgm:cxn modelId="{28756856-BA86-480E-9EE8-241556870886}" type="presParOf" srcId="{333A1088-737F-45CB-B68E-254E46348037}" destId="{5A5FFA88-C948-4069-8E93-59FA12366E83}" srcOrd="18" destOrd="0" presId="urn:microsoft.com/office/officeart/2005/8/layout/target3"/>
    <dgm:cxn modelId="{77B121D9-1B4A-487B-AC5C-224DAC20E8E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07B7C8-04A2-40CB-9E56-C788C497D3A7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9A95DA4-1587-487C-AB8D-C17FF5E6C73E}">
      <dgm:prSet phldrT="[Text]"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cs-CZ" dirty="0" smtClean="0"/>
            <a:t>a        ä</a:t>
          </a:r>
          <a:endParaRPr lang="cs-CZ" dirty="0"/>
        </a:p>
      </dgm:t>
    </dgm:pt>
    <dgm:pt modelId="{BD025C02-B1C3-469E-913B-3DA7E6B3CF9C}" type="parTrans" cxnId="{B48CB70D-4D5E-460E-B2C7-26AF44723D4C}">
      <dgm:prSet/>
      <dgm:spPr/>
      <dgm:t>
        <a:bodyPr/>
        <a:lstStyle/>
        <a:p>
          <a:endParaRPr lang="cs-CZ"/>
        </a:p>
      </dgm:t>
    </dgm:pt>
    <dgm:pt modelId="{BAC64994-9D30-43D6-BCAA-CAFE91A68BB3}" type="sibTrans" cxnId="{B48CB70D-4D5E-460E-B2C7-26AF44723D4C}">
      <dgm:prSet/>
      <dgm:spPr/>
      <dgm:t>
        <a:bodyPr/>
        <a:lstStyle/>
        <a:p>
          <a:endParaRPr lang="cs-CZ"/>
        </a:p>
      </dgm:t>
    </dgm:pt>
    <dgm:pt modelId="{7C258E71-25D3-4B2C-BDB0-68D980A3F533}">
      <dgm:prSet phldrT="[Text]"/>
      <dgm:spPr/>
      <dgm:t>
        <a:bodyPr/>
        <a:lstStyle/>
        <a:p>
          <a:r>
            <a:rPr lang="cs-CZ" dirty="0" err="1" smtClean="0"/>
            <a:t>fahren</a:t>
          </a:r>
          <a:endParaRPr lang="cs-CZ" dirty="0"/>
        </a:p>
      </dgm:t>
    </dgm:pt>
    <dgm:pt modelId="{C2313443-F500-4E56-A494-474C1B56E4D1}" type="parTrans" cxnId="{768273B2-59CC-41D3-9A38-F185557EE506}">
      <dgm:prSet/>
      <dgm:spPr/>
      <dgm:t>
        <a:bodyPr/>
        <a:lstStyle/>
        <a:p>
          <a:endParaRPr lang="cs-CZ"/>
        </a:p>
      </dgm:t>
    </dgm:pt>
    <dgm:pt modelId="{E2FBFEC1-8F5D-4B75-8FAD-508A7E13644E}" type="sibTrans" cxnId="{768273B2-59CC-41D3-9A38-F185557EE506}">
      <dgm:prSet/>
      <dgm:spPr/>
      <dgm:t>
        <a:bodyPr/>
        <a:lstStyle/>
        <a:p>
          <a:endParaRPr lang="cs-CZ"/>
        </a:p>
      </dgm:t>
    </dgm:pt>
    <dgm:pt modelId="{57CA1C64-1235-4A80-BC9A-42F309E85A24}">
      <dgm:prSet phldrT="[Text]"/>
      <dgm:spPr/>
      <dgm:t>
        <a:bodyPr/>
        <a:lstStyle/>
        <a:p>
          <a:r>
            <a:rPr lang="cs-CZ" dirty="0" err="1" smtClean="0"/>
            <a:t>schlafen</a:t>
          </a:r>
          <a:endParaRPr lang="cs-CZ" dirty="0"/>
        </a:p>
      </dgm:t>
    </dgm:pt>
    <dgm:pt modelId="{0444DDDD-DDE2-4C08-B61F-38AFDED1A63C}" type="parTrans" cxnId="{6C48BD31-5CFE-42CC-9039-646C98B2B130}">
      <dgm:prSet/>
      <dgm:spPr/>
      <dgm:t>
        <a:bodyPr/>
        <a:lstStyle/>
        <a:p>
          <a:endParaRPr lang="cs-CZ"/>
        </a:p>
      </dgm:t>
    </dgm:pt>
    <dgm:pt modelId="{1018D1DA-9663-457B-9BF4-F00E3F6F8A49}" type="sibTrans" cxnId="{6C48BD31-5CFE-42CC-9039-646C98B2B130}">
      <dgm:prSet/>
      <dgm:spPr/>
      <dgm:t>
        <a:bodyPr/>
        <a:lstStyle/>
        <a:p>
          <a:endParaRPr lang="cs-CZ"/>
        </a:p>
      </dgm:t>
    </dgm:pt>
    <dgm:pt modelId="{FC83F04D-8655-4E21-A920-D3B225B79F03}">
      <dgm:prSet phldrT="[Text]"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cs-CZ" dirty="0" smtClean="0"/>
            <a:t>e        i</a:t>
          </a:r>
          <a:endParaRPr lang="cs-CZ" dirty="0"/>
        </a:p>
      </dgm:t>
    </dgm:pt>
    <dgm:pt modelId="{22165D41-A26B-4DCA-BC14-B66717453F73}" type="parTrans" cxnId="{F6B49306-0775-418C-886A-14FB4DEC9144}">
      <dgm:prSet/>
      <dgm:spPr/>
      <dgm:t>
        <a:bodyPr/>
        <a:lstStyle/>
        <a:p>
          <a:endParaRPr lang="cs-CZ"/>
        </a:p>
      </dgm:t>
    </dgm:pt>
    <dgm:pt modelId="{20275D90-6578-42C8-A753-3F15D7E624D0}" type="sibTrans" cxnId="{F6B49306-0775-418C-886A-14FB4DEC9144}">
      <dgm:prSet/>
      <dgm:spPr/>
      <dgm:t>
        <a:bodyPr/>
        <a:lstStyle/>
        <a:p>
          <a:endParaRPr lang="cs-CZ"/>
        </a:p>
      </dgm:t>
    </dgm:pt>
    <dgm:pt modelId="{8D7D42B5-2DBA-42ED-BF63-4273E970FC3D}">
      <dgm:prSet phldrT="[Text]"/>
      <dgm:spPr/>
      <dgm:t>
        <a:bodyPr/>
        <a:lstStyle/>
        <a:p>
          <a:r>
            <a:rPr lang="cs-CZ" dirty="0" err="1" smtClean="0"/>
            <a:t>sprechen</a:t>
          </a:r>
          <a:endParaRPr lang="cs-CZ" dirty="0"/>
        </a:p>
      </dgm:t>
    </dgm:pt>
    <dgm:pt modelId="{7D70CE25-7764-4775-A4AF-A0376ADDEF3A}" type="parTrans" cxnId="{E192E726-D92A-4166-B229-B7F4415D54D3}">
      <dgm:prSet/>
      <dgm:spPr/>
      <dgm:t>
        <a:bodyPr/>
        <a:lstStyle/>
        <a:p>
          <a:endParaRPr lang="cs-CZ"/>
        </a:p>
      </dgm:t>
    </dgm:pt>
    <dgm:pt modelId="{67AC6293-6AE7-443A-B8A3-FE71D2BB776A}" type="sibTrans" cxnId="{E192E726-D92A-4166-B229-B7F4415D54D3}">
      <dgm:prSet/>
      <dgm:spPr/>
      <dgm:t>
        <a:bodyPr/>
        <a:lstStyle/>
        <a:p>
          <a:endParaRPr lang="cs-CZ"/>
        </a:p>
      </dgm:t>
    </dgm:pt>
    <dgm:pt modelId="{95A750B4-BDD0-48C6-852B-875571FA20FA}">
      <dgm:prSet phldrT="[Text]"/>
      <dgm:spPr/>
      <dgm:t>
        <a:bodyPr/>
        <a:lstStyle/>
        <a:p>
          <a:r>
            <a:rPr lang="cs-CZ" dirty="0" err="1" smtClean="0"/>
            <a:t>geben</a:t>
          </a:r>
          <a:endParaRPr lang="cs-CZ" dirty="0"/>
        </a:p>
      </dgm:t>
    </dgm:pt>
    <dgm:pt modelId="{012C9F6E-456A-42EC-BF40-FACEC479B57F}" type="parTrans" cxnId="{FEAFFD19-9046-485C-855E-A50F5F3C5C5F}">
      <dgm:prSet/>
      <dgm:spPr/>
      <dgm:t>
        <a:bodyPr/>
        <a:lstStyle/>
        <a:p>
          <a:endParaRPr lang="cs-CZ"/>
        </a:p>
      </dgm:t>
    </dgm:pt>
    <dgm:pt modelId="{C50BDB75-E2A3-4B6A-833F-C4268E4B4E5E}" type="sibTrans" cxnId="{FEAFFD19-9046-485C-855E-A50F5F3C5C5F}">
      <dgm:prSet/>
      <dgm:spPr/>
      <dgm:t>
        <a:bodyPr/>
        <a:lstStyle/>
        <a:p>
          <a:endParaRPr lang="cs-CZ"/>
        </a:p>
      </dgm:t>
    </dgm:pt>
    <dgm:pt modelId="{BE11BE9E-E5C0-413C-8768-B033B55CAE42}">
      <dgm:prSet phldrT="[Text]"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cs-CZ" dirty="0" smtClean="0"/>
            <a:t>e       </a:t>
          </a:r>
          <a:r>
            <a:rPr lang="cs-CZ" dirty="0" err="1" smtClean="0"/>
            <a:t>ie</a:t>
          </a:r>
          <a:endParaRPr lang="cs-CZ" dirty="0"/>
        </a:p>
      </dgm:t>
    </dgm:pt>
    <dgm:pt modelId="{B8CD9350-39E1-4EA1-AF0B-F4AE6DB93ACB}" type="parTrans" cxnId="{D6418624-AF72-43F8-9C34-266BC9E4DCC0}">
      <dgm:prSet/>
      <dgm:spPr/>
      <dgm:t>
        <a:bodyPr/>
        <a:lstStyle/>
        <a:p>
          <a:endParaRPr lang="cs-CZ"/>
        </a:p>
      </dgm:t>
    </dgm:pt>
    <dgm:pt modelId="{2356FFF0-F781-4559-BEDD-EBA521A750CC}" type="sibTrans" cxnId="{D6418624-AF72-43F8-9C34-266BC9E4DCC0}">
      <dgm:prSet/>
      <dgm:spPr/>
      <dgm:t>
        <a:bodyPr/>
        <a:lstStyle/>
        <a:p>
          <a:endParaRPr lang="cs-CZ"/>
        </a:p>
      </dgm:t>
    </dgm:pt>
    <dgm:pt modelId="{D22D3727-62A6-40A6-9C84-F375CB4AD327}">
      <dgm:prSet phldrT="[Text]"/>
      <dgm:spPr/>
      <dgm:t>
        <a:bodyPr/>
        <a:lstStyle/>
        <a:p>
          <a:r>
            <a:rPr lang="cs-CZ" dirty="0" err="1" smtClean="0"/>
            <a:t>lesen</a:t>
          </a:r>
          <a:endParaRPr lang="cs-CZ" dirty="0"/>
        </a:p>
      </dgm:t>
    </dgm:pt>
    <dgm:pt modelId="{9B26E939-BAA3-4D6C-98AB-51F0E97B845D}" type="parTrans" cxnId="{197DE073-CCE6-4B6C-BB4B-9B8678AE52E7}">
      <dgm:prSet/>
      <dgm:spPr/>
      <dgm:t>
        <a:bodyPr/>
        <a:lstStyle/>
        <a:p>
          <a:endParaRPr lang="cs-CZ"/>
        </a:p>
      </dgm:t>
    </dgm:pt>
    <dgm:pt modelId="{FBF00A1B-C9CB-4BE6-9990-BAAF92C00D48}" type="sibTrans" cxnId="{197DE073-CCE6-4B6C-BB4B-9B8678AE52E7}">
      <dgm:prSet/>
      <dgm:spPr/>
      <dgm:t>
        <a:bodyPr/>
        <a:lstStyle/>
        <a:p>
          <a:endParaRPr lang="cs-CZ"/>
        </a:p>
      </dgm:t>
    </dgm:pt>
    <dgm:pt modelId="{233473B5-69D9-4F77-97F7-074CD11F3E68}">
      <dgm:prSet phldrT="[Text]"/>
      <dgm:spPr/>
      <dgm:t>
        <a:bodyPr/>
        <a:lstStyle/>
        <a:p>
          <a:r>
            <a:rPr lang="cs-CZ" dirty="0" err="1" smtClean="0"/>
            <a:t>sehen</a:t>
          </a:r>
          <a:endParaRPr lang="cs-CZ" dirty="0"/>
        </a:p>
      </dgm:t>
    </dgm:pt>
    <dgm:pt modelId="{1190C506-24F0-4D2F-9891-0D0444328D34}" type="parTrans" cxnId="{5A4214F6-54C1-4280-BC92-5B8A21033189}">
      <dgm:prSet/>
      <dgm:spPr/>
      <dgm:t>
        <a:bodyPr/>
        <a:lstStyle/>
        <a:p>
          <a:endParaRPr lang="cs-CZ"/>
        </a:p>
      </dgm:t>
    </dgm:pt>
    <dgm:pt modelId="{7381D8EB-0104-4AEB-9EB3-D842E94B8EE1}" type="sibTrans" cxnId="{5A4214F6-54C1-4280-BC92-5B8A21033189}">
      <dgm:prSet/>
      <dgm:spPr/>
      <dgm:t>
        <a:bodyPr/>
        <a:lstStyle/>
        <a:p>
          <a:endParaRPr lang="cs-CZ"/>
        </a:p>
      </dgm:t>
    </dgm:pt>
    <dgm:pt modelId="{FBFB2EA1-B49E-4F09-8541-43BF592F9D6A}">
      <dgm:prSet/>
      <dgm:spPr/>
      <dgm:t>
        <a:bodyPr/>
        <a:lstStyle/>
        <a:p>
          <a:r>
            <a:rPr lang="cs-CZ" dirty="0" err="1" smtClean="0"/>
            <a:t>laufen</a:t>
          </a:r>
          <a:endParaRPr lang="cs-CZ" dirty="0"/>
        </a:p>
      </dgm:t>
    </dgm:pt>
    <dgm:pt modelId="{4A5D063D-5E54-4DA4-84C6-905A2A1AD7AA}" type="parTrans" cxnId="{42517F22-F372-4D8E-8B1B-B7A315D4BA6A}">
      <dgm:prSet/>
      <dgm:spPr/>
      <dgm:t>
        <a:bodyPr/>
        <a:lstStyle/>
        <a:p>
          <a:endParaRPr lang="cs-CZ"/>
        </a:p>
      </dgm:t>
    </dgm:pt>
    <dgm:pt modelId="{C7607F3F-EB8E-4F8F-9D25-8064AF863AEE}" type="sibTrans" cxnId="{42517F22-F372-4D8E-8B1B-B7A315D4BA6A}">
      <dgm:prSet/>
      <dgm:spPr/>
      <dgm:t>
        <a:bodyPr/>
        <a:lstStyle/>
        <a:p>
          <a:endParaRPr lang="cs-CZ"/>
        </a:p>
      </dgm:t>
    </dgm:pt>
    <dgm:pt modelId="{920DC1C6-2BB7-4B9D-9991-7A2700293920}" type="pres">
      <dgm:prSet presAssocID="{6507B7C8-04A2-40CB-9E56-C788C497D3A7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FA9134B8-A83A-4917-98E0-679CA6972A04}" type="pres">
      <dgm:prSet presAssocID="{29A95DA4-1587-487C-AB8D-C17FF5E6C73E}" presName="horFlow" presStyleCnt="0"/>
      <dgm:spPr/>
    </dgm:pt>
    <dgm:pt modelId="{95116104-7C4A-4B0D-BDB6-DEE2C80B8B04}" type="pres">
      <dgm:prSet presAssocID="{29A95DA4-1587-487C-AB8D-C17FF5E6C73E}" presName="bigChev" presStyleLbl="node1" presStyleIdx="0" presStyleCnt="3"/>
      <dgm:spPr/>
      <dgm:t>
        <a:bodyPr/>
        <a:lstStyle/>
        <a:p>
          <a:endParaRPr lang="cs-CZ"/>
        </a:p>
      </dgm:t>
    </dgm:pt>
    <dgm:pt modelId="{62147736-374D-43F8-A840-7A151C647631}" type="pres">
      <dgm:prSet presAssocID="{C2313443-F500-4E56-A494-474C1B56E4D1}" presName="parTrans" presStyleCnt="0"/>
      <dgm:spPr/>
    </dgm:pt>
    <dgm:pt modelId="{7BE59FC1-549B-4F2E-815E-D008B483A503}" type="pres">
      <dgm:prSet presAssocID="{7C258E71-25D3-4B2C-BDB0-68D980A3F533}" presName="node" presStyleLbl="alignAccFollowNode1" presStyleIdx="0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2954CC-C4EF-4259-801A-429263899F5B}" type="pres">
      <dgm:prSet presAssocID="{E2FBFEC1-8F5D-4B75-8FAD-508A7E13644E}" presName="sibTrans" presStyleCnt="0"/>
      <dgm:spPr/>
    </dgm:pt>
    <dgm:pt modelId="{5A95B2A8-4C15-459B-8459-CBFAF3BB3B42}" type="pres">
      <dgm:prSet presAssocID="{57CA1C64-1235-4A80-BC9A-42F309E85A24}" presName="node" presStyleLbl="alignAccFollowNode1" presStyleIdx="1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1C6C018-CF36-4F0C-9879-3C433AFEA62C}" type="pres">
      <dgm:prSet presAssocID="{1018D1DA-9663-457B-9BF4-F00E3F6F8A49}" presName="sibTrans" presStyleCnt="0"/>
      <dgm:spPr/>
    </dgm:pt>
    <dgm:pt modelId="{360107FD-DC09-416C-B460-6D17015D9062}" type="pres">
      <dgm:prSet presAssocID="{FBFB2EA1-B49E-4F09-8541-43BF592F9D6A}" presName="node" presStyleLbl="alignAccFollowNode1" presStyleIdx="2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6C409E-3C10-4110-BC35-27518D9D19B0}" type="pres">
      <dgm:prSet presAssocID="{29A95DA4-1587-487C-AB8D-C17FF5E6C73E}" presName="vSp" presStyleCnt="0"/>
      <dgm:spPr/>
    </dgm:pt>
    <dgm:pt modelId="{F6659B82-1EE6-4A4F-8DCD-9B9D7C829A9A}" type="pres">
      <dgm:prSet presAssocID="{FC83F04D-8655-4E21-A920-D3B225B79F03}" presName="horFlow" presStyleCnt="0"/>
      <dgm:spPr/>
    </dgm:pt>
    <dgm:pt modelId="{A065EDB4-EFED-46BB-9735-3EA9534EC9EF}" type="pres">
      <dgm:prSet presAssocID="{FC83F04D-8655-4E21-A920-D3B225B79F03}" presName="bigChev" presStyleLbl="node1" presStyleIdx="1" presStyleCnt="3"/>
      <dgm:spPr/>
      <dgm:t>
        <a:bodyPr/>
        <a:lstStyle/>
        <a:p>
          <a:endParaRPr lang="cs-CZ"/>
        </a:p>
      </dgm:t>
    </dgm:pt>
    <dgm:pt modelId="{9D974DA0-5EE6-4B7A-AE28-FF818601E84C}" type="pres">
      <dgm:prSet presAssocID="{7D70CE25-7764-4775-A4AF-A0376ADDEF3A}" presName="parTrans" presStyleCnt="0"/>
      <dgm:spPr/>
    </dgm:pt>
    <dgm:pt modelId="{BAE1A541-3AC5-4042-9B22-7851C165040F}" type="pres">
      <dgm:prSet presAssocID="{8D7D42B5-2DBA-42ED-BF63-4273E970FC3D}" presName="node" presStyleLbl="alignAccFollowNode1" presStyleIdx="3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6339F09-041B-43C3-8C78-A9E8A29477A3}" type="pres">
      <dgm:prSet presAssocID="{67AC6293-6AE7-443A-B8A3-FE71D2BB776A}" presName="sibTrans" presStyleCnt="0"/>
      <dgm:spPr/>
    </dgm:pt>
    <dgm:pt modelId="{5837767B-B60F-486A-AF3A-7385D7F8006F}" type="pres">
      <dgm:prSet presAssocID="{95A750B4-BDD0-48C6-852B-875571FA20FA}" presName="node" presStyleLbl="alignAccFollowNode1" presStyleIdx="4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617C6EE-E0C0-4A80-A321-C4DBD6B4113A}" type="pres">
      <dgm:prSet presAssocID="{FC83F04D-8655-4E21-A920-D3B225B79F03}" presName="vSp" presStyleCnt="0"/>
      <dgm:spPr/>
    </dgm:pt>
    <dgm:pt modelId="{343A741A-B9D2-4AA8-9DF2-2523F1F6CA0B}" type="pres">
      <dgm:prSet presAssocID="{BE11BE9E-E5C0-413C-8768-B033B55CAE42}" presName="horFlow" presStyleCnt="0"/>
      <dgm:spPr/>
    </dgm:pt>
    <dgm:pt modelId="{78445E98-13D5-413C-816D-D3CB63BD4EBF}" type="pres">
      <dgm:prSet presAssocID="{BE11BE9E-E5C0-413C-8768-B033B55CAE42}" presName="bigChev" presStyleLbl="node1" presStyleIdx="2" presStyleCnt="3"/>
      <dgm:spPr/>
      <dgm:t>
        <a:bodyPr/>
        <a:lstStyle/>
        <a:p>
          <a:endParaRPr lang="cs-CZ"/>
        </a:p>
      </dgm:t>
    </dgm:pt>
    <dgm:pt modelId="{E38DD19C-6D5B-45A5-983E-2353D4A2C373}" type="pres">
      <dgm:prSet presAssocID="{9B26E939-BAA3-4D6C-98AB-51F0E97B845D}" presName="parTrans" presStyleCnt="0"/>
      <dgm:spPr/>
    </dgm:pt>
    <dgm:pt modelId="{009D4A60-73A2-492A-98DD-BA5FAB2C2500}" type="pres">
      <dgm:prSet presAssocID="{D22D3727-62A6-40A6-9C84-F375CB4AD327}" presName="node" presStyleLbl="alignAccFollowNode1" presStyleIdx="5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63CC15-AE2A-4597-A620-5289F99F6ECA}" type="pres">
      <dgm:prSet presAssocID="{FBF00A1B-C9CB-4BE6-9990-BAAF92C00D48}" presName="sibTrans" presStyleCnt="0"/>
      <dgm:spPr/>
    </dgm:pt>
    <dgm:pt modelId="{92A92DDA-744F-4F21-8D01-E57D6F64E828}" type="pres">
      <dgm:prSet presAssocID="{233473B5-69D9-4F77-97F7-074CD11F3E68}" presName="node" presStyleLbl="alignAccFollowNode1" presStyleIdx="6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6B49306-0775-418C-886A-14FB4DEC9144}" srcId="{6507B7C8-04A2-40CB-9E56-C788C497D3A7}" destId="{FC83F04D-8655-4E21-A920-D3B225B79F03}" srcOrd="1" destOrd="0" parTransId="{22165D41-A26B-4DCA-BC14-B66717453F73}" sibTransId="{20275D90-6578-42C8-A753-3F15D7E624D0}"/>
    <dgm:cxn modelId="{6C48BD31-5CFE-42CC-9039-646C98B2B130}" srcId="{29A95DA4-1587-487C-AB8D-C17FF5E6C73E}" destId="{57CA1C64-1235-4A80-BC9A-42F309E85A24}" srcOrd="1" destOrd="0" parTransId="{0444DDDD-DDE2-4C08-B61F-38AFDED1A63C}" sibTransId="{1018D1DA-9663-457B-9BF4-F00E3F6F8A49}"/>
    <dgm:cxn modelId="{197DE073-CCE6-4B6C-BB4B-9B8678AE52E7}" srcId="{BE11BE9E-E5C0-413C-8768-B033B55CAE42}" destId="{D22D3727-62A6-40A6-9C84-F375CB4AD327}" srcOrd="0" destOrd="0" parTransId="{9B26E939-BAA3-4D6C-98AB-51F0E97B845D}" sibTransId="{FBF00A1B-C9CB-4BE6-9990-BAAF92C00D48}"/>
    <dgm:cxn modelId="{42517F22-F372-4D8E-8B1B-B7A315D4BA6A}" srcId="{29A95DA4-1587-487C-AB8D-C17FF5E6C73E}" destId="{FBFB2EA1-B49E-4F09-8541-43BF592F9D6A}" srcOrd="2" destOrd="0" parTransId="{4A5D063D-5E54-4DA4-84C6-905A2A1AD7AA}" sibTransId="{C7607F3F-EB8E-4F8F-9D25-8064AF863AEE}"/>
    <dgm:cxn modelId="{E192E726-D92A-4166-B229-B7F4415D54D3}" srcId="{FC83F04D-8655-4E21-A920-D3B225B79F03}" destId="{8D7D42B5-2DBA-42ED-BF63-4273E970FC3D}" srcOrd="0" destOrd="0" parTransId="{7D70CE25-7764-4775-A4AF-A0376ADDEF3A}" sibTransId="{67AC6293-6AE7-443A-B8A3-FE71D2BB776A}"/>
    <dgm:cxn modelId="{FEAFFD19-9046-485C-855E-A50F5F3C5C5F}" srcId="{FC83F04D-8655-4E21-A920-D3B225B79F03}" destId="{95A750B4-BDD0-48C6-852B-875571FA20FA}" srcOrd="1" destOrd="0" parTransId="{012C9F6E-456A-42EC-BF40-FACEC479B57F}" sibTransId="{C50BDB75-E2A3-4B6A-833F-C4268E4B4E5E}"/>
    <dgm:cxn modelId="{F2A1B299-1228-4199-A8EA-3E50098FD243}" type="presOf" srcId="{7C258E71-25D3-4B2C-BDB0-68D980A3F533}" destId="{7BE59FC1-549B-4F2E-815E-D008B483A503}" srcOrd="0" destOrd="0" presId="urn:microsoft.com/office/officeart/2005/8/layout/lProcess3"/>
    <dgm:cxn modelId="{C99ADAD0-758A-4D29-845C-2CF92FB5C995}" type="presOf" srcId="{6507B7C8-04A2-40CB-9E56-C788C497D3A7}" destId="{920DC1C6-2BB7-4B9D-9991-7A2700293920}" srcOrd="0" destOrd="0" presId="urn:microsoft.com/office/officeart/2005/8/layout/lProcess3"/>
    <dgm:cxn modelId="{8B5F8578-394F-4E80-881A-B7F589D38E14}" type="presOf" srcId="{FBFB2EA1-B49E-4F09-8541-43BF592F9D6A}" destId="{360107FD-DC09-416C-B460-6D17015D9062}" srcOrd="0" destOrd="0" presId="urn:microsoft.com/office/officeart/2005/8/layout/lProcess3"/>
    <dgm:cxn modelId="{62FAE328-5765-4ACD-A0AC-C713AC3AC42B}" type="presOf" srcId="{FC83F04D-8655-4E21-A920-D3B225B79F03}" destId="{A065EDB4-EFED-46BB-9735-3EA9534EC9EF}" srcOrd="0" destOrd="0" presId="urn:microsoft.com/office/officeart/2005/8/layout/lProcess3"/>
    <dgm:cxn modelId="{4DF4231A-22A5-4D79-A4E3-2DBFF30CE755}" type="presOf" srcId="{29A95DA4-1587-487C-AB8D-C17FF5E6C73E}" destId="{95116104-7C4A-4B0D-BDB6-DEE2C80B8B04}" srcOrd="0" destOrd="0" presId="urn:microsoft.com/office/officeart/2005/8/layout/lProcess3"/>
    <dgm:cxn modelId="{5116B97A-467C-4020-82F2-BF35DA7EC272}" type="presOf" srcId="{D22D3727-62A6-40A6-9C84-F375CB4AD327}" destId="{009D4A60-73A2-492A-98DD-BA5FAB2C2500}" srcOrd="0" destOrd="0" presId="urn:microsoft.com/office/officeart/2005/8/layout/lProcess3"/>
    <dgm:cxn modelId="{A93B990C-814A-4236-A090-C8B3EB52AD03}" type="presOf" srcId="{95A750B4-BDD0-48C6-852B-875571FA20FA}" destId="{5837767B-B60F-486A-AF3A-7385D7F8006F}" srcOrd="0" destOrd="0" presId="urn:microsoft.com/office/officeart/2005/8/layout/lProcess3"/>
    <dgm:cxn modelId="{768273B2-59CC-41D3-9A38-F185557EE506}" srcId="{29A95DA4-1587-487C-AB8D-C17FF5E6C73E}" destId="{7C258E71-25D3-4B2C-BDB0-68D980A3F533}" srcOrd="0" destOrd="0" parTransId="{C2313443-F500-4E56-A494-474C1B56E4D1}" sibTransId="{E2FBFEC1-8F5D-4B75-8FAD-508A7E13644E}"/>
    <dgm:cxn modelId="{D88DF8C7-6961-4602-B37F-6C7EC33D8494}" type="presOf" srcId="{233473B5-69D9-4F77-97F7-074CD11F3E68}" destId="{92A92DDA-744F-4F21-8D01-E57D6F64E828}" srcOrd="0" destOrd="0" presId="urn:microsoft.com/office/officeart/2005/8/layout/lProcess3"/>
    <dgm:cxn modelId="{537FAF20-7BEC-493F-B0EB-0F00B4876DF8}" type="presOf" srcId="{BE11BE9E-E5C0-413C-8768-B033B55CAE42}" destId="{78445E98-13D5-413C-816D-D3CB63BD4EBF}" srcOrd="0" destOrd="0" presId="urn:microsoft.com/office/officeart/2005/8/layout/lProcess3"/>
    <dgm:cxn modelId="{D6418624-AF72-43F8-9C34-266BC9E4DCC0}" srcId="{6507B7C8-04A2-40CB-9E56-C788C497D3A7}" destId="{BE11BE9E-E5C0-413C-8768-B033B55CAE42}" srcOrd="2" destOrd="0" parTransId="{B8CD9350-39E1-4EA1-AF0B-F4AE6DB93ACB}" sibTransId="{2356FFF0-F781-4559-BEDD-EBA521A750CC}"/>
    <dgm:cxn modelId="{B48CB70D-4D5E-460E-B2C7-26AF44723D4C}" srcId="{6507B7C8-04A2-40CB-9E56-C788C497D3A7}" destId="{29A95DA4-1587-487C-AB8D-C17FF5E6C73E}" srcOrd="0" destOrd="0" parTransId="{BD025C02-B1C3-469E-913B-3DA7E6B3CF9C}" sibTransId="{BAC64994-9D30-43D6-BCAA-CAFE91A68BB3}"/>
    <dgm:cxn modelId="{6552899E-F253-42E4-95BA-6536BFF62C7E}" type="presOf" srcId="{8D7D42B5-2DBA-42ED-BF63-4273E970FC3D}" destId="{BAE1A541-3AC5-4042-9B22-7851C165040F}" srcOrd="0" destOrd="0" presId="urn:microsoft.com/office/officeart/2005/8/layout/lProcess3"/>
    <dgm:cxn modelId="{15DF4791-5F63-4736-9D47-0A9A7932542B}" type="presOf" srcId="{57CA1C64-1235-4A80-BC9A-42F309E85A24}" destId="{5A95B2A8-4C15-459B-8459-CBFAF3BB3B42}" srcOrd="0" destOrd="0" presId="urn:microsoft.com/office/officeart/2005/8/layout/lProcess3"/>
    <dgm:cxn modelId="{5A4214F6-54C1-4280-BC92-5B8A21033189}" srcId="{BE11BE9E-E5C0-413C-8768-B033B55CAE42}" destId="{233473B5-69D9-4F77-97F7-074CD11F3E68}" srcOrd="1" destOrd="0" parTransId="{1190C506-24F0-4D2F-9891-0D0444328D34}" sibTransId="{7381D8EB-0104-4AEB-9EB3-D842E94B8EE1}"/>
    <dgm:cxn modelId="{FFBCD2ED-50A6-4B35-859D-B6DA71A83AC1}" type="presParOf" srcId="{920DC1C6-2BB7-4B9D-9991-7A2700293920}" destId="{FA9134B8-A83A-4917-98E0-679CA6972A04}" srcOrd="0" destOrd="0" presId="urn:microsoft.com/office/officeart/2005/8/layout/lProcess3"/>
    <dgm:cxn modelId="{095BA253-4DB1-4EBD-994F-915953B02846}" type="presParOf" srcId="{FA9134B8-A83A-4917-98E0-679CA6972A04}" destId="{95116104-7C4A-4B0D-BDB6-DEE2C80B8B04}" srcOrd="0" destOrd="0" presId="urn:microsoft.com/office/officeart/2005/8/layout/lProcess3"/>
    <dgm:cxn modelId="{E0BC1686-39CF-4854-A9EA-690657544561}" type="presParOf" srcId="{FA9134B8-A83A-4917-98E0-679CA6972A04}" destId="{62147736-374D-43F8-A840-7A151C647631}" srcOrd="1" destOrd="0" presId="urn:microsoft.com/office/officeart/2005/8/layout/lProcess3"/>
    <dgm:cxn modelId="{BCFF3BEA-4AC5-4861-967B-824CBDB8FB47}" type="presParOf" srcId="{FA9134B8-A83A-4917-98E0-679CA6972A04}" destId="{7BE59FC1-549B-4F2E-815E-D008B483A503}" srcOrd="2" destOrd="0" presId="urn:microsoft.com/office/officeart/2005/8/layout/lProcess3"/>
    <dgm:cxn modelId="{618840A0-EC87-487A-ACD4-1B0B7E5F7EE8}" type="presParOf" srcId="{FA9134B8-A83A-4917-98E0-679CA6972A04}" destId="{9C2954CC-C4EF-4259-801A-429263899F5B}" srcOrd="3" destOrd="0" presId="urn:microsoft.com/office/officeart/2005/8/layout/lProcess3"/>
    <dgm:cxn modelId="{E691AAD8-4926-4D5A-A1B9-B332AA21F70F}" type="presParOf" srcId="{FA9134B8-A83A-4917-98E0-679CA6972A04}" destId="{5A95B2A8-4C15-459B-8459-CBFAF3BB3B42}" srcOrd="4" destOrd="0" presId="urn:microsoft.com/office/officeart/2005/8/layout/lProcess3"/>
    <dgm:cxn modelId="{DE0A77D6-73FE-45C5-AC50-4ADF4C63632E}" type="presParOf" srcId="{FA9134B8-A83A-4917-98E0-679CA6972A04}" destId="{91C6C018-CF36-4F0C-9879-3C433AFEA62C}" srcOrd="5" destOrd="0" presId="urn:microsoft.com/office/officeart/2005/8/layout/lProcess3"/>
    <dgm:cxn modelId="{657781C3-A771-45BE-BD6E-61BCD43EA504}" type="presParOf" srcId="{FA9134B8-A83A-4917-98E0-679CA6972A04}" destId="{360107FD-DC09-416C-B460-6D17015D9062}" srcOrd="6" destOrd="0" presId="urn:microsoft.com/office/officeart/2005/8/layout/lProcess3"/>
    <dgm:cxn modelId="{01A0CF00-846B-4C14-8AEC-C38EECC98893}" type="presParOf" srcId="{920DC1C6-2BB7-4B9D-9991-7A2700293920}" destId="{0E6C409E-3C10-4110-BC35-27518D9D19B0}" srcOrd="1" destOrd="0" presId="urn:microsoft.com/office/officeart/2005/8/layout/lProcess3"/>
    <dgm:cxn modelId="{65B3B0CF-CEDC-465F-BFD6-D675D3E6FBEE}" type="presParOf" srcId="{920DC1C6-2BB7-4B9D-9991-7A2700293920}" destId="{F6659B82-1EE6-4A4F-8DCD-9B9D7C829A9A}" srcOrd="2" destOrd="0" presId="urn:microsoft.com/office/officeart/2005/8/layout/lProcess3"/>
    <dgm:cxn modelId="{5A4BB9DA-7A29-4D1C-80D6-6EF3DD433310}" type="presParOf" srcId="{F6659B82-1EE6-4A4F-8DCD-9B9D7C829A9A}" destId="{A065EDB4-EFED-46BB-9735-3EA9534EC9EF}" srcOrd="0" destOrd="0" presId="urn:microsoft.com/office/officeart/2005/8/layout/lProcess3"/>
    <dgm:cxn modelId="{9B64463D-74ED-4310-BFAF-F8C698BAD8DA}" type="presParOf" srcId="{F6659B82-1EE6-4A4F-8DCD-9B9D7C829A9A}" destId="{9D974DA0-5EE6-4B7A-AE28-FF818601E84C}" srcOrd="1" destOrd="0" presId="urn:microsoft.com/office/officeart/2005/8/layout/lProcess3"/>
    <dgm:cxn modelId="{879EDB0D-5513-42D6-9482-61FD50144F2D}" type="presParOf" srcId="{F6659B82-1EE6-4A4F-8DCD-9B9D7C829A9A}" destId="{BAE1A541-3AC5-4042-9B22-7851C165040F}" srcOrd="2" destOrd="0" presId="urn:microsoft.com/office/officeart/2005/8/layout/lProcess3"/>
    <dgm:cxn modelId="{97311927-38D2-4FD6-8540-E121C5938E0F}" type="presParOf" srcId="{F6659B82-1EE6-4A4F-8DCD-9B9D7C829A9A}" destId="{B6339F09-041B-43C3-8C78-A9E8A29477A3}" srcOrd="3" destOrd="0" presId="urn:microsoft.com/office/officeart/2005/8/layout/lProcess3"/>
    <dgm:cxn modelId="{87966ED6-AED4-43EF-9578-B47FA82BA4DC}" type="presParOf" srcId="{F6659B82-1EE6-4A4F-8DCD-9B9D7C829A9A}" destId="{5837767B-B60F-486A-AF3A-7385D7F8006F}" srcOrd="4" destOrd="0" presId="urn:microsoft.com/office/officeart/2005/8/layout/lProcess3"/>
    <dgm:cxn modelId="{8DCA881A-4704-42B2-8D55-457BDC5ACB99}" type="presParOf" srcId="{920DC1C6-2BB7-4B9D-9991-7A2700293920}" destId="{C617C6EE-E0C0-4A80-A321-C4DBD6B4113A}" srcOrd="3" destOrd="0" presId="urn:microsoft.com/office/officeart/2005/8/layout/lProcess3"/>
    <dgm:cxn modelId="{4936C2A6-0087-4E84-8ED2-02D9EEC4E2B7}" type="presParOf" srcId="{920DC1C6-2BB7-4B9D-9991-7A2700293920}" destId="{343A741A-B9D2-4AA8-9DF2-2523F1F6CA0B}" srcOrd="4" destOrd="0" presId="urn:microsoft.com/office/officeart/2005/8/layout/lProcess3"/>
    <dgm:cxn modelId="{7FE32EA4-F487-4415-8090-22249DCA71C8}" type="presParOf" srcId="{343A741A-B9D2-4AA8-9DF2-2523F1F6CA0B}" destId="{78445E98-13D5-413C-816D-D3CB63BD4EBF}" srcOrd="0" destOrd="0" presId="urn:microsoft.com/office/officeart/2005/8/layout/lProcess3"/>
    <dgm:cxn modelId="{F50909BC-1E10-4922-94D1-6CE559620FE0}" type="presParOf" srcId="{343A741A-B9D2-4AA8-9DF2-2523F1F6CA0B}" destId="{E38DD19C-6D5B-45A5-983E-2353D4A2C373}" srcOrd="1" destOrd="0" presId="urn:microsoft.com/office/officeart/2005/8/layout/lProcess3"/>
    <dgm:cxn modelId="{DCC41ABB-1C5E-4EAC-87F1-3CC0DED76900}" type="presParOf" srcId="{343A741A-B9D2-4AA8-9DF2-2523F1F6CA0B}" destId="{009D4A60-73A2-492A-98DD-BA5FAB2C2500}" srcOrd="2" destOrd="0" presId="urn:microsoft.com/office/officeart/2005/8/layout/lProcess3"/>
    <dgm:cxn modelId="{EA1CF987-BDBF-4248-B560-8E27240A4F94}" type="presParOf" srcId="{343A741A-B9D2-4AA8-9DF2-2523F1F6CA0B}" destId="{B563CC15-AE2A-4597-A620-5289F99F6ECA}" srcOrd="3" destOrd="0" presId="urn:microsoft.com/office/officeart/2005/8/layout/lProcess3"/>
    <dgm:cxn modelId="{65691839-2BA4-4E92-9347-8C76E55A1C9D}" type="presParOf" srcId="{343A741A-B9D2-4AA8-9DF2-2523F1F6CA0B}" destId="{92A92DDA-744F-4F21-8D01-E57D6F64E828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Ludmila </a:t>
          </a:r>
          <a:r>
            <a:rPr lang="cs-CZ" sz="2000" kern="1200" dirty="0" err="1" smtClean="0"/>
            <a:t>Faiková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VY_32_INOVACE_11_ Německý jazyk 7.-9.r.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Nepravidelná slovesa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5116104-7C4A-4B0D-BDB6-DEE2C80B8B04}">
      <dsp:nvSpPr>
        <dsp:cNvPr id="0" name=""/>
        <dsp:cNvSpPr/>
      </dsp:nvSpPr>
      <dsp:spPr>
        <a:xfrm>
          <a:off x="3794" y="754983"/>
          <a:ext cx="1946671" cy="778668"/>
        </a:xfrm>
        <a:prstGeom prst="chevron">
          <a:avLst/>
        </a:prstGeom>
        <a:solidFill>
          <a:schemeClr val="bg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19685" rIns="0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a        ä</a:t>
          </a:r>
          <a:endParaRPr lang="cs-CZ" sz="3100" kern="1200" dirty="0"/>
        </a:p>
      </dsp:txBody>
      <dsp:txXfrm>
        <a:off x="3794" y="754983"/>
        <a:ext cx="1946671" cy="778668"/>
      </dsp:txXfrm>
    </dsp:sp>
    <dsp:sp modelId="{7BE59FC1-549B-4F2E-815E-D008B483A503}">
      <dsp:nvSpPr>
        <dsp:cNvPr id="0" name=""/>
        <dsp:cNvSpPr/>
      </dsp:nvSpPr>
      <dsp:spPr>
        <a:xfrm>
          <a:off x="1697399" y="821170"/>
          <a:ext cx="1615737" cy="646295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err="1" smtClean="0"/>
            <a:t>fahren</a:t>
          </a:r>
          <a:endParaRPr lang="cs-CZ" sz="1900" kern="1200" dirty="0"/>
        </a:p>
      </dsp:txBody>
      <dsp:txXfrm>
        <a:off x="1697399" y="821170"/>
        <a:ext cx="1615737" cy="646295"/>
      </dsp:txXfrm>
    </dsp:sp>
    <dsp:sp modelId="{5A95B2A8-4C15-459B-8459-CBFAF3BB3B42}">
      <dsp:nvSpPr>
        <dsp:cNvPr id="0" name=""/>
        <dsp:cNvSpPr/>
      </dsp:nvSpPr>
      <dsp:spPr>
        <a:xfrm>
          <a:off x="3086933" y="821170"/>
          <a:ext cx="1615737" cy="646295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err="1" smtClean="0"/>
            <a:t>schlafen</a:t>
          </a:r>
          <a:endParaRPr lang="cs-CZ" sz="1900" kern="1200" dirty="0"/>
        </a:p>
      </dsp:txBody>
      <dsp:txXfrm>
        <a:off x="3086933" y="821170"/>
        <a:ext cx="1615737" cy="646295"/>
      </dsp:txXfrm>
    </dsp:sp>
    <dsp:sp modelId="{360107FD-DC09-416C-B460-6D17015D9062}">
      <dsp:nvSpPr>
        <dsp:cNvPr id="0" name=""/>
        <dsp:cNvSpPr/>
      </dsp:nvSpPr>
      <dsp:spPr>
        <a:xfrm>
          <a:off x="4476467" y="821170"/>
          <a:ext cx="1615737" cy="646295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err="1" smtClean="0"/>
            <a:t>laufen</a:t>
          </a:r>
          <a:endParaRPr lang="cs-CZ" sz="1900" kern="1200" dirty="0"/>
        </a:p>
      </dsp:txBody>
      <dsp:txXfrm>
        <a:off x="4476467" y="821170"/>
        <a:ext cx="1615737" cy="646295"/>
      </dsp:txXfrm>
    </dsp:sp>
    <dsp:sp modelId="{A065EDB4-EFED-46BB-9735-3EA9534EC9EF}">
      <dsp:nvSpPr>
        <dsp:cNvPr id="0" name=""/>
        <dsp:cNvSpPr/>
      </dsp:nvSpPr>
      <dsp:spPr>
        <a:xfrm>
          <a:off x="3794" y="1642665"/>
          <a:ext cx="1946671" cy="778668"/>
        </a:xfrm>
        <a:prstGeom prst="chevron">
          <a:avLst/>
        </a:prstGeom>
        <a:solidFill>
          <a:schemeClr val="bg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19685" rIns="0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e        i</a:t>
          </a:r>
          <a:endParaRPr lang="cs-CZ" sz="3100" kern="1200" dirty="0"/>
        </a:p>
      </dsp:txBody>
      <dsp:txXfrm>
        <a:off x="3794" y="1642665"/>
        <a:ext cx="1946671" cy="778668"/>
      </dsp:txXfrm>
    </dsp:sp>
    <dsp:sp modelId="{BAE1A541-3AC5-4042-9B22-7851C165040F}">
      <dsp:nvSpPr>
        <dsp:cNvPr id="0" name=""/>
        <dsp:cNvSpPr/>
      </dsp:nvSpPr>
      <dsp:spPr>
        <a:xfrm>
          <a:off x="1697399" y="1708852"/>
          <a:ext cx="1615737" cy="646295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err="1" smtClean="0"/>
            <a:t>sprechen</a:t>
          </a:r>
          <a:endParaRPr lang="cs-CZ" sz="1900" kern="1200" dirty="0"/>
        </a:p>
      </dsp:txBody>
      <dsp:txXfrm>
        <a:off x="1697399" y="1708852"/>
        <a:ext cx="1615737" cy="646295"/>
      </dsp:txXfrm>
    </dsp:sp>
    <dsp:sp modelId="{5837767B-B60F-486A-AF3A-7385D7F8006F}">
      <dsp:nvSpPr>
        <dsp:cNvPr id="0" name=""/>
        <dsp:cNvSpPr/>
      </dsp:nvSpPr>
      <dsp:spPr>
        <a:xfrm>
          <a:off x="3086933" y="1708852"/>
          <a:ext cx="1615737" cy="646295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err="1" smtClean="0"/>
            <a:t>geben</a:t>
          </a:r>
          <a:endParaRPr lang="cs-CZ" sz="1900" kern="1200" dirty="0"/>
        </a:p>
      </dsp:txBody>
      <dsp:txXfrm>
        <a:off x="3086933" y="1708852"/>
        <a:ext cx="1615737" cy="646295"/>
      </dsp:txXfrm>
    </dsp:sp>
    <dsp:sp modelId="{78445E98-13D5-413C-816D-D3CB63BD4EBF}">
      <dsp:nvSpPr>
        <dsp:cNvPr id="0" name=""/>
        <dsp:cNvSpPr/>
      </dsp:nvSpPr>
      <dsp:spPr>
        <a:xfrm>
          <a:off x="3794" y="2530348"/>
          <a:ext cx="1946671" cy="778668"/>
        </a:xfrm>
        <a:prstGeom prst="chevron">
          <a:avLst/>
        </a:prstGeom>
        <a:solidFill>
          <a:schemeClr val="bg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19685" rIns="0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e       </a:t>
          </a:r>
          <a:r>
            <a:rPr lang="cs-CZ" sz="3100" kern="1200" dirty="0" err="1" smtClean="0"/>
            <a:t>ie</a:t>
          </a:r>
          <a:endParaRPr lang="cs-CZ" sz="3100" kern="1200" dirty="0"/>
        </a:p>
      </dsp:txBody>
      <dsp:txXfrm>
        <a:off x="3794" y="2530348"/>
        <a:ext cx="1946671" cy="778668"/>
      </dsp:txXfrm>
    </dsp:sp>
    <dsp:sp modelId="{009D4A60-73A2-492A-98DD-BA5FAB2C2500}">
      <dsp:nvSpPr>
        <dsp:cNvPr id="0" name=""/>
        <dsp:cNvSpPr/>
      </dsp:nvSpPr>
      <dsp:spPr>
        <a:xfrm>
          <a:off x="1697399" y="2596534"/>
          <a:ext cx="1615737" cy="646295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err="1" smtClean="0"/>
            <a:t>lesen</a:t>
          </a:r>
          <a:endParaRPr lang="cs-CZ" sz="1900" kern="1200" dirty="0"/>
        </a:p>
      </dsp:txBody>
      <dsp:txXfrm>
        <a:off x="1697399" y="2596534"/>
        <a:ext cx="1615737" cy="646295"/>
      </dsp:txXfrm>
    </dsp:sp>
    <dsp:sp modelId="{92A92DDA-744F-4F21-8D01-E57D6F64E828}">
      <dsp:nvSpPr>
        <dsp:cNvPr id="0" name=""/>
        <dsp:cNvSpPr/>
      </dsp:nvSpPr>
      <dsp:spPr>
        <a:xfrm>
          <a:off x="3086933" y="2596534"/>
          <a:ext cx="1615737" cy="646295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err="1" smtClean="0"/>
            <a:t>sehen</a:t>
          </a:r>
          <a:endParaRPr lang="cs-CZ" sz="1900" kern="1200" dirty="0"/>
        </a:p>
      </dsp:txBody>
      <dsp:txXfrm>
        <a:off x="3086933" y="2596534"/>
        <a:ext cx="1615737" cy="6462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622C-52A1-4366-B848-A677E8991DD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D28C5-DFBD-41BE-B544-64F6A6EB1B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5085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622C-52A1-4366-B848-A677E8991DD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D28C5-DFBD-41BE-B544-64F6A6EB1B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41393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622C-52A1-4366-B848-A677E8991DD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D28C5-DFBD-41BE-B544-64F6A6EB1B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48768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622C-52A1-4366-B848-A677E8991DD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D28C5-DFBD-41BE-B544-64F6A6EB1B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7096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622C-52A1-4366-B848-A677E8991DD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D28C5-DFBD-41BE-B544-64F6A6EB1B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62634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622C-52A1-4366-B848-A677E8991DD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D28C5-DFBD-41BE-B544-64F6A6EB1B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2952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622C-52A1-4366-B848-A677E8991DD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D28C5-DFBD-41BE-B544-64F6A6EB1B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0932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622C-52A1-4366-B848-A677E8991DD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D28C5-DFBD-41BE-B544-64F6A6EB1B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3253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622C-52A1-4366-B848-A677E8991DD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D28C5-DFBD-41BE-B544-64F6A6EB1B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8941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622C-52A1-4366-B848-A677E8991DD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D28C5-DFBD-41BE-B544-64F6A6EB1B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7051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622C-52A1-4366-B848-A677E8991DD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D28C5-DFBD-41BE-B544-64F6A6EB1B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7685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F622C-52A1-4366-B848-A677E8991DDD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D28C5-DFBD-41BE-B544-64F6A6EB1B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2268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90638851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556792"/>
            <a:ext cx="8584904" cy="100317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1188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484784"/>
            <a:ext cx="708565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endParaRPr lang="cs-CZ" dirty="0"/>
          </a:p>
          <a:p>
            <a:r>
              <a:rPr lang="cs-CZ" dirty="0" smtClean="0"/>
              <a:t>Tato prezentace je určena k seznámení s časováním nepravidelných sloves</a:t>
            </a:r>
          </a:p>
          <a:p>
            <a:endParaRPr lang="cs-CZ" dirty="0" smtClean="0"/>
          </a:p>
          <a:p>
            <a:r>
              <a:rPr lang="cs-CZ" dirty="0" smtClean="0"/>
              <a:t>a jeho následným procvičením.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46831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56556" y="280688"/>
            <a:ext cx="7455031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ČASOVÁNÍ NEPRAVIDELNÝCH SLOVES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904" y="999986"/>
            <a:ext cx="9071329" cy="181588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Nepravidelná slovesa  přibírají  koncovky stejně jako slovesa pravidelná.</a:t>
            </a:r>
          </a:p>
          <a:p>
            <a:r>
              <a:rPr lang="cs-CZ" sz="2400" dirty="0" smtClean="0"/>
              <a:t>Ve 2. a 3. osobě  jed. čísla se mění kmenová samohláska – </a:t>
            </a:r>
          </a:p>
          <a:p>
            <a:r>
              <a:rPr lang="cs-CZ" sz="2400" dirty="0" smtClean="0"/>
              <a:t> v  tomto případě   se mění:  </a:t>
            </a:r>
            <a:r>
              <a:rPr lang="cs-CZ" dirty="0" smtClean="0"/>
              <a:t>                           </a:t>
            </a:r>
          </a:p>
          <a:p>
            <a:r>
              <a:rPr lang="cs-CZ" sz="4000" b="1" dirty="0" smtClean="0"/>
              <a:t>                         a  </a:t>
            </a:r>
            <a:r>
              <a:rPr lang="cs-CZ" sz="4000" dirty="0" smtClean="0"/>
              <a:t>  </a:t>
            </a:r>
            <a:r>
              <a:rPr lang="cs-CZ" sz="4000" dirty="0" smtClean="0">
                <a:solidFill>
                  <a:srgbClr val="0070C0"/>
                </a:solidFill>
              </a:rPr>
              <a:t>             </a:t>
            </a:r>
            <a:r>
              <a:rPr lang="cs-CZ" sz="4000" dirty="0" smtClean="0">
                <a:solidFill>
                  <a:srgbClr val="14A30D"/>
                </a:solidFill>
              </a:rPr>
              <a:t>ä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514203" y="3081419"/>
            <a:ext cx="1696490" cy="76944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fahr</a:t>
            </a:r>
            <a:r>
              <a:rPr lang="cs-CZ" sz="4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</a:t>
            </a:r>
            <a:endParaRPr lang="cs-C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07990" y="4077072"/>
            <a:ext cx="2669962" cy="2246769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 err="1" smtClean="0"/>
              <a:t>ich</a:t>
            </a:r>
            <a:r>
              <a:rPr lang="cs-CZ" sz="2800" dirty="0" smtClean="0"/>
              <a:t> </a:t>
            </a:r>
            <a:r>
              <a:rPr lang="cs-CZ" sz="2800" dirty="0" err="1" smtClean="0"/>
              <a:t>fahr</a:t>
            </a:r>
            <a:r>
              <a:rPr lang="cs-CZ" sz="2800" b="1" dirty="0" err="1" smtClean="0">
                <a:solidFill>
                  <a:srgbClr val="FF0000"/>
                </a:solidFill>
              </a:rPr>
              <a:t>e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endParaRPr lang="cs-CZ" sz="2800" dirty="0" smtClean="0"/>
          </a:p>
          <a:p>
            <a:pPr marL="342900" indent="-342900">
              <a:buAutoNum type="arabicPeriod"/>
            </a:pPr>
            <a:r>
              <a:rPr lang="cs-CZ" sz="2800" dirty="0" err="1" smtClean="0"/>
              <a:t>du</a:t>
            </a:r>
            <a:r>
              <a:rPr lang="cs-CZ" sz="2800" dirty="0" smtClean="0"/>
              <a:t> </a:t>
            </a:r>
            <a:r>
              <a:rPr lang="cs-CZ" sz="2800" dirty="0" err="1" smtClean="0"/>
              <a:t>f</a:t>
            </a:r>
            <a:r>
              <a:rPr lang="cs-CZ" sz="2800" b="1" dirty="0" err="1" smtClean="0">
                <a:solidFill>
                  <a:srgbClr val="14A30D"/>
                </a:solidFill>
              </a:rPr>
              <a:t>ä</a:t>
            </a:r>
            <a:r>
              <a:rPr lang="cs-CZ" sz="2800" dirty="0" err="1" smtClean="0"/>
              <a:t>hr</a:t>
            </a:r>
            <a:r>
              <a:rPr lang="cs-CZ" sz="2800" b="1" dirty="0" err="1" smtClean="0">
                <a:solidFill>
                  <a:srgbClr val="FF0000"/>
                </a:solidFill>
              </a:rPr>
              <a:t>st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endParaRPr lang="cs-CZ" sz="2800" dirty="0" smtClean="0"/>
          </a:p>
          <a:p>
            <a:r>
              <a:rPr lang="cs-CZ" sz="2800" dirty="0" smtClean="0"/>
              <a:t>3. </a:t>
            </a:r>
            <a:r>
              <a:rPr lang="cs-CZ" sz="2800" dirty="0" err="1" smtClean="0"/>
              <a:t>er</a:t>
            </a:r>
            <a:r>
              <a:rPr lang="cs-CZ" sz="2800" dirty="0" smtClean="0"/>
              <a:t>, </a:t>
            </a:r>
            <a:r>
              <a:rPr lang="cs-CZ" sz="2800" dirty="0" err="1" smtClean="0"/>
              <a:t>sie</a:t>
            </a:r>
            <a:r>
              <a:rPr lang="cs-CZ" sz="2800" dirty="0" smtClean="0"/>
              <a:t>, es </a:t>
            </a:r>
            <a:r>
              <a:rPr lang="cs-CZ" sz="2800" dirty="0" err="1" smtClean="0"/>
              <a:t>f</a:t>
            </a:r>
            <a:r>
              <a:rPr lang="cs-CZ" sz="2800" b="1" dirty="0" err="1" smtClean="0">
                <a:solidFill>
                  <a:srgbClr val="14A30D"/>
                </a:solidFill>
              </a:rPr>
              <a:t>ä</a:t>
            </a:r>
            <a:r>
              <a:rPr lang="cs-CZ" sz="2800" dirty="0" err="1" smtClean="0"/>
              <a:t>hr</a:t>
            </a:r>
            <a:r>
              <a:rPr lang="cs-CZ" sz="2800" b="1" dirty="0" err="1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22119" y="4077072"/>
            <a:ext cx="2569421" cy="2246769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1.wir </a:t>
            </a:r>
            <a:r>
              <a:rPr lang="cs-CZ" sz="2800" dirty="0" err="1" smtClean="0"/>
              <a:t>fahr</a:t>
            </a:r>
            <a:r>
              <a:rPr lang="cs-CZ" sz="2800" b="1" dirty="0" err="1" smtClean="0">
                <a:solidFill>
                  <a:srgbClr val="FF0000"/>
                </a:solidFill>
              </a:rPr>
              <a:t>en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dirty="0" smtClean="0"/>
          </a:p>
          <a:p>
            <a:r>
              <a:rPr lang="cs-CZ" sz="2800" dirty="0" smtClean="0"/>
              <a:t>2. </a:t>
            </a:r>
            <a:r>
              <a:rPr lang="cs-CZ" sz="2800" dirty="0" err="1" smtClean="0"/>
              <a:t>ihr</a:t>
            </a:r>
            <a:r>
              <a:rPr lang="cs-CZ" sz="2800" dirty="0" smtClean="0"/>
              <a:t> </a:t>
            </a:r>
            <a:r>
              <a:rPr lang="cs-CZ" sz="2800" dirty="0" err="1" smtClean="0"/>
              <a:t>fahr</a:t>
            </a:r>
            <a:r>
              <a:rPr lang="cs-CZ" sz="2800" b="1" dirty="0" err="1" smtClean="0">
                <a:solidFill>
                  <a:srgbClr val="FF0000"/>
                </a:solidFill>
              </a:rPr>
              <a:t>t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dirty="0" smtClean="0"/>
          </a:p>
          <a:p>
            <a:r>
              <a:rPr lang="cs-CZ" sz="2800" dirty="0" smtClean="0"/>
              <a:t>3. </a:t>
            </a:r>
            <a:r>
              <a:rPr lang="cs-CZ" sz="2800" dirty="0" err="1" smtClean="0"/>
              <a:t>sie</a:t>
            </a:r>
            <a:r>
              <a:rPr lang="cs-CZ" sz="2800" dirty="0" smtClean="0"/>
              <a:t>, </a:t>
            </a:r>
            <a:r>
              <a:rPr lang="cs-CZ" sz="2800" dirty="0" err="1" smtClean="0"/>
              <a:t>Sie</a:t>
            </a:r>
            <a:r>
              <a:rPr lang="cs-CZ" sz="2800" dirty="0" smtClean="0"/>
              <a:t> </a:t>
            </a:r>
            <a:r>
              <a:rPr lang="cs-CZ" sz="2800" dirty="0" err="1" smtClean="0"/>
              <a:t>fahr</a:t>
            </a:r>
            <a:r>
              <a:rPr lang="cs-CZ" sz="2800" b="1" dirty="0" err="1" smtClean="0">
                <a:solidFill>
                  <a:srgbClr val="FF0000"/>
                </a:solidFill>
              </a:rPr>
              <a:t>en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Šipka doprava 2"/>
          <p:cNvSpPr/>
          <p:nvPr/>
        </p:nvSpPr>
        <p:spPr>
          <a:xfrm>
            <a:off x="3875634" y="2352088"/>
            <a:ext cx="911089" cy="2423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196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56556" y="566424"/>
            <a:ext cx="7455031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ČASOVÁNÍ NEPRAVIDELNÝCH SLOVES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66377" y="1387897"/>
            <a:ext cx="7440691" cy="144655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>
              <a:tabLst>
                <a:tab pos="7353300" algn="l"/>
              </a:tabLst>
            </a:pPr>
            <a:r>
              <a:rPr lang="cs-CZ" sz="2400" dirty="0" smtClean="0"/>
              <a:t>Ve 2. a 3. osobě  jed. čísla se mění kmenová samohláska -  </a:t>
            </a:r>
          </a:p>
          <a:p>
            <a:pPr>
              <a:tabLst>
                <a:tab pos="7353300" algn="l"/>
              </a:tabLst>
            </a:pPr>
            <a:r>
              <a:rPr lang="cs-CZ" sz="2400" dirty="0" smtClean="0"/>
              <a:t> - v  tomto případě  se mění:               </a:t>
            </a:r>
            <a:r>
              <a:rPr lang="cs-CZ" dirty="0" smtClean="0"/>
              <a:t>              </a:t>
            </a:r>
          </a:p>
          <a:p>
            <a:r>
              <a:rPr lang="cs-CZ" sz="4000" b="1" dirty="0" smtClean="0"/>
              <a:t>                   e</a:t>
            </a:r>
            <a:r>
              <a:rPr lang="cs-CZ" sz="4000" dirty="0" smtClean="0"/>
              <a:t>    </a:t>
            </a:r>
            <a:r>
              <a:rPr lang="cs-CZ" sz="4000" dirty="0" smtClean="0">
                <a:solidFill>
                  <a:srgbClr val="0070C0"/>
                </a:solidFill>
              </a:rPr>
              <a:t>            </a:t>
            </a:r>
            <a:r>
              <a:rPr lang="cs-CZ" sz="4000" b="1" dirty="0" smtClean="0">
                <a:solidFill>
                  <a:srgbClr val="14A30D"/>
                </a:solidFill>
              </a:rPr>
              <a:t>i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436673" y="3068960"/>
            <a:ext cx="2294795" cy="76944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sprech</a:t>
            </a:r>
            <a:r>
              <a:rPr lang="cs-CZ" sz="4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</a:t>
            </a:r>
            <a:endParaRPr lang="cs-C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07990" y="4077072"/>
            <a:ext cx="2960682" cy="2246769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 err="1" smtClean="0"/>
              <a:t>ich</a:t>
            </a:r>
            <a:r>
              <a:rPr lang="cs-CZ" sz="2800" dirty="0" smtClean="0"/>
              <a:t> </a:t>
            </a:r>
            <a:r>
              <a:rPr lang="cs-CZ" sz="2800" dirty="0" err="1" smtClean="0"/>
              <a:t>sprech</a:t>
            </a:r>
            <a:r>
              <a:rPr lang="cs-CZ" sz="2800" b="1" dirty="0" err="1" smtClean="0">
                <a:solidFill>
                  <a:srgbClr val="FF0000"/>
                </a:solidFill>
              </a:rPr>
              <a:t>e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endParaRPr lang="cs-CZ" sz="2800" dirty="0" smtClean="0"/>
          </a:p>
          <a:p>
            <a:pPr marL="342900" indent="-342900">
              <a:buAutoNum type="arabicPeriod"/>
            </a:pPr>
            <a:r>
              <a:rPr lang="cs-CZ" sz="2800" dirty="0" err="1" smtClean="0"/>
              <a:t>du</a:t>
            </a:r>
            <a:r>
              <a:rPr lang="cs-CZ" sz="2800" dirty="0" smtClean="0"/>
              <a:t> </a:t>
            </a:r>
            <a:r>
              <a:rPr lang="cs-CZ" sz="2800" dirty="0" err="1" smtClean="0"/>
              <a:t>spr</a:t>
            </a:r>
            <a:r>
              <a:rPr lang="cs-CZ" sz="2800" b="1" dirty="0" err="1" smtClean="0">
                <a:solidFill>
                  <a:srgbClr val="14A30D"/>
                </a:solidFill>
              </a:rPr>
              <a:t>i</a:t>
            </a:r>
            <a:r>
              <a:rPr lang="cs-CZ" sz="2800" dirty="0" err="1" smtClean="0"/>
              <a:t>ch</a:t>
            </a:r>
            <a:r>
              <a:rPr lang="cs-CZ" sz="2800" b="1" dirty="0" err="1" smtClean="0">
                <a:solidFill>
                  <a:srgbClr val="FF0000"/>
                </a:solidFill>
              </a:rPr>
              <a:t>st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endParaRPr lang="cs-CZ" sz="2800" dirty="0" smtClean="0"/>
          </a:p>
          <a:p>
            <a:r>
              <a:rPr lang="cs-CZ" sz="2800" dirty="0" smtClean="0"/>
              <a:t>3. </a:t>
            </a:r>
            <a:r>
              <a:rPr lang="cs-CZ" sz="2800" dirty="0" err="1" smtClean="0"/>
              <a:t>er</a:t>
            </a:r>
            <a:r>
              <a:rPr lang="cs-CZ" sz="2800" dirty="0" smtClean="0"/>
              <a:t>, </a:t>
            </a:r>
            <a:r>
              <a:rPr lang="cs-CZ" sz="2800" dirty="0" err="1" smtClean="0"/>
              <a:t>sie</a:t>
            </a:r>
            <a:r>
              <a:rPr lang="cs-CZ" sz="2800" dirty="0" smtClean="0"/>
              <a:t>, es </a:t>
            </a:r>
            <a:r>
              <a:rPr lang="cs-CZ" sz="2800" dirty="0" err="1" smtClean="0"/>
              <a:t>spr</a:t>
            </a:r>
            <a:r>
              <a:rPr lang="cs-CZ" sz="2800" b="1" dirty="0" err="1" smtClean="0">
                <a:solidFill>
                  <a:srgbClr val="14A30D"/>
                </a:solidFill>
              </a:rPr>
              <a:t>i</a:t>
            </a:r>
            <a:r>
              <a:rPr lang="cs-CZ" sz="2800" dirty="0" err="1" smtClean="0"/>
              <a:t>ch</a:t>
            </a:r>
            <a:r>
              <a:rPr lang="cs-CZ" sz="2800" b="1" dirty="0" err="1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86723" y="4077072"/>
            <a:ext cx="2962734" cy="2246769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1.wir </a:t>
            </a:r>
            <a:r>
              <a:rPr lang="cs-CZ" sz="2800" dirty="0" err="1" smtClean="0"/>
              <a:t>sprech</a:t>
            </a:r>
            <a:r>
              <a:rPr lang="cs-CZ" sz="2800" b="1" dirty="0" err="1" smtClean="0">
                <a:solidFill>
                  <a:srgbClr val="FF0000"/>
                </a:solidFill>
              </a:rPr>
              <a:t>en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dirty="0" smtClean="0"/>
          </a:p>
          <a:p>
            <a:r>
              <a:rPr lang="cs-CZ" sz="2800" dirty="0" smtClean="0"/>
              <a:t>2. </a:t>
            </a:r>
            <a:r>
              <a:rPr lang="cs-CZ" sz="2800" dirty="0" err="1" smtClean="0"/>
              <a:t>ihr</a:t>
            </a:r>
            <a:r>
              <a:rPr lang="cs-CZ" sz="2800" dirty="0" smtClean="0"/>
              <a:t> </a:t>
            </a:r>
            <a:r>
              <a:rPr lang="cs-CZ" sz="2800" dirty="0" err="1" smtClean="0"/>
              <a:t>sprech</a:t>
            </a:r>
            <a:r>
              <a:rPr lang="cs-CZ" sz="2800" b="1" dirty="0" err="1" smtClean="0">
                <a:solidFill>
                  <a:srgbClr val="FF0000"/>
                </a:solidFill>
              </a:rPr>
              <a:t>t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dirty="0" smtClean="0"/>
          </a:p>
          <a:p>
            <a:r>
              <a:rPr lang="cs-CZ" sz="2800" dirty="0" smtClean="0"/>
              <a:t>3. </a:t>
            </a:r>
            <a:r>
              <a:rPr lang="cs-CZ" sz="2800" dirty="0" err="1" smtClean="0"/>
              <a:t>sie</a:t>
            </a:r>
            <a:r>
              <a:rPr lang="cs-CZ" sz="2800" dirty="0" smtClean="0"/>
              <a:t>, </a:t>
            </a:r>
            <a:r>
              <a:rPr lang="cs-CZ" sz="2800" dirty="0" err="1" smtClean="0"/>
              <a:t>Sie</a:t>
            </a:r>
            <a:r>
              <a:rPr lang="cs-CZ" sz="2800" dirty="0" smtClean="0"/>
              <a:t> </a:t>
            </a:r>
            <a:r>
              <a:rPr lang="cs-CZ" sz="2800" dirty="0" err="1" smtClean="0"/>
              <a:t>sprech</a:t>
            </a:r>
            <a:r>
              <a:rPr lang="cs-CZ" sz="2800" b="1" dirty="0" err="1" smtClean="0">
                <a:solidFill>
                  <a:srgbClr val="FF0000"/>
                </a:solidFill>
              </a:rPr>
              <a:t>en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Šipka doprava 2"/>
          <p:cNvSpPr/>
          <p:nvPr/>
        </p:nvSpPr>
        <p:spPr>
          <a:xfrm>
            <a:off x="4078627" y="2420888"/>
            <a:ext cx="911089" cy="2423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944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56556" y="566424"/>
            <a:ext cx="7455031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ČASOVÁNÍ NEPRAVIDELNÝCH SLOVES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56556" y="1387897"/>
            <a:ext cx="7440691" cy="14465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>
              <a:tabLst>
                <a:tab pos="7353300" algn="l"/>
              </a:tabLst>
            </a:pPr>
            <a:r>
              <a:rPr lang="cs-CZ" sz="2400" dirty="0" smtClean="0"/>
              <a:t>Ve 2. a 3. osobě  jed. čísla se mění kmenová samohláska -  </a:t>
            </a:r>
          </a:p>
          <a:p>
            <a:pPr>
              <a:tabLst>
                <a:tab pos="7353300" algn="l"/>
              </a:tabLst>
            </a:pPr>
            <a:r>
              <a:rPr lang="cs-CZ" sz="2400" dirty="0" smtClean="0"/>
              <a:t> - v  tomto případě  se mění:               </a:t>
            </a:r>
            <a:r>
              <a:rPr lang="cs-CZ" dirty="0" smtClean="0"/>
              <a:t>              </a:t>
            </a:r>
          </a:p>
          <a:p>
            <a:r>
              <a:rPr lang="cs-CZ" sz="4000" b="1" dirty="0" smtClean="0"/>
              <a:t>                   e</a:t>
            </a:r>
            <a:r>
              <a:rPr lang="cs-CZ" sz="4000" dirty="0" smtClean="0"/>
              <a:t>   </a:t>
            </a:r>
            <a:r>
              <a:rPr lang="cs-CZ" sz="4000" dirty="0" smtClean="0">
                <a:solidFill>
                  <a:srgbClr val="0070C0"/>
                </a:solidFill>
              </a:rPr>
              <a:t>             </a:t>
            </a:r>
            <a:r>
              <a:rPr lang="cs-CZ" sz="4000" b="1" dirty="0" err="1" smtClean="0">
                <a:solidFill>
                  <a:srgbClr val="14A30D"/>
                </a:solidFill>
              </a:rPr>
              <a:t>ie</a:t>
            </a:r>
            <a:endParaRPr lang="cs-CZ" sz="4000" b="1" dirty="0" smtClean="0">
              <a:solidFill>
                <a:srgbClr val="14A30D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485964" y="3140968"/>
            <a:ext cx="1569660" cy="769441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seh</a:t>
            </a:r>
            <a:r>
              <a:rPr lang="cs-CZ" sz="4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</a:t>
            </a:r>
            <a:endParaRPr lang="cs-C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07990" y="4077072"/>
            <a:ext cx="2681760" cy="2246769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 err="1" smtClean="0"/>
              <a:t>ich</a:t>
            </a:r>
            <a:r>
              <a:rPr lang="cs-CZ" sz="2800" dirty="0" smtClean="0"/>
              <a:t> </a:t>
            </a:r>
            <a:r>
              <a:rPr lang="cs-CZ" sz="2800" dirty="0" err="1" smtClean="0"/>
              <a:t>seh</a:t>
            </a:r>
            <a:r>
              <a:rPr lang="cs-CZ" sz="2800" b="1" dirty="0" err="1" smtClean="0">
                <a:solidFill>
                  <a:srgbClr val="FF0000"/>
                </a:solidFill>
              </a:rPr>
              <a:t>e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endParaRPr lang="cs-CZ" sz="2800" dirty="0" smtClean="0"/>
          </a:p>
          <a:p>
            <a:pPr marL="342900" indent="-342900">
              <a:buAutoNum type="arabicPeriod"/>
            </a:pPr>
            <a:r>
              <a:rPr lang="cs-CZ" sz="2800" dirty="0" err="1" smtClean="0"/>
              <a:t>du</a:t>
            </a:r>
            <a:r>
              <a:rPr lang="cs-CZ" sz="2800" dirty="0" smtClean="0"/>
              <a:t> </a:t>
            </a:r>
            <a:r>
              <a:rPr lang="cs-CZ" sz="2800" dirty="0" err="1" smtClean="0"/>
              <a:t>s</a:t>
            </a:r>
            <a:r>
              <a:rPr lang="cs-CZ" sz="2800" b="1" dirty="0" err="1" smtClean="0">
                <a:solidFill>
                  <a:srgbClr val="14A30D"/>
                </a:solidFill>
              </a:rPr>
              <a:t>ie</a:t>
            </a:r>
            <a:r>
              <a:rPr lang="cs-CZ" sz="2800" dirty="0" err="1" smtClean="0"/>
              <a:t>h</a:t>
            </a:r>
            <a:r>
              <a:rPr lang="cs-CZ" sz="2800" b="1" dirty="0" err="1" smtClean="0">
                <a:solidFill>
                  <a:srgbClr val="FF0000"/>
                </a:solidFill>
              </a:rPr>
              <a:t>st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endParaRPr lang="cs-CZ" sz="2800" dirty="0" smtClean="0"/>
          </a:p>
          <a:p>
            <a:r>
              <a:rPr lang="cs-CZ" sz="2800" dirty="0" smtClean="0"/>
              <a:t>3. </a:t>
            </a:r>
            <a:r>
              <a:rPr lang="cs-CZ" sz="2800" dirty="0" err="1" smtClean="0"/>
              <a:t>er</a:t>
            </a:r>
            <a:r>
              <a:rPr lang="cs-CZ" sz="2800" dirty="0" smtClean="0"/>
              <a:t>, </a:t>
            </a:r>
            <a:r>
              <a:rPr lang="cs-CZ" sz="2800" dirty="0" err="1" smtClean="0"/>
              <a:t>sie</a:t>
            </a:r>
            <a:r>
              <a:rPr lang="cs-CZ" sz="2800" dirty="0" smtClean="0"/>
              <a:t>, es </a:t>
            </a:r>
            <a:r>
              <a:rPr lang="cs-CZ" sz="2800" dirty="0" err="1" smtClean="0"/>
              <a:t>s</a:t>
            </a:r>
            <a:r>
              <a:rPr lang="cs-CZ" sz="2800" b="1" dirty="0" err="1" smtClean="0">
                <a:solidFill>
                  <a:srgbClr val="14A30D"/>
                </a:solidFill>
              </a:rPr>
              <a:t>ie</a:t>
            </a:r>
            <a:r>
              <a:rPr lang="cs-CZ" sz="2800" dirty="0" err="1" smtClean="0"/>
              <a:t>h</a:t>
            </a:r>
            <a:r>
              <a:rPr lang="cs-CZ" sz="2800" b="1" dirty="0" err="1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86723" y="4077072"/>
            <a:ext cx="2501006" cy="2246769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1.wir </a:t>
            </a:r>
            <a:r>
              <a:rPr lang="cs-CZ" sz="2800" dirty="0" err="1" smtClean="0"/>
              <a:t>seh</a:t>
            </a:r>
            <a:r>
              <a:rPr lang="cs-CZ" sz="2800" b="1" dirty="0" err="1" smtClean="0">
                <a:solidFill>
                  <a:srgbClr val="FF0000"/>
                </a:solidFill>
              </a:rPr>
              <a:t>en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dirty="0" smtClean="0"/>
          </a:p>
          <a:p>
            <a:r>
              <a:rPr lang="cs-CZ" sz="2800" dirty="0" smtClean="0"/>
              <a:t>2. </a:t>
            </a:r>
            <a:r>
              <a:rPr lang="cs-CZ" sz="2800" dirty="0" err="1" smtClean="0"/>
              <a:t>ihr</a:t>
            </a:r>
            <a:r>
              <a:rPr lang="cs-CZ" sz="2800" dirty="0" smtClean="0"/>
              <a:t> </a:t>
            </a:r>
            <a:r>
              <a:rPr lang="cs-CZ" sz="2800" dirty="0" err="1" smtClean="0"/>
              <a:t>seh</a:t>
            </a:r>
            <a:r>
              <a:rPr lang="cs-CZ" sz="2800" b="1" dirty="0" err="1" smtClean="0">
                <a:solidFill>
                  <a:srgbClr val="FF0000"/>
                </a:solidFill>
              </a:rPr>
              <a:t>t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dirty="0" smtClean="0"/>
          </a:p>
          <a:p>
            <a:r>
              <a:rPr lang="cs-CZ" sz="2800" dirty="0" smtClean="0"/>
              <a:t>3. </a:t>
            </a:r>
            <a:r>
              <a:rPr lang="cs-CZ" sz="2800" dirty="0" err="1" smtClean="0"/>
              <a:t>sie</a:t>
            </a:r>
            <a:r>
              <a:rPr lang="cs-CZ" sz="2800" dirty="0" smtClean="0"/>
              <a:t>, </a:t>
            </a:r>
            <a:r>
              <a:rPr lang="cs-CZ" sz="2800" dirty="0" err="1" smtClean="0"/>
              <a:t>Sie</a:t>
            </a:r>
            <a:r>
              <a:rPr lang="cs-CZ" sz="2800" dirty="0" smtClean="0"/>
              <a:t> </a:t>
            </a:r>
            <a:r>
              <a:rPr lang="cs-CZ" sz="2800" dirty="0" err="1" smtClean="0"/>
              <a:t>seh</a:t>
            </a:r>
            <a:r>
              <a:rPr lang="cs-CZ" sz="2800" b="1" dirty="0" err="1" smtClean="0">
                <a:solidFill>
                  <a:srgbClr val="FF0000"/>
                </a:solidFill>
              </a:rPr>
              <a:t>en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Šipka doprava 2"/>
          <p:cNvSpPr/>
          <p:nvPr/>
        </p:nvSpPr>
        <p:spPr>
          <a:xfrm>
            <a:off x="3875633" y="2396518"/>
            <a:ext cx="911089" cy="2423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934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3133390257"/>
              </p:ext>
            </p:extLst>
          </p:nvPr>
        </p:nvGraphicFramePr>
        <p:xfrm>
          <a:off x="1475656" y="1419123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Šipka doprava 3"/>
          <p:cNvSpPr/>
          <p:nvPr/>
        </p:nvSpPr>
        <p:spPr>
          <a:xfrm>
            <a:off x="2276503" y="2492896"/>
            <a:ext cx="489204" cy="2423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41832" y="4224137"/>
            <a:ext cx="5238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3838" y="3298723"/>
            <a:ext cx="5238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9471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0298" y="764703"/>
            <a:ext cx="12370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Ergänze</a:t>
            </a:r>
            <a:r>
              <a:rPr lang="cs-CZ" sz="2400" dirty="0" smtClean="0"/>
              <a:t>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285376"/>
            <a:ext cx="8887946" cy="649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 smtClean="0"/>
              <a:t>1.   ……………. du gern ………?  (Rad fahren)</a:t>
            </a:r>
          </a:p>
          <a:p>
            <a:r>
              <a:rPr lang="de-DE" sz="2800" dirty="0" smtClean="0"/>
              <a:t>2.   Im Winter ……………….. wir oft …….. (Ski fahren)</a:t>
            </a:r>
          </a:p>
          <a:p>
            <a:pPr marL="342900" indent="-342900">
              <a:buAutoNum type="arabicPeriod" startAt="3"/>
            </a:pPr>
            <a:r>
              <a:rPr lang="de-DE" sz="2800" dirty="0" smtClean="0"/>
              <a:t>  Bis wann ……………….dein Bruder am Samstag? (schlafen)</a:t>
            </a:r>
          </a:p>
          <a:p>
            <a:pPr marL="342900" indent="-342900">
              <a:buAutoNum type="arabicPeriod" startAt="3"/>
            </a:pPr>
            <a:r>
              <a:rPr lang="de-DE" sz="2800" dirty="0" smtClean="0"/>
              <a:t>  Mein Freund ……………….sehr schnell . (laufen)</a:t>
            </a:r>
          </a:p>
          <a:p>
            <a:pPr marL="342900" indent="-342900">
              <a:buAutoNum type="arabicPeriod" startAt="3"/>
            </a:pPr>
            <a:r>
              <a:rPr lang="de-DE" sz="2800" dirty="0" smtClean="0"/>
              <a:t>  Meine Eltern ……………….. sehr gut Englisch. (sprechen)</a:t>
            </a:r>
          </a:p>
          <a:p>
            <a:pPr marL="342900" indent="-342900">
              <a:buAutoNum type="arabicPeriod" startAt="3"/>
            </a:pPr>
            <a:r>
              <a:rPr lang="de-DE" sz="2800" dirty="0" smtClean="0"/>
              <a:t>  …………… ihr gern Comics? (lesen)</a:t>
            </a:r>
          </a:p>
          <a:p>
            <a:pPr marL="342900" indent="-342900">
              <a:buAutoNum type="arabicPeriod" startAt="3"/>
            </a:pPr>
            <a:r>
              <a:rPr lang="de-DE" sz="2800" dirty="0" smtClean="0"/>
              <a:t>  …………….. du Peter das Heft? (geben)</a:t>
            </a:r>
          </a:p>
          <a:p>
            <a:pPr marL="342900" indent="-342900">
              <a:buAutoNum type="arabicPeriod" startAt="3"/>
            </a:pPr>
            <a:r>
              <a:rPr lang="de-DE" sz="2800" dirty="0" smtClean="0"/>
              <a:t>  ……………….Sie Deutsch? (sprechen)</a:t>
            </a:r>
          </a:p>
          <a:p>
            <a:pPr marL="342900" indent="-342900">
              <a:buAutoNum type="arabicPeriod" startAt="3"/>
            </a:pPr>
            <a:r>
              <a:rPr lang="de-DE" sz="2800" dirty="0" smtClean="0"/>
              <a:t>  Wann ……………… du fern? (fernsehen)</a:t>
            </a:r>
          </a:p>
          <a:p>
            <a:pPr marL="342900" indent="-342900">
              <a:buAutoNum type="arabicPeriod" startAt="3"/>
            </a:pPr>
            <a:r>
              <a:rPr lang="de-DE" sz="2800" dirty="0" smtClean="0"/>
              <a:t> Ich …………….gern lange. (schlafen)</a:t>
            </a:r>
          </a:p>
          <a:p>
            <a:pPr marL="342900" indent="-342900">
              <a:buAutoNum type="arabicPeriod" startAt="3"/>
            </a:pPr>
            <a:endParaRPr lang="de-DE" sz="2800" dirty="0" smtClean="0"/>
          </a:p>
          <a:p>
            <a:pPr marL="342900" indent="-342900">
              <a:buAutoNum type="arabicPeriod" startAt="3"/>
            </a:pPr>
            <a:endParaRPr lang="de-DE" dirty="0" smtClean="0"/>
          </a:p>
          <a:p>
            <a:pPr marL="342900" indent="-342900">
              <a:buAutoNum type="arabicPeriod" startAt="3"/>
            </a:pPr>
            <a:endParaRPr lang="de-DE" dirty="0" smtClean="0"/>
          </a:p>
          <a:p>
            <a:pPr marL="342900" indent="-342900">
              <a:buAutoNum type="arabicPeriod" startAt="3"/>
            </a:pPr>
            <a:endParaRPr lang="de-DE" dirty="0" smtClean="0"/>
          </a:p>
          <a:p>
            <a:pPr marL="342900" indent="-342900">
              <a:buAutoNum type="arabicPeriod" startAt="3"/>
            </a:pPr>
            <a:endParaRPr lang="de-DE" dirty="0" smtClean="0"/>
          </a:p>
          <a:p>
            <a:endParaRPr lang="de-DE" dirty="0" smtClean="0"/>
          </a:p>
          <a:p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xmlns="" val="2598117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4345" y="745195"/>
            <a:ext cx="14089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Ergänze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285376"/>
            <a:ext cx="8350427" cy="649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800" dirty="0" smtClean="0"/>
              <a:t>1.   </a:t>
            </a:r>
            <a:r>
              <a:rPr lang="de-DE" sz="2800" dirty="0" smtClean="0">
                <a:solidFill>
                  <a:srgbClr val="FF0000"/>
                </a:solidFill>
              </a:rPr>
              <a:t>Fährst</a:t>
            </a:r>
            <a:r>
              <a:rPr lang="de-DE" sz="2800" dirty="0" smtClean="0"/>
              <a:t> du gern </a:t>
            </a:r>
            <a:r>
              <a:rPr lang="de-DE" sz="2800" dirty="0" smtClean="0">
                <a:solidFill>
                  <a:srgbClr val="FF0000"/>
                </a:solidFill>
              </a:rPr>
              <a:t>Rad</a:t>
            </a:r>
            <a:r>
              <a:rPr lang="de-DE" sz="2800" dirty="0" smtClean="0"/>
              <a:t>?  (Rad fahren)</a:t>
            </a:r>
          </a:p>
          <a:p>
            <a:r>
              <a:rPr lang="de-DE" sz="2800" dirty="0" smtClean="0"/>
              <a:t>2.   Im Winter </a:t>
            </a:r>
            <a:r>
              <a:rPr lang="de-DE" sz="2800" dirty="0" smtClean="0">
                <a:solidFill>
                  <a:srgbClr val="FF0000"/>
                </a:solidFill>
              </a:rPr>
              <a:t>fahren</a:t>
            </a:r>
            <a:r>
              <a:rPr lang="de-DE" sz="2800" dirty="0" smtClean="0"/>
              <a:t> wir oft </a:t>
            </a:r>
            <a:r>
              <a:rPr lang="de-DE" sz="2800" dirty="0" smtClean="0">
                <a:solidFill>
                  <a:srgbClr val="FF0000"/>
                </a:solidFill>
              </a:rPr>
              <a:t>Ski</a:t>
            </a:r>
            <a:r>
              <a:rPr lang="de-DE" sz="2800" dirty="0" smtClean="0"/>
              <a:t>. (Ski fahren)</a:t>
            </a:r>
          </a:p>
          <a:p>
            <a:pPr marL="342900" indent="-342900">
              <a:buAutoNum type="arabicPeriod" startAt="3"/>
            </a:pPr>
            <a:r>
              <a:rPr lang="de-DE" sz="2800" dirty="0" smtClean="0"/>
              <a:t>  Bis wann </a:t>
            </a:r>
            <a:r>
              <a:rPr lang="de-DE" sz="2800" dirty="0" smtClean="0">
                <a:solidFill>
                  <a:srgbClr val="FF0000"/>
                </a:solidFill>
              </a:rPr>
              <a:t>schläft</a:t>
            </a:r>
            <a:r>
              <a:rPr lang="de-DE" sz="2800" dirty="0" smtClean="0"/>
              <a:t> dein Bruder am Samstag? (schlafen)</a:t>
            </a:r>
          </a:p>
          <a:p>
            <a:pPr marL="342900" indent="-342900">
              <a:buAutoNum type="arabicPeriod" startAt="3"/>
            </a:pPr>
            <a:r>
              <a:rPr lang="de-DE" sz="2800" dirty="0" smtClean="0"/>
              <a:t>  Mein Freund </a:t>
            </a:r>
            <a:r>
              <a:rPr lang="de-DE" sz="2800" dirty="0" smtClean="0">
                <a:solidFill>
                  <a:srgbClr val="FF0000"/>
                </a:solidFill>
              </a:rPr>
              <a:t>läuft</a:t>
            </a:r>
            <a:r>
              <a:rPr lang="de-DE" sz="2800" dirty="0" smtClean="0"/>
              <a:t> sehr schnell . (laufen)</a:t>
            </a:r>
          </a:p>
          <a:p>
            <a:pPr marL="342900" indent="-342900">
              <a:buAutoNum type="arabicPeriod" startAt="3"/>
            </a:pPr>
            <a:r>
              <a:rPr lang="de-DE" sz="2800" dirty="0" smtClean="0"/>
              <a:t>  Meine Eltern </a:t>
            </a:r>
            <a:r>
              <a:rPr lang="de-DE" sz="2800" dirty="0" smtClean="0">
                <a:solidFill>
                  <a:srgbClr val="FF0000"/>
                </a:solidFill>
              </a:rPr>
              <a:t>sprechen</a:t>
            </a:r>
            <a:r>
              <a:rPr lang="de-DE" sz="2800" dirty="0" smtClean="0"/>
              <a:t> sehr gut Englisch. (sprechen)</a:t>
            </a:r>
          </a:p>
          <a:p>
            <a:pPr marL="342900" indent="-342900">
              <a:buAutoNum type="arabicPeriod" startAt="3"/>
            </a:pPr>
            <a:r>
              <a:rPr lang="de-DE" sz="2800" dirty="0" smtClean="0"/>
              <a:t>  </a:t>
            </a:r>
            <a:r>
              <a:rPr lang="de-DE" sz="2800" dirty="0" smtClean="0">
                <a:solidFill>
                  <a:srgbClr val="FF0000"/>
                </a:solidFill>
              </a:rPr>
              <a:t>Lest</a:t>
            </a:r>
            <a:r>
              <a:rPr lang="de-DE" sz="2800" dirty="0" smtClean="0"/>
              <a:t> ihr gern </a:t>
            </a:r>
            <a:r>
              <a:rPr lang="cs-CZ" sz="2800" dirty="0" smtClean="0"/>
              <a:t>Comics</a:t>
            </a:r>
            <a:r>
              <a:rPr lang="de-DE" sz="2800" dirty="0" smtClean="0"/>
              <a:t>? (lesen)</a:t>
            </a:r>
          </a:p>
          <a:p>
            <a:pPr marL="342900" indent="-342900">
              <a:buAutoNum type="arabicPeriod" startAt="3"/>
            </a:pPr>
            <a:r>
              <a:rPr lang="de-DE" sz="2800" dirty="0" smtClean="0"/>
              <a:t>  </a:t>
            </a:r>
            <a:r>
              <a:rPr lang="de-DE" sz="2800" dirty="0" smtClean="0">
                <a:solidFill>
                  <a:srgbClr val="FF0000"/>
                </a:solidFill>
              </a:rPr>
              <a:t>Gibst </a:t>
            </a:r>
            <a:r>
              <a:rPr lang="de-DE" sz="2800" dirty="0" smtClean="0"/>
              <a:t>du Peter das Heft? (geben)</a:t>
            </a:r>
          </a:p>
          <a:p>
            <a:pPr marL="342900" indent="-342900">
              <a:buAutoNum type="arabicPeriod" startAt="3"/>
            </a:pPr>
            <a:r>
              <a:rPr lang="de-DE" sz="2800" dirty="0" smtClean="0"/>
              <a:t>  </a:t>
            </a:r>
            <a:r>
              <a:rPr lang="de-DE" sz="2800" dirty="0" smtClean="0">
                <a:solidFill>
                  <a:srgbClr val="FF0000"/>
                </a:solidFill>
              </a:rPr>
              <a:t>Sprechen</a:t>
            </a:r>
            <a:r>
              <a:rPr lang="de-DE" sz="2800" dirty="0" smtClean="0"/>
              <a:t> Sie Deutsch? (sprechen)</a:t>
            </a:r>
          </a:p>
          <a:p>
            <a:pPr marL="342900" indent="-342900">
              <a:buAutoNum type="arabicPeriod" startAt="3"/>
            </a:pPr>
            <a:r>
              <a:rPr lang="de-DE" sz="2800" dirty="0" smtClean="0"/>
              <a:t>  Wann </a:t>
            </a:r>
            <a:r>
              <a:rPr lang="de-DE" sz="2800" dirty="0" smtClean="0">
                <a:solidFill>
                  <a:srgbClr val="FF0000"/>
                </a:solidFill>
              </a:rPr>
              <a:t>siehst</a:t>
            </a:r>
            <a:r>
              <a:rPr lang="de-DE" sz="2800" dirty="0" smtClean="0"/>
              <a:t> du fern? (fernsehen)</a:t>
            </a:r>
          </a:p>
          <a:p>
            <a:pPr marL="342900" indent="-342900">
              <a:buAutoNum type="arabicPeriod" startAt="3"/>
            </a:pPr>
            <a:r>
              <a:rPr lang="de-DE" sz="2800" dirty="0" smtClean="0"/>
              <a:t> Ich </a:t>
            </a:r>
            <a:r>
              <a:rPr lang="de-DE" sz="2800" dirty="0" smtClean="0">
                <a:solidFill>
                  <a:srgbClr val="FF0000"/>
                </a:solidFill>
              </a:rPr>
              <a:t>schlafe</a:t>
            </a:r>
            <a:r>
              <a:rPr lang="de-DE" sz="2800" dirty="0" smtClean="0"/>
              <a:t> gern lange. (schlafen)</a:t>
            </a:r>
          </a:p>
          <a:p>
            <a:pPr marL="342900" indent="-342900">
              <a:buAutoNum type="arabicPeriod" startAt="3"/>
            </a:pPr>
            <a:endParaRPr lang="de-DE" sz="2800" dirty="0" smtClean="0"/>
          </a:p>
          <a:p>
            <a:pPr marL="342900" indent="-342900">
              <a:buAutoNum type="arabicPeriod" startAt="3"/>
            </a:pPr>
            <a:endParaRPr lang="de-DE" dirty="0" smtClean="0"/>
          </a:p>
          <a:p>
            <a:pPr marL="342900" indent="-342900">
              <a:buAutoNum type="arabicPeriod" startAt="3"/>
            </a:pPr>
            <a:endParaRPr lang="de-DE" dirty="0" smtClean="0"/>
          </a:p>
          <a:p>
            <a:pPr marL="342900" indent="-342900">
              <a:buAutoNum type="arabicPeriod" startAt="3"/>
            </a:pPr>
            <a:endParaRPr lang="de-DE" dirty="0" smtClean="0"/>
          </a:p>
          <a:p>
            <a:pPr marL="342900" indent="-342900">
              <a:buAutoNum type="arabicPeriod" startAt="3"/>
            </a:pPr>
            <a:endParaRPr lang="de-DE" dirty="0" smtClean="0"/>
          </a:p>
          <a:p>
            <a:endParaRPr lang="de-DE" dirty="0" smtClean="0"/>
          </a:p>
          <a:p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xmlns="" val="255678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102582"/>
            <a:ext cx="271452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Übersetze</a:t>
            </a:r>
            <a:r>
              <a:rPr lang="cs-CZ" sz="2400" dirty="0" smtClean="0"/>
              <a:t>:</a:t>
            </a:r>
          </a:p>
          <a:p>
            <a:endParaRPr lang="cs-CZ" sz="2400" dirty="0"/>
          </a:p>
          <a:p>
            <a:pPr marL="342900" indent="-342900">
              <a:buAutoNum type="arabicPeriod"/>
            </a:pPr>
            <a:r>
              <a:rPr lang="cs-CZ" sz="2400" dirty="0" smtClean="0"/>
              <a:t>spíš?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dívá se na televizi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mluvíte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dávají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běháme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vidíš?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jezdí na kole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lyžujete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nakupuje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14769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102582"/>
            <a:ext cx="6848798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/>
              <a:t>Übersetze:</a:t>
            </a:r>
          </a:p>
          <a:p>
            <a:endParaRPr lang="de-DE" sz="2400" dirty="0" smtClean="0"/>
          </a:p>
          <a:p>
            <a:pPr marL="342900" indent="-342900">
              <a:buAutoNum type="arabicPeriod"/>
            </a:pPr>
            <a:r>
              <a:rPr lang="de-DE" sz="2400" dirty="0" err="1" smtClean="0"/>
              <a:t>Spíš</a:t>
            </a:r>
            <a:r>
              <a:rPr lang="de-DE" sz="2400" dirty="0" smtClean="0"/>
              <a:t>?                                 Schläfst du?</a:t>
            </a:r>
          </a:p>
          <a:p>
            <a:pPr marL="342900" indent="-342900">
              <a:buAutoNum type="arabicPeriod"/>
            </a:pPr>
            <a:r>
              <a:rPr lang="de-DE" sz="2400" dirty="0" err="1" smtClean="0"/>
              <a:t>dívá</a:t>
            </a:r>
            <a:r>
              <a:rPr lang="de-DE" sz="2400" dirty="0" smtClean="0"/>
              <a:t> se na </a:t>
            </a:r>
            <a:r>
              <a:rPr lang="de-DE" sz="2400" dirty="0" err="1" smtClean="0"/>
              <a:t>televizi</a:t>
            </a:r>
            <a:r>
              <a:rPr lang="de-DE" sz="2400" dirty="0" smtClean="0"/>
              <a:t>          er sieht fern</a:t>
            </a:r>
          </a:p>
          <a:p>
            <a:pPr marL="342900" indent="-342900">
              <a:buAutoNum type="arabicPeriod"/>
            </a:pPr>
            <a:r>
              <a:rPr lang="de-DE" sz="2400" dirty="0" err="1" smtClean="0"/>
              <a:t>mluvíte</a:t>
            </a:r>
            <a:r>
              <a:rPr lang="de-DE" sz="2400" dirty="0" smtClean="0"/>
              <a:t>                            ihr sprecht, Sie sprechen</a:t>
            </a:r>
          </a:p>
          <a:p>
            <a:pPr marL="342900" indent="-342900">
              <a:buAutoNum type="arabicPeriod"/>
            </a:pPr>
            <a:r>
              <a:rPr lang="de-DE" sz="2400" dirty="0" err="1" smtClean="0"/>
              <a:t>dávají</a:t>
            </a:r>
            <a:r>
              <a:rPr lang="de-DE" sz="2400" dirty="0" smtClean="0"/>
              <a:t>                               sie geben</a:t>
            </a:r>
          </a:p>
          <a:p>
            <a:pPr marL="342900" indent="-342900">
              <a:buAutoNum type="arabicPeriod"/>
            </a:pPr>
            <a:r>
              <a:rPr lang="de-DE" sz="2400" dirty="0" err="1" smtClean="0"/>
              <a:t>běháme</a:t>
            </a:r>
            <a:r>
              <a:rPr lang="de-DE" sz="2400" dirty="0" smtClean="0"/>
              <a:t>                           wir laufen</a:t>
            </a:r>
          </a:p>
          <a:p>
            <a:pPr marL="342900" indent="-342900">
              <a:buAutoNum type="arabicPeriod"/>
            </a:pPr>
            <a:r>
              <a:rPr lang="de-DE" sz="2400" dirty="0" err="1" smtClean="0"/>
              <a:t>Vidíš</a:t>
            </a:r>
            <a:r>
              <a:rPr lang="de-DE" sz="2400" dirty="0" smtClean="0"/>
              <a:t>?                               Siehst du?</a:t>
            </a:r>
          </a:p>
          <a:p>
            <a:pPr marL="342900" indent="-342900">
              <a:buAutoNum type="arabicPeriod"/>
            </a:pPr>
            <a:r>
              <a:rPr lang="de-DE" sz="2400" dirty="0" err="1" smtClean="0"/>
              <a:t>jezdí</a:t>
            </a:r>
            <a:r>
              <a:rPr lang="de-DE" sz="2400" dirty="0" smtClean="0"/>
              <a:t> na </a:t>
            </a:r>
            <a:r>
              <a:rPr lang="de-DE" sz="2400" dirty="0" err="1" smtClean="0"/>
              <a:t>kole</a:t>
            </a:r>
            <a:r>
              <a:rPr lang="de-DE" sz="2400" dirty="0" smtClean="0"/>
              <a:t>                    er fährt Rad, sie fahren Rad</a:t>
            </a:r>
          </a:p>
          <a:p>
            <a:pPr marL="342900" indent="-342900">
              <a:buAutoNum type="arabicPeriod"/>
            </a:pPr>
            <a:r>
              <a:rPr lang="de-DE" sz="2400" dirty="0" err="1" smtClean="0"/>
              <a:t>lyžujete</a:t>
            </a:r>
            <a:r>
              <a:rPr lang="de-DE" sz="2400" dirty="0" smtClean="0"/>
              <a:t>                            ihr fahrt Ski, Sie fahren Ski</a:t>
            </a:r>
          </a:p>
          <a:p>
            <a:pPr marL="342900" indent="-342900">
              <a:buAutoNum type="arabicPeriod"/>
            </a:pPr>
            <a:r>
              <a:rPr lang="de-DE" sz="2400" dirty="0" err="1" smtClean="0"/>
              <a:t>nakupuje</a:t>
            </a:r>
            <a:r>
              <a:rPr lang="de-DE" sz="2400" dirty="0" smtClean="0"/>
              <a:t>                         er kauft ein</a:t>
            </a:r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xmlns="" val="304580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052736"/>
            <a:ext cx="209403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r>
              <a:rPr lang="cs-CZ" dirty="0" smtClean="0"/>
              <a:t>Citace:</a:t>
            </a:r>
          </a:p>
          <a:p>
            <a:endParaRPr lang="cs-CZ" dirty="0"/>
          </a:p>
          <a:p>
            <a:r>
              <a:rPr lang="cs-CZ" dirty="0" smtClean="0"/>
              <a:t>Text </a:t>
            </a:r>
            <a:r>
              <a:rPr lang="cs-CZ" smtClean="0"/>
              <a:t>je dílem autora.</a:t>
            </a:r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4.11.2012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7639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758</TotalTime>
  <Words>518</Words>
  <Application>Microsoft Office PowerPoint</Application>
  <PresentationFormat>Předvádění na obrazovce (4:3)</PresentationFormat>
  <Paragraphs>127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08DP</dc:creator>
  <cp:lastModifiedBy>Simona</cp:lastModifiedBy>
  <cp:revision>24</cp:revision>
  <dcterms:created xsi:type="dcterms:W3CDTF">2012-11-05T18:27:34Z</dcterms:created>
  <dcterms:modified xsi:type="dcterms:W3CDTF">2013-02-25T09:15:17Z</dcterms:modified>
</cp:coreProperties>
</file>