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7" r:id="rId3"/>
    <p:sldId id="257" r:id="rId4"/>
    <p:sldId id="271" r:id="rId5"/>
    <p:sldId id="258" r:id="rId6"/>
    <p:sldId id="269" r:id="rId7"/>
    <p:sldId id="259" r:id="rId8"/>
    <p:sldId id="260" r:id="rId9"/>
    <p:sldId id="262" r:id="rId10"/>
    <p:sldId id="261" r:id="rId11"/>
    <p:sldId id="263" r:id="rId12"/>
    <p:sldId id="268" r:id="rId13"/>
    <p:sldId id="264" r:id="rId14"/>
    <p:sldId id="265" r:id="rId15"/>
    <p:sldId id="266" r:id="rId16"/>
    <p:sldId id="267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CC"/>
    <a:srgbClr val="DAC080"/>
    <a:srgbClr val="00FF00"/>
    <a:srgbClr val="FF9900"/>
    <a:srgbClr val="EC6A92"/>
    <a:srgbClr val="FFAD5B"/>
    <a:srgbClr val="6600FF"/>
    <a:srgbClr val="E280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3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VY_32_INOVACE_12_ Německý jazyk 7.-9.r.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Farben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F4A1E5-5155-448A-86A2-3BAC8C599E3D}" type="presOf" srcId="{B651F6E3-6281-48DB-9319-2AEAFDAE7572}" destId="{619D679B-A015-4ECF-8348-D1034C574F40}" srcOrd="0" destOrd="0" presId="urn:microsoft.com/office/officeart/2005/8/layout/target3"/>
    <dgm:cxn modelId="{33C7B99C-B6FF-4EEC-A43C-E7D0B4E2AC96}" type="presOf" srcId="{D1B46980-6531-4606-95E6-44980827E919}" destId="{6140AFEC-043D-4C43-A2F9-D0F5331DF3A3}" srcOrd="0" destOrd="0" presId="urn:microsoft.com/office/officeart/2005/8/layout/target3"/>
    <dgm:cxn modelId="{E49B0E9F-4D21-4E74-BB4A-047DC730729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B4C058-F6F0-470D-9BCA-3E34A81D87E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80A48F1-BD57-48D4-8007-7F93BABBADF1}" type="presOf" srcId="{D8197B8C-B260-4A16-BDF4-0947B075E274}" destId="{25B08C86-7E15-44DC-BE7F-FFB55DD49D12}" srcOrd="0" destOrd="0" presId="urn:microsoft.com/office/officeart/2005/8/layout/target3"/>
    <dgm:cxn modelId="{3F916297-7FD5-44F0-BB14-BE35C93CE37D}" type="presOf" srcId="{4C35D32F-0EAB-4CD7-82EE-45574DC2A586}" destId="{890E4F0B-2866-4A3F-A3C7-2A14B1797930}" srcOrd="1" destOrd="0" presId="urn:microsoft.com/office/officeart/2005/8/layout/target3"/>
    <dgm:cxn modelId="{AEC4CC65-0F41-4401-8BE7-42DFEE48C649}" type="presOf" srcId="{D1B46980-6531-4606-95E6-44980827E919}" destId="{2BE915AB-18AA-4053-B92C-3BFC9ED204BB}" srcOrd="1" destOrd="0" presId="urn:microsoft.com/office/officeart/2005/8/layout/target3"/>
    <dgm:cxn modelId="{0010D180-2B18-4CF3-9555-98B0C2420E15}" type="presOf" srcId="{4C35D32F-0EAB-4CD7-82EE-45574DC2A586}" destId="{8BEBB6EC-1DAA-4CAC-8A25-BC0FCBD5DBD5}" srcOrd="0" destOrd="0" presId="urn:microsoft.com/office/officeart/2005/8/layout/target3"/>
    <dgm:cxn modelId="{CD38FFC8-4796-4321-96CE-0EFC72DFE3BA}" type="presOf" srcId="{D1D4F407-5343-4D3F-B5B9-D407B03CAEB4}" destId="{D005CE8C-CC26-4C3E-AC11-E15060ECD759}" srcOrd="0" destOrd="0" presId="urn:microsoft.com/office/officeart/2005/8/layout/target3"/>
    <dgm:cxn modelId="{5CEA6C8C-37BB-45F8-B2F6-FAF2C73449F1}" type="presOf" srcId="{D1D4F407-5343-4D3F-B5B9-D407B03CAEB4}" destId="{AED2198E-93D5-4001-81B4-73124B309672}" srcOrd="1" destOrd="0" presId="urn:microsoft.com/office/officeart/2005/8/layout/target3"/>
    <dgm:cxn modelId="{E1E8A249-8E4F-491B-B118-E14DE753FF88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35B9055-03D1-44FB-860D-DE61C4275D40}" type="presParOf" srcId="{333A1088-737F-45CB-B68E-254E46348037}" destId="{F5ABB229-8D3B-4694-996A-96F23CF14429}" srcOrd="0" destOrd="0" presId="urn:microsoft.com/office/officeart/2005/8/layout/target3"/>
    <dgm:cxn modelId="{120742B1-781A-4F4A-98BE-EFC023DBEC7E}" type="presParOf" srcId="{333A1088-737F-45CB-B68E-254E46348037}" destId="{F41139FD-01EE-4571-8B17-4FB00FC51163}" srcOrd="1" destOrd="0" presId="urn:microsoft.com/office/officeart/2005/8/layout/target3"/>
    <dgm:cxn modelId="{2461B652-5E06-43FF-840D-2C38FF81F1F6}" type="presParOf" srcId="{333A1088-737F-45CB-B68E-254E46348037}" destId="{D005CE8C-CC26-4C3E-AC11-E15060ECD759}" srcOrd="2" destOrd="0" presId="urn:microsoft.com/office/officeart/2005/8/layout/target3"/>
    <dgm:cxn modelId="{1F5478B0-9416-40AE-8B6D-423CCFF99B7A}" type="presParOf" srcId="{333A1088-737F-45CB-B68E-254E46348037}" destId="{2C702D82-9B77-49B7-9568-BB8EB47C3372}" srcOrd="3" destOrd="0" presId="urn:microsoft.com/office/officeart/2005/8/layout/target3"/>
    <dgm:cxn modelId="{C28EEB80-5711-472B-9BF4-DAF4CC619739}" type="presParOf" srcId="{333A1088-737F-45CB-B68E-254E46348037}" destId="{A52A0455-90FF-4808-ABD0-F02540D31D5A}" srcOrd="4" destOrd="0" presId="urn:microsoft.com/office/officeart/2005/8/layout/target3"/>
    <dgm:cxn modelId="{2B325DA0-C985-483D-9256-2C664A949A9F}" type="presParOf" srcId="{333A1088-737F-45CB-B68E-254E46348037}" destId="{6140AFEC-043D-4C43-A2F9-D0F5331DF3A3}" srcOrd="5" destOrd="0" presId="urn:microsoft.com/office/officeart/2005/8/layout/target3"/>
    <dgm:cxn modelId="{0C79A426-B12B-4079-8540-B99A2700D3B5}" type="presParOf" srcId="{333A1088-737F-45CB-B68E-254E46348037}" destId="{9358AC05-5D7D-4327-9F80-1AD486AEA664}" srcOrd="6" destOrd="0" presId="urn:microsoft.com/office/officeart/2005/8/layout/target3"/>
    <dgm:cxn modelId="{7F90F582-92C9-477C-BD3D-1E2B411026F2}" type="presParOf" srcId="{333A1088-737F-45CB-B68E-254E46348037}" destId="{313FC574-E1CD-4FB4-B054-0B805CE0447D}" srcOrd="7" destOrd="0" presId="urn:microsoft.com/office/officeart/2005/8/layout/target3"/>
    <dgm:cxn modelId="{5AAC0740-4173-487F-AC65-9F7850EA3224}" type="presParOf" srcId="{333A1088-737F-45CB-B68E-254E46348037}" destId="{619D679B-A015-4ECF-8348-D1034C574F40}" srcOrd="8" destOrd="0" presId="urn:microsoft.com/office/officeart/2005/8/layout/target3"/>
    <dgm:cxn modelId="{6CDB751A-9549-4233-B9B9-F6B80A8921FB}" type="presParOf" srcId="{333A1088-737F-45CB-B68E-254E46348037}" destId="{322283A8-4A27-4CDA-BAE3-F381106A9174}" srcOrd="9" destOrd="0" presId="urn:microsoft.com/office/officeart/2005/8/layout/target3"/>
    <dgm:cxn modelId="{0A8CE1A9-C74E-4B2F-A3AD-5777CF6BF075}" type="presParOf" srcId="{333A1088-737F-45CB-B68E-254E46348037}" destId="{FFC9F71D-1B4F-4AD9-A4A6-86ADEFC8AF5C}" srcOrd="10" destOrd="0" presId="urn:microsoft.com/office/officeart/2005/8/layout/target3"/>
    <dgm:cxn modelId="{B8FF6691-CBD8-451C-AB1D-0D84B3F71111}" type="presParOf" srcId="{333A1088-737F-45CB-B68E-254E46348037}" destId="{25B08C86-7E15-44DC-BE7F-FFB55DD49D12}" srcOrd="11" destOrd="0" presId="urn:microsoft.com/office/officeart/2005/8/layout/target3"/>
    <dgm:cxn modelId="{E5F31E94-846B-423E-9B9B-D0F53CFD25B9}" type="presParOf" srcId="{333A1088-737F-45CB-B68E-254E46348037}" destId="{76644BE8-9D7C-4C09-B250-3D10AF48CBB7}" srcOrd="12" destOrd="0" presId="urn:microsoft.com/office/officeart/2005/8/layout/target3"/>
    <dgm:cxn modelId="{578CF510-5838-44B7-A02C-2664C02AD26F}" type="presParOf" srcId="{333A1088-737F-45CB-B68E-254E46348037}" destId="{EE85B701-7295-41C0-BA7A-34D3756A2AE6}" srcOrd="13" destOrd="0" presId="urn:microsoft.com/office/officeart/2005/8/layout/target3"/>
    <dgm:cxn modelId="{9B2928C9-250A-4D77-9F6F-526145E87B14}" type="presParOf" srcId="{333A1088-737F-45CB-B68E-254E46348037}" destId="{8BEBB6EC-1DAA-4CAC-8A25-BC0FCBD5DBD5}" srcOrd="14" destOrd="0" presId="urn:microsoft.com/office/officeart/2005/8/layout/target3"/>
    <dgm:cxn modelId="{1E4BE2BE-0B98-460E-9254-C2D070D132DD}" type="presParOf" srcId="{333A1088-737F-45CB-B68E-254E46348037}" destId="{AED2198E-93D5-4001-81B4-73124B309672}" srcOrd="15" destOrd="0" presId="urn:microsoft.com/office/officeart/2005/8/layout/target3"/>
    <dgm:cxn modelId="{45747757-CD93-4561-A055-955F49A587DE}" type="presParOf" srcId="{333A1088-737F-45CB-B68E-254E46348037}" destId="{2BE915AB-18AA-4053-B92C-3BFC9ED204BB}" srcOrd="16" destOrd="0" presId="urn:microsoft.com/office/officeart/2005/8/layout/target3"/>
    <dgm:cxn modelId="{7D3FD472-33E2-4215-A38B-28A0173BCF8A}" type="presParOf" srcId="{333A1088-737F-45CB-B68E-254E46348037}" destId="{6BB5E863-4638-4E1D-BFDE-399D028AC4ED}" srcOrd="17" destOrd="0" presId="urn:microsoft.com/office/officeart/2005/8/layout/target3"/>
    <dgm:cxn modelId="{9CC16E8C-3822-41B5-9EC1-63B1C6D1911E}" type="presParOf" srcId="{333A1088-737F-45CB-B68E-254E46348037}" destId="{5A5FFA88-C948-4069-8E93-59FA12366E83}" srcOrd="18" destOrd="0" presId="urn:microsoft.com/office/officeart/2005/8/layout/target3"/>
    <dgm:cxn modelId="{E808AD28-F570-4CE8-8A75-DBB32208093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VY_32_INOVACE_12_ Německý jazyk 7.-9.r.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Farben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BB4A38-0AC7-485E-8752-C938AA27EC33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32C82D2-A731-4C91-A259-F4BFC696E90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5" Type="http://schemas.openxmlformats.org/officeDocument/2006/relationships/image" Target="../media/image14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5" Type="http://schemas.openxmlformats.org/officeDocument/2006/relationships/image" Target="../media/image8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8.pn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5" Type="http://schemas.openxmlformats.org/officeDocument/2006/relationships/image" Target="../media/image6.png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5" Type="http://schemas.openxmlformats.org/officeDocument/2006/relationships/image" Target="../media/image6.png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5" Type="http://schemas.openxmlformats.org/officeDocument/2006/relationships/image" Target="../media/image6.png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5" Type="http://schemas.openxmlformats.org/officeDocument/2006/relationships/image" Target="../media/image6.png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7136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864" y="1628800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93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104295"/>
            <a:ext cx="8223726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Žáci se v této prezentaci seznámí s německými názvy barev.</a:t>
            </a:r>
          </a:p>
          <a:p>
            <a:r>
              <a:rPr lang="cs-CZ" sz="2400" dirty="0" smtClean="0"/>
              <a:t>Při procvičování  nové slovní zásoby se po kliknutí objeví </a:t>
            </a:r>
          </a:p>
          <a:p>
            <a:r>
              <a:rPr lang="cs-CZ" sz="2400" dirty="0" smtClean="0"/>
              <a:t>správná odpověď.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67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6640" y="1052736"/>
            <a:ext cx="433323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dirty="0" smtClean="0"/>
              <a:t>FARBEN</a:t>
            </a:r>
            <a:endParaRPr lang="cs-CZ" sz="8000" dirty="0"/>
          </a:p>
        </p:txBody>
      </p:sp>
      <p:pic>
        <p:nvPicPr>
          <p:cNvPr id="1026" name="Picture 2" descr="C:\Users\soukromý\AppData\Local\Microsoft\Windows\Temporary Internet Files\Content.IE5\K0O7W0UI\MP9004305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68960"/>
            <a:ext cx="4710511" cy="313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oukromý\AppData\Local\Microsoft\Windows\Temporary Internet Files\Content.IE5\S7687CZ2\MP9004387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88851"/>
            <a:ext cx="3486509" cy="313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6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soukromý\AppData\Local\Microsoft\Windows\Temporary Internet Files\Content.IE5\DE4CGPLA\MP9004422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24744"/>
            <a:ext cx="7704856" cy="556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0125" y="447055"/>
            <a:ext cx="52597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Umíš popsat některé barvy německy?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61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soukromý\AppData\Local\Microsoft\Windows\Temporary Internet Files\Content.IE5\DE4CGPLA\MP9004220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529" y="1340768"/>
            <a:ext cx="4160226" cy="416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1844824"/>
            <a:ext cx="1111202" cy="76944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bílá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604" y="3575656"/>
            <a:ext cx="319670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/>
              <a:t>weiß</a:t>
            </a:r>
            <a:endParaRPr lang="cs-CZ" sz="9600" b="1" dirty="0"/>
          </a:p>
        </p:txBody>
      </p:sp>
      <p:pic>
        <p:nvPicPr>
          <p:cNvPr id="4" name="weiß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23158" y="5589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228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88840"/>
            <a:ext cx="1891865" cy="769441"/>
          </a:xfrm>
          <a:prstGeom prst="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béžová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2870" y="3356992"/>
            <a:ext cx="35333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DAC080"/>
                </a:solidFill>
              </a:rPr>
              <a:t>beige</a:t>
            </a:r>
            <a:endParaRPr lang="cs-CZ" sz="9600" b="1" dirty="0">
              <a:solidFill>
                <a:srgbClr val="DAC080"/>
              </a:solidFill>
            </a:endParaRPr>
          </a:p>
        </p:txBody>
      </p:sp>
      <p:pic>
        <p:nvPicPr>
          <p:cNvPr id="13315" name="Picture 3" descr="C:\Users\soukromý\AppData\Local\Microsoft\Windows\Temporary Internet Files\Content.IE5\S7687CZ2\MP90043851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32401"/>
            <a:ext cx="3744416" cy="5249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beige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35696" y="51571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88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616316"/>
            <a:ext cx="1399742" cy="76944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žlutá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5120" y="3524524"/>
            <a:ext cx="281679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FF00"/>
                </a:solidFill>
              </a:rPr>
              <a:t>gelb</a:t>
            </a:r>
            <a:endParaRPr lang="cs-CZ" sz="9600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soukromý\AppData\Local\Microsoft\Windows\Temporary Internet Files\Content.IE5\K0O7W0UI\MC90043803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66033"/>
            <a:ext cx="3469949" cy="3469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elb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98718" y="5589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02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2456122" cy="76944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oranžová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0471" y="3149886"/>
            <a:ext cx="46041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E2801E"/>
                </a:solidFill>
              </a:rPr>
              <a:t>orange</a:t>
            </a:r>
            <a:endParaRPr lang="cs-CZ" sz="9600" b="1" dirty="0">
              <a:solidFill>
                <a:srgbClr val="E2801E"/>
              </a:solidFill>
            </a:endParaRPr>
          </a:p>
        </p:txBody>
      </p:sp>
      <p:pic>
        <p:nvPicPr>
          <p:cNvPr id="4" name="orange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67744" y="5589240"/>
            <a:ext cx="609600" cy="609600"/>
          </a:xfrm>
          <a:prstGeom prst="rect">
            <a:avLst/>
          </a:prstGeom>
        </p:spPr>
      </p:pic>
      <p:pic>
        <p:nvPicPr>
          <p:cNvPr id="4098" name="Picture 2" descr="C:\Users\soukromý\AppData\Local\Microsoft\Windows\Temporary Internet Files\Content.IE5\DE4CGPLA\MC90044172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617" y="1367942"/>
            <a:ext cx="3563888" cy="356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33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758396"/>
            <a:ext cx="1858201" cy="76944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růžová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571" y="3140968"/>
            <a:ext cx="29722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EC6A92"/>
                </a:solidFill>
              </a:rPr>
              <a:t>rosa</a:t>
            </a:r>
            <a:endParaRPr lang="cs-CZ" sz="9600" b="1" dirty="0">
              <a:solidFill>
                <a:srgbClr val="EC6A92"/>
              </a:solidFill>
            </a:endParaRPr>
          </a:p>
        </p:txBody>
      </p:sp>
      <p:pic>
        <p:nvPicPr>
          <p:cNvPr id="6148" name="Picture 4" descr="C:\Users\soukromý\AppData\Local\Microsoft\Windows\Temporary Internet Files\Content.IE5\K0O7W0UI\MP90042663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4161635" cy="4393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ůž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907704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204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2520" y="1946237"/>
            <a:ext cx="2114681" cy="7694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červená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2520" y="3212976"/>
            <a:ext cx="209544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rot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soukromý\AppData\Local\Microsoft\Windows\Temporary Internet Files\Content.IE5\K0O7W0UI\MC9004368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40768"/>
            <a:ext cx="4212468" cy="421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o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05060" y="52484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67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772816"/>
            <a:ext cx="1824538" cy="769441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modrá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8526" y="3284984"/>
            <a:ext cx="29706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0070C0"/>
                </a:solidFill>
              </a:rPr>
              <a:t>blau</a:t>
            </a:r>
            <a:endParaRPr lang="cs-CZ" sz="9600" b="1" dirty="0">
              <a:solidFill>
                <a:srgbClr val="0070C0"/>
              </a:solidFill>
            </a:endParaRPr>
          </a:p>
        </p:txBody>
      </p:sp>
      <p:pic>
        <p:nvPicPr>
          <p:cNvPr id="7170" name="Picture 2" descr="C:\Users\soukromý\AppData\Local\Microsoft\Windows\Temporary Internet Files\Content.IE5\K0O7W0UI\MC90044033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570" y="2276872"/>
            <a:ext cx="5274324" cy="28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blau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79069" y="53012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3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957766"/>
            <a:ext cx="1846980" cy="769441"/>
          </a:xfrm>
          <a:prstGeom prst="rect">
            <a:avLst/>
          </a:prstGeom>
          <a:noFill/>
          <a:ln>
            <a:solidFill>
              <a:srgbClr val="6600FF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fialová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2500" y="3356992"/>
            <a:ext cx="22012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6600FF"/>
                </a:solidFill>
              </a:rPr>
              <a:t>lila</a:t>
            </a:r>
            <a:endParaRPr lang="cs-CZ" sz="9600" b="1" dirty="0">
              <a:solidFill>
                <a:srgbClr val="6600FF"/>
              </a:solidFill>
            </a:endParaRPr>
          </a:p>
        </p:txBody>
      </p:sp>
      <p:pic>
        <p:nvPicPr>
          <p:cNvPr id="12290" name="Picture 2" descr="C:\Users\soukromý\AppData\Local\Microsoft\Windows\Temporary Internet Files\Content.IE5\AM1I8PN9\MP9004483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22679"/>
            <a:ext cx="3395123" cy="426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lila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78322" y="51865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478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820143"/>
            <a:ext cx="1758815" cy="769441"/>
          </a:xfrm>
          <a:prstGeom prst="rect">
            <a:avLst/>
          </a:prstGeom>
          <a:noFill/>
          <a:ln>
            <a:solidFill>
              <a:srgbClr val="00FF00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zelená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4241" y="3140968"/>
            <a:ext cx="32175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00FF00"/>
                </a:solidFill>
              </a:rPr>
              <a:t>grün</a:t>
            </a:r>
            <a:endParaRPr lang="cs-CZ" sz="9600" b="1" dirty="0">
              <a:solidFill>
                <a:srgbClr val="00FF00"/>
              </a:solidFill>
            </a:endParaRPr>
          </a:p>
        </p:txBody>
      </p:sp>
      <p:pic>
        <p:nvPicPr>
          <p:cNvPr id="8195" name="Picture 3" descr="C:\Users\soukromý\AppData\Local\Microsoft\Windows\Temporary Internet Files\Content.IE5\AM1I8PN9\MP90042305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40768"/>
            <a:ext cx="4293096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ün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18215" y="5229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59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4475" y="1860848"/>
            <a:ext cx="1726755" cy="769441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hnědá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140968"/>
            <a:ext cx="40366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chemeClr val="accent1">
                    <a:lumMod val="50000"/>
                  </a:schemeClr>
                </a:solidFill>
              </a:rPr>
              <a:t>braun</a:t>
            </a:r>
            <a:endParaRPr lang="cs-CZ" sz="9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9219" name="Picture 3" descr="C:\Users\soukromý\AppData\Local\Microsoft\Windows\Temporary Internet Files\Content.IE5\DE4CGPLA\MC9003054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238106"/>
            <a:ext cx="3600400" cy="271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braun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893053" y="51571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99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8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7" y="2204863"/>
            <a:ext cx="1308371" cy="769441"/>
          </a:xfrm>
          <a:prstGeom prst="rect">
            <a:avLst/>
          </a:prstGeom>
          <a:noFill/>
          <a:ln>
            <a:solidFill>
              <a:schemeClr val="bg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šedá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6766" y="3429000"/>
            <a:ext cx="31021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grau</a:t>
            </a:r>
            <a:endParaRPr lang="cs-CZ" sz="9600" b="1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44" name="Picture 4" descr="C:\Users\soukromý\AppData\Local\Microsoft\Windows\Temporary Internet Files\Content.IE5\S7687CZ2\MP9004277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24744"/>
            <a:ext cx="3424273" cy="503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u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53032" y="53732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167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0322" y="2018488"/>
            <a:ext cx="1561646" cy="769441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černá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296078"/>
            <a:ext cx="53912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chemeClr val="bg1"/>
                </a:solidFill>
              </a:rPr>
              <a:t>schwarz</a:t>
            </a:r>
            <a:endParaRPr lang="cs-CZ" sz="9600" b="1" dirty="0">
              <a:solidFill>
                <a:schemeClr val="bg1"/>
              </a:solidFill>
            </a:endParaRPr>
          </a:p>
        </p:txBody>
      </p:sp>
      <p:pic>
        <p:nvPicPr>
          <p:cNvPr id="11266" name="Picture 2" descr="C:\Users\soukromý\AppData\Local\Microsoft\Windows\Temporary Internet Files\Content.IE5\S7687CZ2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1452" y="1409684"/>
            <a:ext cx="3772788" cy="377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schwarz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86345" y="521710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20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7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álný popisek 16"/>
          <p:cNvSpPr/>
          <p:nvPr/>
        </p:nvSpPr>
        <p:spPr>
          <a:xfrm>
            <a:off x="2463756" y="2852936"/>
            <a:ext cx="1296144" cy="1168317"/>
          </a:xfrm>
          <a:prstGeom prst="wedgeEllipseCallo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rot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5724128" y="3245385"/>
            <a:ext cx="1270992" cy="1322729"/>
          </a:xfrm>
          <a:prstGeom prst="wedgeEllipseCallou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grün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4365548" y="1844824"/>
            <a:ext cx="1338364" cy="1175467"/>
          </a:xfrm>
          <a:prstGeom prst="wedgeEllipseCallou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orange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1666109" y="4838560"/>
            <a:ext cx="1512168" cy="1363954"/>
          </a:xfrm>
          <a:prstGeom prst="wedgeEllipseCallou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braun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1124949" y="980729"/>
            <a:ext cx="1430828" cy="1302712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gelb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7659882" y="3215920"/>
            <a:ext cx="1224136" cy="1238518"/>
          </a:xfrm>
          <a:prstGeom prst="wedgeEllipseCallout">
            <a:avLst/>
          </a:prstGeom>
          <a:solidFill>
            <a:srgbClr val="9900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lila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Oválný popisek 23"/>
          <p:cNvSpPr/>
          <p:nvPr/>
        </p:nvSpPr>
        <p:spPr>
          <a:xfrm>
            <a:off x="4205211" y="4539305"/>
            <a:ext cx="1371600" cy="1322012"/>
          </a:xfrm>
          <a:prstGeom prst="wedgeEllipseCallou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grau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5703912" y="548681"/>
            <a:ext cx="1111455" cy="998080"/>
          </a:xfrm>
          <a:prstGeom prst="wedgeEllipseCallou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ß</a:t>
            </a:r>
          </a:p>
        </p:txBody>
      </p:sp>
      <p:sp>
        <p:nvSpPr>
          <p:cNvPr id="27" name="Oválný popisek 26"/>
          <p:cNvSpPr/>
          <p:nvPr/>
        </p:nvSpPr>
        <p:spPr>
          <a:xfrm>
            <a:off x="6576212" y="5080992"/>
            <a:ext cx="1452172" cy="1140459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schwarz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válný popisek 27"/>
          <p:cNvSpPr/>
          <p:nvPr/>
        </p:nvSpPr>
        <p:spPr>
          <a:xfrm>
            <a:off x="6995120" y="1579495"/>
            <a:ext cx="1223004" cy="1233853"/>
          </a:xfrm>
          <a:prstGeom prst="wedgeEllipseCallou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blau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Oválný popisek 28"/>
          <p:cNvSpPr/>
          <p:nvPr/>
        </p:nvSpPr>
        <p:spPr>
          <a:xfrm>
            <a:off x="3178455" y="548681"/>
            <a:ext cx="1162891" cy="1170390"/>
          </a:xfrm>
          <a:prstGeom prst="wedgeEllipseCallout">
            <a:avLst/>
          </a:prstGeom>
          <a:solidFill>
            <a:srgbClr val="EC6A9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rosa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Oválný popisek 29"/>
          <p:cNvSpPr/>
          <p:nvPr/>
        </p:nvSpPr>
        <p:spPr>
          <a:xfrm>
            <a:off x="271139" y="3151478"/>
            <a:ext cx="1394970" cy="1323385"/>
          </a:xfrm>
          <a:prstGeom prst="wedgeEllipseCallout">
            <a:avLst/>
          </a:prstGeom>
          <a:solidFill>
            <a:srgbClr val="DAC0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beige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424350" y="12862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49911" y="827155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wei</a:t>
            </a:r>
            <a:r>
              <a:rPr lang="cs-CZ" dirty="0" err="1">
                <a:solidFill>
                  <a:schemeClr val="bg1"/>
                </a:solidFill>
              </a:rPr>
              <a:t>ß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1139" y="292006"/>
            <a:ext cx="2310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Beshreib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Farben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966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27813"/>
            <a:ext cx="1678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Přelož a napiš: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659484"/>
            <a:ext cx="4176464" cy="6001643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modrá  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hnědá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černá</a:t>
            </a:r>
          </a:p>
          <a:p>
            <a:r>
              <a:rPr lang="cs-CZ" sz="3200" dirty="0" smtClean="0"/>
              <a:t>bílá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žlutá</a:t>
            </a:r>
          </a:p>
          <a:p>
            <a:r>
              <a:rPr lang="cs-CZ" sz="3200" dirty="0" smtClean="0">
                <a:solidFill>
                  <a:schemeClr val="tx1">
                    <a:lumMod val="65000"/>
                  </a:schemeClr>
                </a:solidFill>
              </a:rPr>
              <a:t>šedá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oranžová</a:t>
            </a:r>
          </a:p>
          <a:p>
            <a:r>
              <a:rPr lang="cs-CZ" sz="3200" dirty="0" smtClean="0">
                <a:solidFill>
                  <a:srgbClr val="00FF00"/>
                </a:solidFill>
              </a:rPr>
              <a:t>zelená</a:t>
            </a:r>
          </a:p>
          <a:p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růžová</a:t>
            </a:r>
          </a:p>
          <a:p>
            <a:r>
              <a:rPr lang="cs-CZ" sz="3200" dirty="0" smtClean="0">
                <a:solidFill>
                  <a:srgbClr val="DAC080"/>
                </a:solidFill>
              </a:rPr>
              <a:t>béžová</a:t>
            </a:r>
          </a:p>
          <a:p>
            <a:r>
              <a:rPr lang="cs-CZ" sz="3200" dirty="0" smtClean="0">
                <a:solidFill>
                  <a:srgbClr val="9900CC"/>
                </a:solidFill>
              </a:rPr>
              <a:t>fialová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59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582" y="197819"/>
            <a:ext cx="2247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Přelož a napiš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659484"/>
            <a:ext cx="6264696" cy="6001643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modrá                               </a:t>
            </a:r>
            <a:r>
              <a:rPr lang="cs-CZ" sz="3200" dirty="0" err="1" smtClean="0">
                <a:solidFill>
                  <a:srgbClr val="00B0F0"/>
                </a:solidFill>
              </a:rPr>
              <a:t>blau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hnědá                                braun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černá                                 </a:t>
            </a:r>
            <a:r>
              <a:rPr lang="cs-CZ" sz="3200" dirty="0" err="1" smtClean="0">
                <a:solidFill>
                  <a:schemeClr val="bg1"/>
                </a:solidFill>
              </a:rPr>
              <a:t>schwarz</a:t>
            </a:r>
            <a:endParaRPr lang="cs-CZ" sz="3200" dirty="0" smtClean="0">
              <a:solidFill>
                <a:schemeClr val="bg1"/>
              </a:solidFill>
            </a:endParaRPr>
          </a:p>
          <a:p>
            <a:r>
              <a:rPr lang="cs-CZ" sz="3200" dirty="0" smtClean="0"/>
              <a:t>bílá                                     </a:t>
            </a:r>
            <a:r>
              <a:rPr lang="cs-CZ" sz="3200" dirty="0" err="1" smtClean="0"/>
              <a:t>weiß</a:t>
            </a:r>
            <a:endParaRPr lang="cs-CZ" sz="3200" dirty="0" smtClean="0"/>
          </a:p>
          <a:p>
            <a:r>
              <a:rPr lang="cs-CZ" sz="3200" dirty="0" smtClean="0">
                <a:solidFill>
                  <a:srgbClr val="FFFF00"/>
                </a:solidFill>
              </a:rPr>
              <a:t>žlutá                                   </a:t>
            </a:r>
            <a:r>
              <a:rPr lang="cs-CZ" sz="3200" dirty="0" err="1" smtClean="0">
                <a:solidFill>
                  <a:srgbClr val="FFFF00"/>
                </a:solidFill>
              </a:rPr>
              <a:t>gelb</a:t>
            </a:r>
            <a:endParaRPr lang="cs-CZ" sz="3200" dirty="0" smtClean="0">
              <a:solidFill>
                <a:srgbClr val="FFFF00"/>
              </a:solidFill>
            </a:endParaRPr>
          </a:p>
          <a:p>
            <a:r>
              <a:rPr lang="cs-CZ" sz="3200" dirty="0" smtClean="0">
                <a:solidFill>
                  <a:schemeClr val="tx1">
                    <a:lumMod val="65000"/>
                  </a:schemeClr>
                </a:solidFill>
              </a:rPr>
              <a:t>šedá                                    </a:t>
            </a:r>
            <a:r>
              <a:rPr lang="cs-CZ" sz="3200" dirty="0" err="1" smtClean="0">
                <a:solidFill>
                  <a:schemeClr val="tx1">
                    <a:lumMod val="65000"/>
                  </a:schemeClr>
                </a:solidFill>
              </a:rPr>
              <a:t>grau</a:t>
            </a:r>
            <a:endParaRPr lang="cs-CZ" sz="3200" dirty="0" smtClean="0">
              <a:solidFill>
                <a:schemeClr val="tx1">
                  <a:lumMod val="65000"/>
                </a:schemeClr>
              </a:solidFill>
            </a:endParaRPr>
          </a:p>
          <a:p>
            <a:r>
              <a:rPr lang="cs-CZ" sz="3200" dirty="0" smtClean="0">
                <a:solidFill>
                  <a:srgbClr val="FFC000"/>
                </a:solidFill>
              </a:rPr>
              <a:t>oranžová                           </a:t>
            </a:r>
            <a:r>
              <a:rPr lang="cs-CZ" sz="3200" dirty="0" err="1" smtClean="0">
                <a:solidFill>
                  <a:srgbClr val="FFC000"/>
                </a:solidFill>
              </a:rPr>
              <a:t>orange</a:t>
            </a:r>
            <a:endParaRPr lang="cs-CZ" sz="3200" dirty="0" smtClean="0">
              <a:solidFill>
                <a:srgbClr val="FFC000"/>
              </a:solidFill>
            </a:endParaRPr>
          </a:p>
          <a:p>
            <a:r>
              <a:rPr lang="cs-CZ" sz="3200" dirty="0" smtClean="0">
                <a:solidFill>
                  <a:srgbClr val="00FF00"/>
                </a:solidFill>
              </a:rPr>
              <a:t>zelená                                </a:t>
            </a:r>
            <a:r>
              <a:rPr lang="cs-CZ" sz="3200" dirty="0" err="1" smtClean="0">
                <a:solidFill>
                  <a:srgbClr val="00FF00"/>
                </a:solidFill>
              </a:rPr>
              <a:t>grün</a:t>
            </a:r>
            <a:endParaRPr lang="cs-CZ" sz="3200" dirty="0" smtClean="0">
              <a:solidFill>
                <a:srgbClr val="00FF00"/>
              </a:solidFill>
            </a:endParaRPr>
          </a:p>
          <a:p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růžová                                rosa</a:t>
            </a:r>
          </a:p>
          <a:p>
            <a:r>
              <a:rPr lang="cs-CZ" sz="3200" dirty="0" smtClean="0">
                <a:solidFill>
                  <a:srgbClr val="DAC080"/>
                </a:solidFill>
              </a:rPr>
              <a:t>béžová                                </a:t>
            </a:r>
            <a:r>
              <a:rPr lang="cs-CZ" sz="3200" dirty="0" err="1" smtClean="0">
                <a:solidFill>
                  <a:srgbClr val="DAC080"/>
                </a:solidFill>
              </a:rPr>
              <a:t>beige</a:t>
            </a:r>
            <a:endParaRPr lang="cs-CZ" sz="3200" dirty="0" smtClean="0">
              <a:solidFill>
                <a:srgbClr val="DAC080"/>
              </a:solidFill>
            </a:endParaRPr>
          </a:p>
          <a:p>
            <a:r>
              <a:rPr lang="cs-CZ" sz="3200" dirty="0" smtClean="0">
                <a:solidFill>
                  <a:srgbClr val="9900CC"/>
                </a:solidFill>
              </a:rPr>
              <a:t>fialová                                lila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červená                              rot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48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052736"/>
            <a:ext cx="512993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Obrázky jsou z otevřené galerie Microsoft Office.</a:t>
            </a:r>
          </a:p>
          <a:p>
            <a:r>
              <a:rPr lang="cs-CZ" dirty="0" smtClean="0"/>
              <a:t>Text je dílem autora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mtClean="0"/>
              <a:t>17.11.2012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45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176</TotalTime>
  <Words>165</Words>
  <Application>Microsoft Office PowerPoint</Application>
  <PresentationFormat>Předvádění na obrazovce (4:3)</PresentationFormat>
  <Paragraphs>91</Paragraphs>
  <Slides>20</Slides>
  <Notes>0</Notes>
  <HiddenSlides>0</HiddenSlides>
  <MMClips>12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soukromý</dc:creator>
  <cp:lastModifiedBy>08DP</cp:lastModifiedBy>
  <cp:revision>19</cp:revision>
  <dcterms:created xsi:type="dcterms:W3CDTF">2012-11-17T19:15:04Z</dcterms:created>
  <dcterms:modified xsi:type="dcterms:W3CDTF">2012-12-12T07:43:12Z</dcterms:modified>
</cp:coreProperties>
</file>