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4" r:id="rId2"/>
    <p:sldId id="263" r:id="rId3"/>
    <p:sldId id="256" r:id="rId4"/>
    <p:sldId id="258" r:id="rId5"/>
    <p:sldId id="260" r:id="rId6"/>
    <p:sldId id="259" r:id="rId7"/>
    <p:sldId id="261" r:id="rId8"/>
    <p:sldId id="262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2000" dirty="0" smtClean="0"/>
            <a:t>VY_32_INOVACE_15_ </a:t>
          </a:r>
          <a:r>
            <a:rPr lang="cs-CZ" sz="2000" dirty="0" smtClean="0"/>
            <a:t>Německý jazyk 7.-9.r.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ZŠ Dolní Benešov,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Ludmila </a:t>
          </a:r>
          <a:r>
            <a:rPr lang="cs-CZ" sz="2000" dirty="0" err="1" smtClean="0"/>
            <a:t>Faiková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Tiere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355B24B-AE3C-4D7E-8292-1E6EF69C1F09}" type="presOf" srcId="{D1B46980-6531-4606-95E6-44980827E919}" destId="{6140AFEC-043D-4C43-A2F9-D0F5331DF3A3}" srcOrd="0" destOrd="0" presId="urn:microsoft.com/office/officeart/2005/8/layout/target3"/>
    <dgm:cxn modelId="{1BDC2160-2DB6-4CB7-B2E5-8038310BD04D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24CF5CE-AC07-40DA-A3B9-64AFC9125729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958F355-F51A-4A3E-9838-32DFF959C3EF}" type="presOf" srcId="{B651F6E3-6281-48DB-9319-2AEAFDAE7572}" destId="{619D679B-A015-4ECF-8348-D1034C574F40}" srcOrd="0" destOrd="0" presId="urn:microsoft.com/office/officeart/2005/8/layout/target3"/>
    <dgm:cxn modelId="{37CF30F3-E158-43E9-BB79-DCFEE709654E}" type="presOf" srcId="{D1D4F407-5343-4D3F-B5B9-D407B03CAEB4}" destId="{D005CE8C-CC26-4C3E-AC11-E15060ECD759}" srcOrd="0" destOrd="0" presId="urn:microsoft.com/office/officeart/2005/8/layout/target3"/>
    <dgm:cxn modelId="{71A3D9BD-F1A2-4A52-95D8-EF09EEF8A931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E2D94F8-A744-42D1-9A21-FF3B571AF3B2}" type="presOf" srcId="{B651F6E3-6281-48DB-9319-2AEAFDAE7572}" destId="{6BB5E863-4638-4E1D-BFDE-399D028AC4ED}" srcOrd="1" destOrd="0" presId="urn:microsoft.com/office/officeart/2005/8/layout/target3"/>
    <dgm:cxn modelId="{35983E63-0222-4685-BFF4-4F575ED555D9}" type="presOf" srcId="{4C35D32F-0EAB-4CD7-82EE-45574DC2A586}" destId="{8BEBB6EC-1DAA-4CAC-8A25-BC0FCBD5DBD5}" srcOrd="0" destOrd="0" presId="urn:microsoft.com/office/officeart/2005/8/layout/target3"/>
    <dgm:cxn modelId="{93F2B127-30B7-4FAA-9F57-EA153DC11CC8}" type="presOf" srcId="{D1D4F407-5343-4D3F-B5B9-D407B03CAEB4}" destId="{AED2198E-93D5-4001-81B4-73124B309672}" srcOrd="1" destOrd="0" presId="urn:microsoft.com/office/officeart/2005/8/layout/target3"/>
    <dgm:cxn modelId="{B881132A-E297-4970-A878-2390E0F9C652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9C7F2B1-A5FE-4145-B6F2-A44BAD5DFEB6}" type="presOf" srcId="{757F3AB3-0718-4624-B441-E567A8F0AB56}" destId="{333A1088-737F-45CB-B68E-254E46348037}" srcOrd="0" destOrd="0" presId="urn:microsoft.com/office/officeart/2005/8/layout/target3"/>
    <dgm:cxn modelId="{ED656B58-DBF2-4D28-A01D-BE887FCF26E9}" type="presParOf" srcId="{333A1088-737F-45CB-B68E-254E46348037}" destId="{F5ABB229-8D3B-4694-996A-96F23CF14429}" srcOrd="0" destOrd="0" presId="urn:microsoft.com/office/officeart/2005/8/layout/target3"/>
    <dgm:cxn modelId="{D1E7A124-E7D5-4626-9FA7-80DFD11CE559}" type="presParOf" srcId="{333A1088-737F-45CB-B68E-254E46348037}" destId="{F41139FD-01EE-4571-8B17-4FB00FC51163}" srcOrd="1" destOrd="0" presId="urn:microsoft.com/office/officeart/2005/8/layout/target3"/>
    <dgm:cxn modelId="{C4A49D30-8326-464E-9E39-3A95B5528BB0}" type="presParOf" srcId="{333A1088-737F-45CB-B68E-254E46348037}" destId="{D005CE8C-CC26-4C3E-AC11-E15060ECD759}" srcOrd="2" destOrd="0" presId="urn:microsoft.com/office/officeart/2005/8/layout/target3"/>
    <dgm:cxn modelId="{38570B09-97D8-4D7D-873E-1DF5F55CD8F0}" type="presParOf" srcId="{333A1088-737F-45CB-B68E-254E46348037}" destId="{2C702D82-9B77-49B7-9568-BB8EB47C3372}" srcOrd="3" destOrd="0" presId="urn:microsoft.com/office/officeart/2005/8/layout/target3"/>
    <dgm:cxn modelId="{910A94A7-18D7-4A7C-88B2-DCD4CF56A68A}" type="presParOf" srcId="{333A1088-737F-45CB-B68E-254E46348037}" destId="{A52A0455-90FF-4808-ABD0-F02540D31D5A}" srcOrd="4" destOrd="0" presId="urn:microsoft.com/office/officeart/2005/8/layout/target3"/>
    <dgm:cxn modelId="{7755F565-1085-449A-84D0-3E9AAAD01FB8}" type="presParOf" srcId="{333A1088-737F-45CB-B68E-254E46348037}" destId="{6140AFEC-043D-4C43-A2F9-D0F5331DF3A3}" srcOrd="5" destOrd="0" presId="urn:microsoft.com/office/officeart/2005/8/layout/target3"/>
    <dgm:cxn modelId="{F34D0E10-C800-4731-B0E2-DD676F63F6F4}" type="presParOf" srcId="{333A1088-737F-45CB-B68E-254E46348037}" destId="{9358AC05-5D7D-4327-9F80-1AD486AEA664}" srcOrd="6" destOrd="0" presId="urn:microsoft.com/office/officeart/2005/8/layout/target3"/>
    <dgm:cxn modelId="{09164FEA-6741-497C-99F3-2D552334A2B5}" type="presParOf" srcId="{333A1088-737F-45CB-B68E-254E46348037}" destId="{313FC574-E1CD-4FB4-B054-0B805CE0447D}" srcOrd="7" destOrd="0" presId="urn:microsoft.com/office/officeart/2005/8/layout/target3"/>
    <dgm:cxn modelId="{17932332-15C9-4CEE-AE85-2403D12F90C0}" type="presParOf" srcId="{333A1088-737F-45CB-B68E-254E46348037}" destId="{619D679B-A015-4ECF-8348-D1034C574F40}" srcOrd="8" destOrd="0" presId="urn:microsoft.com/office/officeart/2005/8/layout/target3"/>
    <dgm:cxn modelId="{DFF6B995-4ECB-441C-A660-16801CF45B20}" type="presParOf" srcId="{333A1088-737F-45CB-B68E-254E46348037}" destId="{322283A8-4A27-4CDA-BAE3-F381106A9174}" srcOrd="9" destOrd="0" presId="urn:microsoft.com/office/officeart/2005/8/layout/target3"/>
    <dgm:cxn modelId="{642AC37E-40BE-4090-B9B5-E737AB563C9B}" type="presParOf" srcId="{333A1088-737F-45CB-B68E-254E46348037}" destId="{FFC9F71D-1B4F-4AD9-A4A6-86ADEFC8AF5C}" srcOrd="10" destOrd="0" presId="urn:microsoft.com/office/officeart/2005/8/layout/target3"/>
    <dgm:cxn modelId="{5B1CB1CF-E364-43D0-ACEE-DD5A708B93B0}" type="presParOf" srcId="{333A1088-737F-45CB-B68E-254E46348037}" destId="{25B08C86-7E15-44DC-BE7F-FFB55DD49D12}" srcOrd="11" destOrd="0" presId="urn:microsoft.com/office/officeart/2005/8/layout/target3"/>
    <dgm:cxn modelId="{E8B849D4-B108-4FAC-AE00-376CB686605B}" type="presParOf" srcId="{333A1088-737F-45CB-B68E-254E46348037}" destId="{76644BE8-9D7C-4C09-B250-3D10AF48CBB7}" srcOrd="12" destOrd="0" presId="urn:microsoft.com/office/officeart/2005/8/layout/target3"/>
    <dgm:cxn modelId="{60E3F0D6-8075-4D1B-A059-89C5D9027635}" type="presParOf" srcId="{333A1088-737F-45CB-B68E-254E46348037}" destId="{EE85B701-7295-41C0-BA7A-34D3756A2AE6}" srcOrd="13" destOrd="0" presId="urn:microsoft.com/office/officeart/2005/8/layout/target3"/>
    <dgm:cxn modelId="{4F7D64F2-835E-4338-B0C4-85F2EF549D11}" type="presParOf" srcId="{333A1088-737F-45CB-B68E-254E46348037}" destId="{8BEBB6EC-1DAA-4CAC-8A25-BC0FCBD5DBD5}" srcOrd="14" destOrd="0" presId="urn:microsoft.com/office/officeart/2005/8/layout/target3"/>
    <dgm:cxn modelId="{E58D05BA-D743-4260-86AF-D974A6AF44F0}" type="presParOf" srcId="{333A1088-737F-45CB-B68E-254E46348037}" destId="{AED2198E-93D5-4001-81B4-73124B309672}" srcOrd="15" destOrd="0" presId="urn:microsoft.com/office/officeart/2005/8/layout/target3"/>
    <dgm:cxn modelId="{18D23FA4-BDF8-447A-BFEC-451E4E699E46}" type="presParOf" srcId="{333A1088-737F-45CB-B68E-254E46348037}" destId="{2BE915AB-18AA-4053-B92C-3BFC9ED204BB}" srcOrd="16" destOrd="0" presId="urn:microsoft.com/office/officeart/2005/8/layout/target3"/>
    <dgm:cxn modelId="{28A47669-F445-44F3-8A19-DBE133238851}" type="presParOf" srcId="{333A1088-737F-45CB-B68E-254E46348037}" destId="{6BB5E863-4638-4E1D-BFDE-399D028AC4ED}" srcOrd="17" destOrd="0" presId="urn:microsoft.com/office/officeart/2005/8/layout/target3"/>
    <dgm:cxn modelId="{27F2FB16-AB9C-4865-8F91-B2456A75CA32}" type="presParOf" srcId="{333A1088-737F-45CB-B68E-254E46348037}" destId="{5A5FFA88-C948-4069-8E93-59FA12366E83}" srcOrd="18" destOrd="0" presId="urn:microsoft.com/office/officeart/2005/8/layout/target3"/>
    <dgm:cxn modelId="{36D9B055-4B0E-4F5D-B707-210FC962E70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ZŠ Dolní Benešov, příspěvková organizace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Ludmila </a:t>
          </a:r>
          <a:r>
            <a:rPr lang="cs-CZ" sz="2000" kern="1200" dirty="0" err="1" smtClean="0"/>
            <a:t>Faiková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2000" kern="1200" dirty="0" smtClean="0"/>
            <a:t>VY_32_INOVACE_15_ </a:t>
          </a:r>
          <a:r>
            <a:rPr lang="cs-CZ" sz="2000" kern="1200" dirty="0" smtClean="0"/>
            <a:t>Německý jazyk 7.-9.r.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Tiere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DAF7E-8E1F-43D0-BD17-CE8A1E346A16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5AC7C35-49D5-4A80-A202-00240F52C0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DAF7E-8E1F-43D0-BD17-CE8A1E346A16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5AC7C35-49D5-4A80-A202-00240F52C0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DAF7E-8E1F-43D0-BD17-CE8A1E346A16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C7C35-49D5-4A80-A202-00240F52C02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DAF7E-8E1F-43D0-BD17-CE8A1E346A16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C7C35-49D5-4A80-A202-00240F52C0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DAF7E-8E1F-43D0-BD17-CE8A1E346A16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5AC7C35-49D5-4A80-A202-00240F52C02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DAF7E-8E1F-43D0-BD17-CE8A1E346A16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C7C35-49D5-4A80-A202-00240F52C0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DAF7E-8E1F-43D0-BD17-CE8A1E346A16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C7C35-49D5-4A80-A202-00240F52C0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DAF7E-8E1F-43D0-BD17-CE8A1E346A16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C7C35-49D5-4A80-A202-00240F52C0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DAF7E-8E1F-43D0-BD17-CE8A1E346A16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C7C35-49D5-4A80-A202-00240F52C024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DAF7E-8E1F-43D0-BD17-CE8A1E346A16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C7C35-49D5-4A80-A202-00240F52C0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DAF7E-8E1F-43D0-BD17-CE8A1E346A16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C7C35-49D5-4A80-A202-00240F52C0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9CDAF7E-8E1F-43D0-BD17-CE8A1E346A16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5AC7C35-49D5-4A80-A202-00240F52C02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14.jpeg"/><Relationship Id="rId7" Type="http://schemas.openxmlformats.org/officeDocument/2006/relationships/image" Target="../media/image15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10" Type="http://schemas.openxmlformats.org/officeDocument/2006/relationships/image" Target="../media/image17.png"/><Relationship Id="rId4" Type="http://schemas.openxmlformats.org/officeDocument/2006/relationships/image" Target="../media/image6.png"/><Relationship Id="rId9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eg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8588994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556792"/>
            <a:ext cx="8584904" cy="1003176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4253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908720"/>
            <a:ext cx="6834563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endParaRPr lang="cs-CZ" dirty="0"/>
          </a:p>
          <a:p>
            <a:r>
              <a:rPr lang="cs-CZ" dirty="0" smtClean="0"/>
              <a:t>Tato prezentace slouží jako pomocný materiál k poslechovému textu </a:t>
            </a:r>
          </a:p>
          <a:p>
            <a:r>
              <a:rPr lang="cs-CZ" dirty="0" smtClean="0"/>
              <a:t>DIE TIERE VON UTE  z učebnice </a:t>
            </a:r>
            <a:r>
              <a:rPr lang="cs-CZ" dirty="0" err="1" smtClean="0"/>
              <a:t>Deutsch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Max I. díl, str.62, cv.10.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177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600" dirty="0" smtClean="0"/>
              <a:t>TIERE</a:t>
            </a:r>
            <a:endParaRPr lang="cs-CZ" sz="9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2658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08DP\AppData\Local\Microsoft\Windows\Temporary Internet Files\Content.IE5\EQCFFIT2\MP9004068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804" y="1094919"/>
            <a:ext cx="1978698" cy="1318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DP\AppData\Local\Microsoft\Windows\Temporary Internet Files\Content.IE5\F3WW7O1Y\MP90042765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9317" y="1094919"/>
            <a:ext cx="1872208" cy="1360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DP\AppData\Local\Microsoft\Windows\Temporary Internet Files\Content.IE5\X2U9QJMX\MC900436255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3892" y="657270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8DP\AppData\Local\Microsoft\Windows\Temporary Internet Files\Content.IE5\C34S8IWG\MC90032445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409" y="4952250"/>
            <a:ext cx="1817827" cy="183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Program Files (x86)\Microsoft Office\MEDIA\CAGCAT10\j0304933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4007" y="2832094"/>
            <a:ext cx="1819656" cy="1667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08DP\AppData\Local\Microsoft\Windows\Temporary Internet Files\Content.IE5\X2U9QJMX\MP90018071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3260" y="2929301"/>
            <a:ext cx="1754468" cy="1152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08DP\AppData\Local\Microsoft\Windows\Temporary Internet Files\Content.IE5\EQCFFIT2\MC90015033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2007" y="5161675"/>
            <a:ext cx="1816913" cy="918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08DP\AppData\Local\Microsoft\Windows\Temporary Internet Files\Content.IE5\F3WW7O1Y\MP90040152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5298" y="4717353"/>
            <a:ext cx="2274883" cy="1515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8126" y="3013198"/>
            <a:ext cx="1464579" cy="14645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143297" y="2485842"/>
            <a:ext cx="7697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Bruno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18469" y="2413536"/>
            <a:ext cx="569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Ben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388099" y="2413536"/>
            <a:ext cx="646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Mitzi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51257" y="4130628"/>
            <a:ext cx="7505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Zischi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143297" y="6079733"/>
            <a:ext cx="10278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Claudius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47426" y="4582918"/>
            <a:ext cx="6928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Hugo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34932" y="6187810"/>
            <a:ext cx="5806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Lisa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829273" y="4477777"/>
            <a:ext cx="5934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Miki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115488" y="6233349"/>
            <a:ext cx="1104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Theodora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971600" y="375518"/>
            <a:ext cx="31703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Hör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. </a:t>
            </a:r>
            <a:r>
              <a:rPr lang="cs-CZ" dirty="0" err="1" smtClean="0"/>
              <a:t>Welche</a:t>
            </a:r>
            <a:r>
              <a:rPr lang="cs-CZ" dirty="0" smtClean="0"/>
              <a:t> </a:t>
            </a:r>
            <a:r>
              <a:rPr lang="cs-CZ" dirty="0" err="1" smtClean="0"/>
              <a:t>Tiere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7045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85554"/>
            <a:ext cx="24395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Beantworte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Fragen</a:t>
            </a:r>
            <a:r>
              <a:rPr lang="cs-CZ" dirty="0" smtClean="0"/>
              <a:t>: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67733" y="1690801"/>
            <a:ext cx="3793924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err="1" smtClean="0"/>
              <a:t>Welche</a:t>
            </a:r>
            <a:r>
              <a:rPr lang="cs-CZ" dirty="0" smtClean="0"/>
              <a:t> </a:t>
            </a:r>
            <a:r>
              <a:rPr lang="cs-CZ" dirty="0" err="1" smtClean="0"/>
              <a:t>Tiere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Ute</a:t>
            </a:r>
            <a:r>
              <a:rPr lang="cs-CZ" dirty="0" smtClean="0"/>
              <a:t>?</a:t>
            </a:r>
          </a:p>
          <a:p>
            <a:pPr marL="342900" indent="-342900">
              <a:buAutoNum type="arabicPeriod"/>
            </a:pP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2.  </a:t>
            </a:r>
            <a:r>
              <a:rPr lang="cs-CZ" dirty="0" err="1" smtClean="0"/>
              <a:t>Welche</a:t>
            </a:r>
            <a:r>
              <a:rPr lang="cs-CZ" dirty="0" smtClean="0"/>
              <a:t> </a:t>
            </a:r>
            <a:r>
              <a:rPr lang="cs-CZ" dirty="0" err="1" smtClean="0"/>
              <a:t>Tiere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Tom?</a:t>
            </a:r>
          </a:p>
          <a:p>
            <a:endParaRPr lang="cs-CZ" dirty="0"/>
          </a:p>
          <a:p>
            <a:r>
              <a:rPr lang="cs-CZ" dirty="0" smtClean="0"/>
              <a:t>3.  </a:t>
            </a:r>
            <a:r>
              <a:rPr lang="cs-CZ" dirty="0" err="1" smtClean="0"/>
              <a:t>Welche</a:t>
            </a:r>
            <a:r>
              <a:rPr lang="cs-CZ" dirty="0" smtClean="0"/>
              <a:t> </a:t>
            </a:r>
            <a:r>
              <a:rPr lang="cs-CZ" dirty="0" err="1" smtClean="0"/>
              <a:t>Tiere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Oma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4.  </a:t>
            </a:r>
            <a:r>
              <a:rPr lang="cs-CZ" dirty="0" err="1" smtClean="0"/>
              <a:t>Welche</a:t>
            </a:r>
            <a:r>
              <a:rPr lang="cs-CZ" dirty="0" smtClean="0"/>
              <a:t> </a:t>
            </a:r>
            <a:r>
              <a:rPr lang="cs-CZ" dirty="0" err="1" smtClean="0"/>
              <a:t>Tiere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Annettes</a:t>
            </a:r>
            <a:r>
              <a:rPr lang="cs-CZ" dirty="0" smtClean="0"/>
              <a:t> </a:t>
            </a:r>
            <a:r>
              <a:rPr lang="cs-CZ" dirty="0" err="1" smtClean="0"/>
              <a:t>Bruder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5.  </a:t>
            </a:r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Tom?</a:t>
            </a:r>
          </a:p>
          <a:p>
            <a:endParaRPr lang="cs-CZ" dirty="0"/>
          </a:p>
          <a:p>
            <a:pPr marL="342900" indent="-342900">
              <a:buAutoNum type="arabicPeriod" startAt="6"/>
            </a:pPr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Annette?</a:t>
            </a:r>
          </a:p>
          <a:p>
            <a:pPr marL="342900" indent="-342900">
              <a:buAutoNum type="arabicPeriod" startAt="6"/>
            </a:pPr>
            <a:endParaRPr lang="cs-CZ" dirty="0"/>
          </a:p>
          <a:p>
            <a:pPr marL="342900" indent="-342900">
              <a:buAutoNum type="arabicPeriod" startAt="6"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4258857" y="1700807"/>
            <a:ext cx="4405373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Ute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einen</a:t>
            </a:r>
            <a:r>
              <a:rPr lang="cs-CZ" dirty="0" smtClean="0"/>
              <a:t> </a:t>
            </a:r>
            <a:r>
              <a:rPr lang="cs-CZ" dirty="0" err="1" smtClean="0"/>
              <a:t>Hund</a:t>
            </a:r>
            <a:r>
              <a:rPr lang="cs-CZ" dirty="0" smtClean="0"/>
              <a:t>,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Katze</a:t>
            </a:r>
            <a:r>
              <a:rPr lang="cs-CZ" dirty="0" smtClean="0"/>
              <a:t>, </a:t>
            </a:r>
          </a:p>
          <a:p>
            <a:r>
              <a:rPr lang="cs-CZ" dirty="0" err="1" smtClean="0"/>
              <a:t>einen</a:t>
            </a:r>
            <a:r>
              <a:rPr lang="cs-CZ" dirty="0" smtClean="0"/>
              <a:t> </a:t>
            </a:r>
            <a:r>
              <a:rPr lang="cs-CZ" dirty="0" err="1" smtClean="0"/>
              <a:t>Kater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Maus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Tom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Schlange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Die </a:t>
            </a:r>
            <a:r>
              <a:rPr lang="cs-CZ" dirty="0" err="1" smtClean="0"/>
              <a:t>Oma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Kaninchen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Ziege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/>
              <a:t>Annettes</a:t>
            </a:r>
            <a:r>
              <a:rPr lang="cs-CZ" dirty="0" smtClean="0"/>
              <a:t> </a:t>
            </a:r>
            <a:r>
              <a:rPr lang="cs-CZ" dirty="0" err="1" smtClean="0"/>
              <a:t>Bruder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Spinne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Tom </a:t>
            </a:r>
            <a:r>
              <a:rPr lang="cs-CZ" dirty="0" err="1" smtClean="0"/>
              <a:t>ist</a:t>
            </a:r>
            <a:r>
              <a:rPr lang="cs-CZ" dirty="0" smtClean="0"/>
              <a:t> der </a:t>
            </a:r>
            <a:r>
              <a:rPr lang="cs-CZ" dirty="0" err="1" smtClean="0"/>
              <a:t>Schulfreund</a:t>
            </a:r>
            <a:r>
              <a:rPr lang="cs-CZ" dirty="0" smtClean="0"/>
              <a:t> von </a:t>
            </a:r>
            <a:r>
              <a:rPr lang="cs-CZ" dirty="0" err="1" smtClean="0"/>
              <a:t>Ute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Annette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Freundin</a:t>
            </a:r>
            <a:r>
              <a:rPr lang="cs-CZ" dirty="0" smtClean="0"/>
              <a:t> von </a:t>
            </a:r>
            <a:r>
              <a:rPr lang="cs-CZ" dirty="0" err="1" smtClean="0"/>
              <a:t>Ute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7403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08DP\AppData\Local\Microsoft\Windows\Temporary Internet Files\Content.IE5\EQCFFIT2\MP9004068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7447" y="933077"/>
            <a:ext cx="958093" cy="638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DP\AppData\Local\Microsoft\Windows\Temporary Internet Files\Content.IE5\F3WW7O1Y\MP90042765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6723" y="933077"/>
            <a:ext cx="936104" cy="680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DP\AppData\Local\Microsoft\Windows\Temporary Internet Files\Content.IE5\X2U9QJMX\MC900436255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1940" y="897231"/>
            <a:ext cx="872627" cy="872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8DP\AppData\Local\Microsoft\Windows\Temporary Internet Files\Content.IE5\C34S8IWG\MC90032445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455786"/>
            <a:ext cx="1155041" cy="1164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Program Files (x86)\Microsoft Office\MEDIA\CAGCAT10\j0304933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0567" y="2416189"/>
            <a:ext cx="1019399" cy="934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08DP\AppData\Local\Microsoft\Windows\Temporary Internet Files\Content.IE5\X2U9QJMX\MP90018071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7041" y="2631160"/>
            <a:ext cx="959479" cy="630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08DP\AppData\Local\Microsoft\Windows\Temporary Internet Files\Content.IE5\EQCFFIT2\MC90015033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4608" y="4332956"/>
            <a:ext cx="1816913" cy="918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08DP\AppData\Local\Microsoft\Windows\Temporary Internet Files\Content.IE5\F3WW7O1Y\MP90040152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8059" y="4332956"/>
            <a:ext cx="1137441" cy="757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6842" y="2650818"/>
            <a:ext cx="676806" cy="6768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299125" y="1769858"/>
            <a:ext cx="22108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Bruno (velký, tlustý, </a:t>
            </a:r>
          </a:p>
          <a:p>
            <a:r>
              <a:rPr lang="cs-CZ" smtClean="0"/>
              <a:t>černý</a:t>
            </a:r>
            <a:r>
              <a:rPr lang="cs-CZ" dirty="0" smtClean="0"/>
              <a:t>, nemá rád psy)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9663" y="1769858"/>
            <a:ext cx="194976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Ben (černý, 1 rok, </a:t>
            </a:r>
          </a:p>
          <a:p>
            <a:r>
              <a:rPr lang="cs-CZ" dirty="0" smtClean="0"/>
              <a:t>nemá rád kočky)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615298" y="1769858"/>
            <a:ext cx="13997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Mitzi</a:t>
            </a:r>
            <a:r>
              <a:rPr lang="cs-CZ" dirty="0"/>
              <a:t> </a:t>
            </a:r>
            <a:r>
              <a:rPr lang="cs-CZ" dirty="0" smtClean="0"/>
              <a:t>(5 let,</a:t>
            </a:r>
          </a:p>
          <a:p>
            <a:r>
              <a:rPr lang="cs-CZ" dirty="0" smtClean="0"/>
              <a:t>hnědá, milá)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82518" y="3481361"/>
            <a:ext cx="22362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Zischi</a:t>
            </a:r>
            <a:r>
              <a:rPr lang="cs-CZ" dirty="0"/>
              <a:t> </a:t>
            </a:r>
            <a:r>
              <a:rPr lang="cs-CZ" dirty="0" smtClean="0"/>
              <a:t> (dlouhý, velký,</a:t>
            </a:r>
          </a:p>
          <a:p>
            <a:r>
              <a:rPr lang="cs-CZ" dirty="0" smtClean="0"/>
              <a:t>nebezpečný)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629374" y="5284266"/>
            <a:ext cx="10278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Claudius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38100" y="3435194"/>
            <a:ext cx="17748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Hugo (malý, bílý,</a:t>
            </a:r>
          </a:p>
          <a:p>
            <a:r>
              <a:rPr lang="cs-CZ" dirty="0" smtClean="0"/>
              <a:t>má rád salát)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991514" y="5719931"/>
            <a:ext cx="24032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Lisa (bílá, milá.</a:t>
            </a:r>
          </a:p>
          <a:p>
            <a:r>
              <a:rPr lang="cs-CZ" dirty="0" smtClean="0"/>
              <a:t>2 měsíce, ráda si hraje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909966" y="3505351"/>
            <a:ext cx="201362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Miki</a:t>
            </a:r>
            <a:r>
              <a:rPr lang="cs-CZ" dirty="0" smtClean="0"/>
              <a:t>  (malá,</a:t>
            </a:r>
          </a:p>
          <a:p>
            <a:r>
              <a:rPr lang="cs-CZ" dirty="0" smtClean="0"/>
              <a:t>má ráda sýr,</a:t>
            </a:r>
          </a:p>
          <a:p>
            <a:r>
              <a:rPr lang="cs-CZ" dirty="0" smtClean="0"/>
              <a:t>má strach z koček)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810710" y="5251014"/>
            <a:ext cx="1104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Theodora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47999" y="382326"/>
            <a:ext cx="21082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Beschreib</a:t>
            </a:r>
            <a:r>
              <a:rPr lang="cs-CZ" b="1" dirty="0" smtClean="0"/>
              <a:t>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Tiere</a:t>
            </a:r>
            <a:r>
              <a:rPr lang="cs-CZ" b="1" dirty="0" smtClean="0"/>
              <a:t>: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271061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90872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 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0287" y="319545"/>
            <a:ext cx="249722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 err="1" smtClean="0"/>
              <a:t>Beantworte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Fragen</a:t>
            </a:r>
            <a:r>
              <a:rPr lang="cs-CZ" dirty="0" smtClean="0"/>
              <a:t>: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6764" y="873543"/>
            <a:ext cx="17459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Hast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………..?</a:t>
            </a:r>
            <a:endParaRPr lang="cs-CZ" dirty="0"/>
          </a:p>
        </p:txBody>
      </p:sp>
      <p:pic>
        <p:nvPicPr>
          <p:cNvPr id="1026" name="Picture 2" descr="C:\Users\08DP\AppData\Local\Microsoft\Windows\Temporary Internet Files\Content.IE5\EQCFFIT2\MP900406803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565" y="1425041"/>
            <a:ext cx="1006687" cy="670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424" y="3694041"/>
            <a:ext cx="601335" cy="6039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 descr="C:\Users\08DP\AppData\Local\Microsoft\Windows\Temporary Internet Files\Content.IE5\X2U9QJMX\MC9003244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996" y="4463544"/>
            <a:ext cx="1016819" cy="1025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Program Files (x86)\Microsoft Office\MEDIA\CAGCAT10\j0304933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877" y="5551320"/>
            <a:ext cx="1005794" cy="921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865497" y="1469735"/>
            <a:ext cx="29351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Ja</a:t>
            </a:r>
            <a:r>
              <a:rPr lang="cs-CZ" dirty="0" smtClean="0"/>
              <a:t>,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</a:t>
            </a:r>
            <a:r>
              <a:rPr lang="cs-CZ" dirty="0" err="1" smtClean="0"/>
              <a:t>einen</a:t>
            </a:r>
            <a:r>
              <a:rPr lang="cs-CZ" dirty="0" smtClean="0"/>
              <a:t> </a:t>
            </a:r>
            <a:r>
              <a:rPr lang="cs-CZ" dirty="0" err="1" smtClean="0"/>
              <a:t>Hund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Nein</a:t>
            </a:r>
            <a:r>
              <a:rPr lang="cs-CZ" dirty="0" smtClean="0"/>
              <a:t>,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</a:t>
            </a:r>
            <a:r>
              <a:rPr lang="cs-CZ" dirty="0" err="1" smtClean="0"/>
              <a:t>keinen</a:t>
            </a:r>
            <a:r>
              <a:rPr lang="cs-CZ" dirty="0" smtClean="0"/>
              <a:t> </a:t>
            </a:r>
            <a:r>
              <a:rPr lang="cs-CZ" dirty="0" err="1" smtClean="0"/>
              <a:t>Hund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11985" y="2418508"/>
            <a:ext cx="28389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Ja</a:t>
            </a:r>
            <a:r>
              <a:rPr lang="cs-CZ" dirty="0" smtClean="0"/>
              <a:t>,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Katze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Nein</a:t>
            </a:r>
            <a:r>
              <a:rPr lang="cs-CZ" dirty="0" smtClean="0"/>
              <a:t>,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</a:t>
            </a:r>
            <a:r>
              <a:rPr lang="cs-CZ" dirty="0" err="1" smtClean="0"/>
              <a:t>keine</a:t>
            </a:r>
            <a:r>
              <a:rPr lang="cs-CZ" dirty="0" smtClean="0"/>
              <a:t> </a:t>
            </a:r>
            <a:r>
              <a:rPr lang="cs-CZ" dirty="0" err="1" smtClean="0"/>
              <a:t>Katze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65497" y="3651653"/>
            <a:ext cx="28277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Ja</a:t>
            </a:r>
            <a:r>
              <a:rPr lang="cs-CZ" dirty="0" smtClean="0"/>
              <a:t>,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Maus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Nein</a:t>
            </a:r>
            <a:r>
              <a:rPr lang="cs-CZ" dirty="0" smtClean="0"/>
              <a:t>,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</a:t>
            </a:r>
            <a:r>
              <a:rPr lang="cs-CZ" dirty="0" err="1" smtClean="0"/>
              <a:t>keine</a:t>
            </a:r>
            <a:r>
              <a:rPr lang="cs-CZ" dirty="0" smtClean="0"/>
              <a:t> </a:t>
            </a:r>
            <a:r>
              <a:rPr lang="cs-CZ" dirty="0" err="1" smtClean="0"/>
              <a:t>Maus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88741" y="4653136"/>
            <a:ext cx="27556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Ja</a:t>
            </a:r>
            <a:r>
              <a:rPr lang="cs-CZ" dirty="0" smtClean="0"/>
              <a:t>,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Ziege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Nein</a:t>
            </a:r>
            <a:r>
              <a:rPr lang="cs-CZ" dirty="0" smtClean="0"/>
              <a:t>,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</a:t>
            </a:r>
            <a:r>
              <a:rPr lang="cs-CZ" dirty="0" err="1" smtClean="0"/>
              <a:t>keine</a:t>
            </a:r>
            <a:r>
              <a:rPr lang="cs-CZ" dirty="0" smtClean="0"/>
              <a:t> </a:t>
            </a:r>
            <a:r>
              <a:rPr lang="cs-CZ" dirty="0" err="1" smtClean="0"/>
              <a:t>Ziege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88741" y="5805264"/>
            <a:ext cx="32108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Ja</a:t>
            </a:r>
            <a:r>
              <a:rPr lang="cs-CZ" dirty="0" smtClean="0"/>
              <a:t>,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Kaninchen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Nein</a:t>
            </a:r>
            <a:r>
              <a:rPr lang="cs-CZ" dirty="0" smtClean="0"/>
              <a:t>,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</a:t>
            </a:r>
            <a:r>
              <a:rPr lang="cs-CZ" dirty="0" err="1" smtClean="0"/>
              <a:t>kein</a:t>
            </a:r>
            <a:r>
              <a:rPr lang="cs-CZ" dirty="0" smtClean="0"/>
              <a:t> </a:t>
            </a:r>
            <a:r>
              <a:rPr lang="cs-CZ" dirty="0" err="1" smtClean="0"/>
              <a:t>Kaninchen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33" name="Picture 9" descr="C:\Users\08DP\AppData\Local\Microsoft\Windows\Temporary Internet Files\Content.IE5\F3WW7O1Y\MP90040244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037" y="2406804"/>
            <a:ext cx="926215" cy="926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0938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063" y="499591"/>
            <a:ext cx="864805" cy="8182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 descr="C:\Users\08DP\AppData\Local\Microsoft\Windows\Temporary Internet Files\Content.IE5\EQCFFIT2\MP90044240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570" y="1519863"/>
            <a:ext cx="730298" cy="1081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8DP\AppData\Local\Microsoft\Windows\Temporary Internet Files\Content.IE5\F3WW7O1Y\MP90018071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268" y="2852936"/>
            <a:ext cx="1615574" cy="1060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08DP\AppData\Local\Microsoft\Windows\Temporary Internet Files\Content.IE5\EQCFFIT2\MP90040152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719" y="4221088"/>
            <a:ext cx="1518672" cy="1012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08DP\AppData\Local\Microsoft\Windows\Temporary Internet Files\Content.IE5\C34S8IWG\MC90015033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484" y="5589240"/>
            <a:ext cx="1816913" cy="918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707904" y="499591"/>
            <a:ext cx="322646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Ja</a:t>
            </a:r>
            <a:r>
              <a:rPr lang="cs-CZ" dirty="0" smtClean="0"/>
              <a:t>,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</a:t>
            </a:r>
            <a:r>
              <a:rPr lang="cs-CZ" dirty="0" err="1" smtClean="0"/>
              <a:t>einen</a:t>
            </a:r>
            <a:r>
              <a:rPr lang="cs-CZ" dirty="0" smtClean="0"/>
              <a:t> </a:t>
            </a:r>
            <a:r>
              <a:rPr lang="cs-CZ" dirty="0" err="1" smtClean="0"/>
              <a:t>Hamster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Nein</a:t>
            </a:r>
            <a:r>
              <a:rPr lang="cs-CZ" dirty="0" smtClean="0"/>
              <a:t>,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</a:t>
            </a:r>
            <a:r>
              <a:rPr lang="cs-CZ" dirty="0" err="1" smtClean="0"/>
              <a:t>keinen</a:t>
            </a:r>
            <a:r>
              <a:rPr lang="cs-CZ" dirty="0" smtClean="0"/>
              <a:t> </a:t>
            </a:r>
            <a:r>
              <a:rPr lang="cs-CZ" dirty="0" err="1" smtClean="0"/>
              <a:t>Hamster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707903" y="1737682"/>
            <a:ext cx="319369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Ja</a:t>
            </a:r>
            <a:r>
              <a:rPr lang="cs-CZ" dirty="0" smtClean="0"/>
              <a:t>,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</a:t>
            </a:r>
            <a:r>
              <a:rPr lang="cs-CZ" dirty="0" err="1" smtClean="0"/>
              <a:t>einen</a:t>
            </a:r>
            <a:r>
              <a:rPr lang="cs-CZ" dirty="0" smtClean="0"/>
              <a:t> </a:t>
            </a:r>
            <a:r>
              <a:rPr lang="cs-CZ" dirty="0" err="1" smtClean="0"/>
              <a:t>Papagei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Nein</a:t>
            </a:r>
            <a:r>
              <a:rPr lang="cs-CZ" dirty="0" smtClean="0"/>
              <a:t>,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</a:t>
            </a:r>
            <a:r>
              <a:rPr lang="cs-CZ" dirty="0" err="1" smtClean="0"/>
              <a:t>keinen</a:t>
            </a:r>
            <a:r>
              <a:rPr lang="cs-CZ" dirty="0" smtClean="0"/>
              <a:t> </a:t>
            </a:r>
            <a:r>
              <a:rPr lang="cs-CZ" dirty="0" err="1" smtClean="0"/>
              <a:t>Papagei</a:t>
            </a:r>
            <a:r>
              <a:rPr lang="cs-CZ" dirty="0" smtClean="0"/>
              <a:t>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851920" y="3573016"/>
            <a:ext cx="72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07903" y="2926685"/>
            <a:ext cx="31836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Ja</a:t>
            </a:r>
            <a:r>
              <a:rPr lang="cs-CZ" dirty="0" smtClean="0"/>
              <a:t>,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Schlange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Nein</a:t>
            </a:r>
            <a:r>
              <a:rPr lang="cs-CZ" dirty="0" smtClean="0"/>
              <a:t>,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</a:t>
            </a:r>
            <a:r>
              <a:rPr lang="cs-CZ" dirty="0" err="1" smtClean="0"/>
              <a:t>keine</a:t>
            </a:r>
            <a:r>
              <a:rPr lang="cs-CZ" dirty="0" smtClean="0"/>
              <a:t> </a:t>
            </a:r>
            <a:r>
              <a:rPr lang="cs-CZ" dirty="0" err="1" smtClean="0"/>
              <a:t>Schlange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07903" y="4212048"/>
            <a:ext cx="29640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Ja</a:t>
            </a:r>
            <a:r>
              <a:rPr lang="cs-CZ" dirty="0" smtClean="0"/>
              <a:t>,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Spinne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Nein</a:t>
            </a:r>
            <a:r>
              <a:rPr lang="cs-CZ" dirty="0" smtClean="0"/>
              <a:t>,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</a:t>
            </a:r>
            <a:r>
              <a:rPr lang="cs-CZ" dirty="0" err="1" smtClean="0"/>
              <a:t>keine</a:t>
            </a:r>
            <a:r>
              <a:rPr lang="cs-CZ" dirty="0" smtClean="0"/>
              <a:t> </a:t>
            </a:r>
            <a:r>
              <a:rPr lang="cs-CZ" dirty="0" err="1" smtClean="0"/>
              <a:t>Spinne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07903" y="5589239"/>
            <a:ext cx="29629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Ja</a:t>
            </a:r>
            <a:r>
              <a:rPr lang="cs-CZ" dirty="0" smtClean="0"/>
              <a:t>,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Krokodil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Nein</a:t>
            </a:r>
            <a:r>
              <a:rPr lang="cs-CZ" dirty="0" smtClean="0"/>
              <a:t>,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</a:t>
            </a:r>
            <a:r>
              <a:rPr lang="cs-CZ" dirty="0" err="1" smtClean="0"/>
              <a:t>kein</a:t>
            </a:r>
            <a:r>
              <a:rPr lang="cs-CZ" dirty="0" smtClean="0"/>
              <a:t> </a:t>
            </a:r>
            <a:r>
              <a:rPr lang="cs-CZ" dirty="0" err="1" smtClean="0"/>
              <a:t>Krokodil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4390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783513"/>
            <a:ext cx="705678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Citace:</a:t>
            </a:r>
          </a:p>
          <a:p>
            <a:endParaRPr lang="cs-CZ" dirty="0"/>
          </a:p>
          <a:p>
            <a:r>
              <a:rPr lang="cs-CZ" dirty="0"/>
              <a:t>Obrázky jsou z otevřené galerie Microsoft Office</a:t>
            </a:r>
            <a:r>
              <a:rPr lang="cs-CZ" dirty="0" smtClean="0"/>
              <a:t>.</a:t>
            </a:r>
          </a:p>
          <a:p>
            <a:r>
              <a:rPr lang="cs-CZ" dirty="0">
                <a:hlinkClick r:id="rId2"/>
              </a:rPr>
              <a:t>www.office.microsoft.com</a:t>
            </a:r>
            <a:endParaRPr lang="cs-CZ" dirty="0"/>
          </a:p>
          <a:p>
            <a:endParaRPr lang="cs-CZ" dirty="0"/>
          </a:p>
          <a:p>
            <a:r>
              <a:rPr lang="cs-CZ" dirty="0"/>
              <a:t>Text je dílem </a:t>
            </a:r>
            <a:r>
              <a:rPr lang="cs-CZ" dirty="0" smtClean="0"/>
              <a:t>autora.</a:t>
            </a:r>
          </a:p>
          <a:p>
            <a:endParaRPr lang="cs-CZ" dirty="0"/>
          </a:p>
          <a:p>
            <a:r>
              <a:rPr lang="cs-CZ" dirty="0" smtClean="0"/>
              <a:t>21.11.2012</a:t>
            </a:r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0552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186</TotalTime>
  <Words>415</Words>
  <Application>Microsoft Office PowerPoint</Application>
  <PresentationFormat>Předvádění na obrazovce (4:3)</PresentationFormat>
  <Paragraphs>101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Prezentace aplikace PowerPoint</vt:lpstr>
      <vt:lpstr>Prezentace aplikace PowerPoint</vt:lpstr>
      <vt:lpstr>TIERE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08DP</dc:creator>
  <cp:lastModifiedBy>08DP</cp:lastModifiedBy>
  <cp:revision>21</cp:revision>
  <dcterms:created xsi:type="dcterms:W3CDTF">2012-11-21T20:16:51Z</dcterms:created>
  <dcterms:modified xsi:type="dcterms:W3CDTF">2012-12-11T21:21:31Z</dcterms:modified>
</cp:coreProperties>
</file>