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 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Zápor </a:t>
          </a:r>
          <a:r>
            <a:rPr lang="cs-CZ" sz="2000" dirty="0" err="1" smtClean="0"/>
            <a:t>kein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ScaleY="96354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CEB0FC-70BC-468D-B551-6E5A42627A5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47D192-0B5A-45CF-A224-06419507FE8E}" type="presOf" srcId="{D8197B8C-B260-4A16-BDF4-0947B075E274}" destId="{5A5FFA88-C948-4069-8E93-59FA12366E83}" srcOrd="1" destOrd="0" presId="urn:microsoft.com/office/officeart/2005/8/layout/target3"/>
    <dgm:cxn modelId="{D8E4C08C-AD45-49B0-993F-2379BCA757CC}" type="presOf" srcId="{D8197B8C-B260-4A16-BDF4-0947B075E274}" destId="{25B08C86-7E15-44DC-BE7F-FFB55DD49D12}" srcOrd="0" destOrd="0" presId="urn:microsoft.com/office/officeart/2005/8/layout/target3"/>
    <dgm:cxn modelId="{05E566CB-2A8A-4A27-B725-B7AA6B661F7F}" type="presOf" srcId="{757F3AB3-0718-4624-B441-E567A8F0AB56}" destId="{333A1088-737F-45CB-B68E-254E46348037}" srcOrd="0" destOrd="0" presId="urn:microsoft.com/office/officeart/2005/8/layout/target3"/>
    <dgm:cxn modelId="{F8AF2F14-E5A1-4681-8038-2047197691F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723F0E-75D7-42AF-BAFF-4DFC57BF3519}" type="presOf" srcId="{B651F6E3-6281-48DB-9319-2AEAFDAE7572}" destId="{619D679B-A015-4ECF-8348-D1034C574F40}" srcOrd="0" destOrd="0" presId="urn:microsoft.com/office/officeart/2005/8/layout/target3"/>
    <dgm:cxn modelId="{8420C463-E990-4173-813B-10963423ADCF}" type="presOf" srcId="{4C35D32F-0EAB-4CD7-82EE-45574DC2A586}" destId="{8BEBB6EC-1DAA-4CAC-8A25-BC0FCBD5DBD5}" srcOrd="0" destOrd="0" presId="urn:microsoft.com/office/officeart/2005/8/layout/target3"/>
    <dgm:cxn modelId="{3A1772F0-17DC-444C-8157-DEB1F2D46E32}" type="presOf" srcId="{D1B46980-6531-4606-95E6-44980827E919}" destId="{6140AFEC-043D-4C43-A2F9-D0F5331DF3A3}" srcOrd="0" destOrd="0" presId="urn:microsoft.com/office/officeart/2005/8/layout/target3"/>
    <dgm:cxn modelId="{D4FE064A-DEE3-430C-8641-DA4894E4E410}" type="presOf" srcId="{4C35D32F-0EAB-4CD7-82EE-45574DC2A586}" destId="{890E4F0B-2866-4A3F-A3C7-2A14B1797930}" srcOrd="1" destOrd="0" presId="urn:microsoft.com/office/officeart/2005/8/layout/target3"/>
    <dgm:cxn modelId="{F4D46964-F16B-485B-B504-575FE76056C2}" type="presOf" srcId="{D1B46980-6531-4606-95E6-44980827E919}" destId="{2BE915AB-18AA-4053-B92C-3BFC9ED204BB}" srcOrd="1" destOrd="0" presId="urn:microsoft.com/office/officeart/2005/8/layout/target3"/>
    <dgm:cxn modelId="{8CF09A4B-79DE-4CB3-AD93-9E19EC7FED3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1CC19B-5CB2-40DB-9035-EB9EBAB4167A}" type="presParOf" srcId="{333A1088-737F-45CB-B68E-254E46348037}" destId="{F5ABB229-8D3B-4694-996A-96F23CF14429}" srcOrd="0" destOrd="0" presId="urn:microsoft.com/office/officeart/2005/8/layout/target3"/>
    <dgm:cxn modelId="{CD06C522-438B-4B22-8187-C93824CD5404}" type="presParOf" srcId="{333A1088-737F-45CB-B68E-254E46348037}" destId="{F41139FD-01EE-4571-8B17-4FB00FC51163}" srcOrd="1" destOrd="0" presId="urn:microsoft.com/office/officeart/2005/8/layout/target3"/>
    <dgm:cxn modelId="{BCECB6F9-085E-4124-A807-BE8F6869D2F6}" type="presParOf" srcId="{333A1088-737F-45CB-B68E-254E46348037}" destId="{D005CE8C-CC26-4C3E-AC11-E15060ECD759}" srcOrd="2" destOrd="0" presId="urn:microsoft.com/office/officeart/2005/8/layout/target3"/>
    <dgm:cxn modelId="{FA45F9A2-E67F-40FD-BAA3-017B4E4076A9}" type="presParOf" srcId="{333A1088-737F-45CB-B68E-254E46348037}" destId="{2C702D82-9B77-49B7-9568-BB8EB47C3372}" srcOrd="3" destOrd="0" presId="urn:microsoft.com/office/officeart/2005/8/layout/target3"/>
    <dgm:cxn modelId="{255DFF25-A96E-49FE-AD98-B5D199562F61}" type="presParOf" srcId="{333A1088-737F-45CB-B68E-254E46348037}" destId="{A52A0455-90FF-4808-ABD0-F02540D31D5A}" srcOrd="4" destOrd="0" presId="urn:microsoft.com/office/officeart/2005/8/layout/target3"/>
    <dgm:cxn modelId="{DE1A1843-0E15-4F36-8998-4F642E26829F}" type="presParOf" srcId="{333A1088-737F-45CB-B68E-254E46348037}" destId="{6140AFEC-043D-4C43-A2F9-D0F5331DF3A3}" srcOrd="5" destOrd="0" presId="urn:microsoft.com/office/officeart/2005/8/layout/target3"/>
    <dgm:cxn modelId="{2898D326-2F70-4B73-A1DC-63B2BF6C1A03}" type="presParOf" srcId="{333A1088-737F-45CB-B68E-254E46348037}" destId="{9358AC05-5D7D-4327-9F80-1AD486AEA664}" srcOrd="6" destOrd="0" presId="urn:microsoft.com/office/officeart/2005/8/layout/target3"/>
    <dgm:cxn modelId="{45F41D35-2FEA-4201-ABE6-FB47FF8059D0}" type="presParOf" srcId="{333A1088-737F-45CB-B68E-254E46348037}" destId="{313FC574-E1CD-4FB4-B054-0B805CE0447D}" srcOrd="7" destOrd="0" presId="urn:microsoft.com/office/officeart/2005/8/layout/target3"/>
    <dgm:cxn modelId="{B0FCCF3B-0306-4342-9542-D61A6B6827AB}" type="presParOf" srcId="{333A1088-737F-45CB-B68E-254E46348037}" destId="{619D679B-A015-4ECF-8348-D1034C574F40}" srcOrd="8" destOrd="0" presId="urn:microsoft.com/office/officeart/2005/8/layout/target3"/>
    <dgm:cxn modelId="{E1C38B90-AA75-4E5A-A753-CCACAA278427}" type="presParOf" srcId="{333A1088-737F-45CB-B68E-254E46348037}" destId="{322283A8-4A27-4CDA-BAE3-F381106A9174}" srcOrd="9" destOrd="0" presId="urn:microsoft.com/office/officeart/2005/8/layout/target3"/>
    <dgm:cxn modelId="{7841ECDE-DEEA-4398-BC3D-23F9CB95DFB1}" type="presParOf" srcId="{333A1088-737F-45CB-B68E-254E46348037}" destId="{FFC9F71D-1B4F-4AD9-A4A6-86ADEFC8AF5C}" srcOrd="10" destOrd="0" presId="urn:microsoft.com/office/officeart/2005/8/layout/target3"/>
    <dgm:cxn modelId="{6A7A4817-E725-44E4-B5AA-57B32AE6E55D}" type="presParOf" srcId="{333A1088-737F-45CB-B68E-254E46348037}" destId="{25B08C86-7E15-44DC-BE7F-FFB55DD49D12}" srcOrd="11" destOrd="0" presId="urn:microsoft.com/office/officeart/2005/8/layout/target3"/>
    <dgm:cxn modelId="{B366490A-E9E8-4737-9B35-4E7E6AE2F952}" type="presParOf" srcId="{333A1088-737F-45CB-B68E-254E46348037}" destId="{76644BE8-9D7C-4C09-B250-3D10AF48CBB7}" srcOrd="12" destOrd="0" presId="urn:microsoft.com/office/officeart/2005/8/layout/target3"/>
    <dgm:cxn modelId="{13C0F166-BBBC-4052-9549-F4D8C570BDAF}" type="presParOf" srcId="{333A1088-737F-45CB-B68E-254E46348037}" destId="{EE85B701-7295-41C0-BA7A-34D3756A2AE6}" srcOrd="13" destOrd="0" presId="urn:microsoft.com/office/officeart/2005/8/layout/target3"/>
    <dgm:cxn modelId="{8F38FF1A-E73C-4FE0-8059-07D713C4FA86}" type="presParOf" srcId="{333A1088-737F-45CB-B68E-254E46348037}" destId="{8BEBB6EC-1DAA-4CAC-8A25-BC0FCBD5DBD5}" srcOrd="14" destOrd="0" presId="urn:microsoft.com/office/officeart/2005/8/layout/target3"/>
    <dgm:cxn modelId="{0BC709B2-834A-49AE-ABB0-86FAB73D2CC1}" type="presParOf" srcId="{333A1088-737F-45CB-B68E-254E46348037}" destId="{AED2198E-93D5-4001-81B4-73124B309672}" srcOrd="15" destOrd="0" presId="urn:microsoft.com/office/officeart/2005/8/layout/target3"/>
    <dgm:cxn modelId="{E038651F-1177-4CA5-9340-0182747B33FA}" type="presParOf" srcId="{333A1088-737F-45CB-B68E-254E46348037}" destId="{2BE915AB-18AA-4053-B92C-3BFC9ED204BB}" srcOrd="16" destOrd="0" presId="urn:microsoft.com/office/officeart/2005/8/layout/target3"/>
    <dgm:cxn modelId="{45454D83-DBD0-40C6-9BC0-AD2898CF7BE0}" type="presParOf" srcId="{333A1088-737F-45CB-B68E-254E46348037}" destId="{6BB5E863-4638-4E1D-BFDE-399D028AC4ED}" srcOrd="17" destOrd="0" presId="urn:microsoft.com/office/officeart/2005/8/layout/target3"/>
    <dgm:cxn modelId="{EBE6E80A-F1BA-46E7-8E44-815C130D8D16}" type="presParOf" srcId="{333A1088-737F-45CB-B68E-254E46348037}" destId="{5A5FFA88-C948-4069-8E93-59FA12366E83}" srcOrd="18" destOrd="0" presId="urn:microsoft.com/office/officeart/2005/8/layout/target3"/>
    <dgm:cxn modelId="{FB2567AA-BAAB-4642-9932-4E1841B997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19393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 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Zápor </a:t>
          </a:r>
          <a:r>
            <a:rPr lang="cs-CZ" sz="2000" kern="1200" dirty="0" err="1" smtClean="0"/>
            <a:t>kein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C80CE1-B968-4D87-AA73-2BFB400501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1342C-F3AF-449B-AD8F-EBFB97ED6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93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1342C-F3AF-449B-AD8F-EBFB97ED69E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804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1342C-F3AF-449B-AD8F-EBFB97ED69E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804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659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979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697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722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440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34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234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49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20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537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473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E9742ED-0FA8-4A8E-B5C0-931B11BFE6DC}" type="datetimeFigureOut">
              <a:rPr lang="cs-CZ" smtClean="0">
                <a:solidFill>
                  <a:srgbClr val="EAEBDE">
                    <a:tint val="60000"/>
                    <a:satMod val="155000"/>
                  </a:srgbClr>
                </a:solidFill>
              </a:rPr>
              <a:pPr/>
              <a:t>12.12.2012</a:t>
            </a:fld>
            <a:endParaRPr lang="cs-CZ">
              <a:solidFill>
                <a:srgbClr val="EAEBDE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DCB8479-8E02-4A54-BD73-6A202CC1D3D9}" type="slidenum">
              <a:rPr lang="cs-CZ" smtClean="0">
                <a:solidFill>
                  <a:srgbClr val="676A55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676A55">
                  <a:shade val="90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74823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0036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08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449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49690"/>
            <a:ext cx="143500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43711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480643"/>
            <a:ext cx="78752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Tato prezentace slouží k seznámení s  použitím </a:t>
            </a:r>
          </a:p>
          <a:p>
            <a:r>
              <a:rPr lang="cs-CZ" sz="2400" dirty="0" smtClean="0"/>
              <a:t>záporu KEIN v německých větách.</a:t>
            </a:r>
          </a:p>
          <a:p>
            <a:r>
              <a:rPr lang="cs-CZ" sz="2400" dirty="0" smtClean="0"/>
              <a:t>V následujících cvičeních  si žáci toto gramatické učivo</a:t>
            </a:r>
          </a:p>
          <a:p>
            <a:r>
              <a:rPr lang="cs-CZ" sz="2400" dirty="0" smtClean="0"/>
              <a:t>procvičí a upevní.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4912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ZÁPOR KEIN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93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1638" y="583010"/>
            <a:ext cx="8605048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Zápor </a:t>
            </a:r>
            <a:r>
              <a:rPr lang="cs-CZ" sz="3200" dirty="0" err="1" smtClean="0"/>
              <a:t>kein</a:t>
            </a:r>
            <a:r>
              <a:rPr lang="cs-CZ" sz="3200" dirty="0" smtClean="0"/>
              <a:t>, </a:t>
            </a:r>
            <a:r>
              <a:rPr lang="cs-CZ" sz="3200" dirty="0" err="1" smtClean="0"/>
              <a:t>keine</a:t>
            </a:r>
            <a:r>
              <a:rPr lang="cs-CZ" sz="3200" dirty="0" smtClean="0"/>
              <a:t>, </a:t>
            </a:r>
            <a:r>
              <a:rPr lang="cs-CZ" sz="3200" dirty="0" err="1" smtClean="0"/>
              <a:t>kein</a:t>
            </a:r>
            <a:r>
              <a:rPr lang="cs-CZ" sz="3200" dirty="0" smtClean="0"/>
              <a:t> (žádný, žádná, žádné)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8635" y="1412776"/>
            <a:ext cx="85680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Vyjadřuje se jím zápor u podstatných jmen, která by v kladné větě měla 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neurčitý</a:t>
            </a:r>
            <a:r>
              <a:rPr lang="cs-CZ" sz="2000" dirty="0" smtClean="0"/>
              <a:t> nebo </a:t>
            </a:r>
            <a:r>
              <a:rPr lang="cs-CZ" sz="2000" dirty="0" smtClean="0">
                <a:solidFill>
                  <a:srgbClr val="FF0000"/>
                </a:solidFill>
              </a:rPr>
              <a:t>nulový</a:t>
            </a:r>
            <a:r>
              <a:rPr lang="cs-CZ" sz="2000" dirty="0" smtClean="0"/>
              <a:t> člen.</a:t>
            </a:r>
          </a:p>
          <a:p>
            <a:r>
              <a:rPr lang="cs-CZ" sz="2000" dirty="0" smtClean="0"/>
              <a:t>Tento zápor se skloňuje jako člen neurčitý.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V množném čísle </a:t>
            </a:r>
            <a:r>
              <a:rPr lang="cs-CZ" sz="2000" dirty="0" smtClean="0"/>
              <a:t>má tvar </a:t>
            </a:r>
            <a:r>
              <a:rPr lang="cs-CZ" sz="2000" dirty="0" err="1" smtClean="0"/>
              <a:t>keine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7312" y="2996952"/>
            <a:ext cx="863069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Ich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einen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Bruder</a:t>
            </a:r>
            <a:r>
              <a:rPr lang="cs-CZ" sz="2800" dirty="0" smtClean="0">
                <a:solidFill>
                  <a:srgbClr val="00B050"/>
                </a:solidFill>
              </a:rPr>
              <a:t>.    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keinen</a:t>
            </a:r>
            <a:r>
              <a:rPr lang="cs-CZ" sz="2800" dirty="0" smtClean="0"/>
              <a:t> </a:t>
            </a:r>
            <a:r>
              <a:rPr lang="cs-CZ" sz="2800" dirty="0" err="1" smtClean="0"/>
              <a:t>Bruder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                                              </a:t>
            </a:r>
            <a:r>
              <a:rPr lang="cs-CZ" sz="2800" dirty="0"/>
              <a:t>Nemám (žádného) bratra.</a:t>
            </a:r>
          </a:p>
          <a:p>
            <a:endParaRPr lang="cs-CZ" sz="2800" dirty="0"/>
          </a:p>
          <a:p>
            <a:r>
              <a:rPr lang="cs-CZ" sz="2800" dirty="0" err="1" smtClean="0">
                <a:solidFill>
                  <a:srgbClr val="FF0000"/>
                </a:solidFill>
              </a:rPr>
              <a:t>Ich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Glück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800" dirty="0" smtClean="0"/>
              <a:t>                 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kein</a:t>
            </a:r>
            <a:r>
              <a:rPr lang="cs-CZ" sz="2800" dirty="0" smtClean="0"/>
              <a:t> </a:t>
            </a:r>
            <a:r>
              <a:rPr lang="cs-CZ" sz="2800" dirty="0" err="1" smtClean="0"/>
              <a:t>Glück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Nemám </a:t>
            </a:r>
            <a:r>
              <a:rPr lang="cs-CZ" sz="2800" dirty="0"/>
              <a:t>(žádné) štěstí.</a:t>
            </a:r>
          </a:p>
          <a:p>
            <a:r>
              <a:rPr lang="cs-CZ" sz="2800" dirty="0" smtClean="0"/>
              <a:t>               </a:t>
            </a:r>
            <a:endParaRPr lang="cs-CZ" sz="2800" dirty="0"/>
          </a:p>
          <a:p>
            <a:r>
              <a:rPr lang="cs-CZ" sz="2800" dirty="0" err="1" smtClean="0">
                <a:solidFill>
                  <a:srgbClr val="FFC000"/>
                </a:solidFill>
              </a:rPr>
              <a:t>Ich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habe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Kinder</a:t>
            </a:r>
            <a:r>
              <a:rPr lang="cs-CZ" sz="2800" dirty="0" smtClean="0">
                <a:solidFill>
                  <a:srgbClr val="FFC000"/>
                </a:solidFill>
              </a:rPr>
              <a:t>.</a:t>
            </a:r>
            <a:r>
              <a:rPr lang="cs-CZ" sz="2800" dirty="0" smtClean="0"/>
              <a:t>                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keine</a:t>
            </a:r>
            <a:r>
              <a:rPr lang="cs-CZ" sz="2800" dirty="0" smtClean="0"/>
              <a:t> </a:t>
            </a:r>
            <a:r>
              <a:rPr lang="cs-CZ" sz="2800" dirty="0" err="1" smtClean="0"/>
              <a:t>Kinder</a:t>
            </a:r>
            <a:r>
              <a:rPr lang="cs-CZ" sz="2800" dirty="0" smtClean="0"/>
              <a:t>.  </a:t>
            </a:r>
            <a:endParaRPr lang="cs-CZ" sz="2800" dirty="0"/>
          </a:p>
          <a:p>
            <a:r>
              <a:rPr lang="cs-CZ" sz="2800" dirty="0" smtClean="0"/>
              <a:t>                                               </a:t>
            </a:r>
            <a:r>
              <a:rPr lang="cs-CZ" sz="2800" dirty="0"/>
              <a:t>Nemám (žádné) děti.</a:t>
            </a:r>
          </a:p>
          <a:p>
            <a:r>
              <a:rPr lang="cs-CZ" sz="2800" dirty="0" smtClean="0"/>
              <a:t>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7049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0205" y="620688"/>
            <a:ext cx="8383257" cy="584775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Hast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du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einen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Bruder</a:t>
            </a:r>
            <a:r>
              <a:rPr lang="cs-CZ" sz="3200" dirty="0">
                <a:solidFill>
                  <a:prstClr val="black"/>
                </a:solidFill>
              </a:rPr>
              <a:t> oder </a:t>
            </a:r>
            <a:r>
              <a:rPr lang="cs-CZ" sz="3200" dirty="0" err="1">
                <a:solidFill>
                  <a:prstClr val="black"/>
                </a:solidFill>
              </a:rPr>
              <a:t>eine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Schwester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7476" y="1700808"/>
            <a:ext cx="40385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Mám bratra.  </a:t>
            </a:r>
            <a:r>
              <a:rPr lang="cs-CZ" sz="2800" dirty="0" smtClean="0">
                <a:solidFill>
                  <a:prstClr val="black"/>
                </a:solidFill>
              </a:rPr>
              <a:t>               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Nemám </a:t>
            </a:r>
            <a:r>
              <a:rPr lang="cs-CZ" sz="2800" dirty="0" smtClean="0">
                <a:solidFill>
                  <a:prstClr val="black"/>
                </a:solidFill>
              </a:rPr>
              <a:t>bratra.            Mám dva bratry.          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Mám sestru.  </a:t>
            </a:r>
            <a:r>
              <a:rPr lang="cs-CZ" sz="2800" dirty="0" smtClean="0">
                <a:solidFill>
                  <a:prstClr val="black"/>
                </a:solidFill>
              </a:rPr>
              <a:t>                Nemám </a:t>
            </a:r>
            <a:r>
              <a:rPr lang="cs-CZ" sz="2800" dirty="0">
                <a:solidFill>
                  <a:prstClr val="black"/>
                </a:solidFill>
              </a:rPr>
              <a:t>sestru. </a:t>
            </a:r>
            <a:r>
              <a:rPr lang="cs-CZ" sz="2800" dirty="0" smtClean="0">
                <a:solidFill>
                  <a:prstClr val="black"/>
                </a:solidFill>
              </a:rPr>
              <a:t>            Mám </a:t>
            </a:r>
            <a:r>
              <a:rPr lang="cs-CZ" sz="2800" dirty="0">
                <a:solidFill>
                  <a:prstClr val="black"/>
                </a:solidFill>
              </a:rPr>
              <a:t>dvě sestry</a:t>
            </a:r>
            <a:r>
              <a:rPr lang="cs-CZ" sz="2800" dirty="0" smtClean="0">
                <a:solidFill>
                  <a:prstClr val="black"/>
                </a:solidFill>
              </a:rPr>
              <a:t>.           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Nemám sourozence.   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02003" y="5157192"/>
            <a:ext cx="7307946" cy="138499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2800" dirty="0" err="1">
                <a:solidFill>
                  <a:prstClr val="black"/>
                </a:solidFill>
              </a:rPr>
              <a:t>Antworte</a:t>
            </a:r>
            <a:r>
              <a:rPr lang="cs-CZ" sz="2800" dirty="0" smtClean="0">
                <a:solidFill>
                  <a:prstClr val="black"/>
                </a:solidFill>
              </a:rPr>
              <a:t>: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 err="1" smtClean="0">
                <a:solidFill>
                  <a:prstClr val="black"/>
                </a:solidFill>
              </a:rPr>
              <a:t>Hast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du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einen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Bruder</a:t>
            </a:r>
            <a:r>
              <a:rPr lang="cs-CZ" sz="2800" dirty="0" smtClean="0">
                <a:solidFill>
                  <a:prstClr val="black"/>
                </a:solidFill>
              </a:rPr>
              <a:t> oder </a:t>
            </a:r>
            <a:r>
              <a:rPr lang="cs-CZ" sz="2800" dirty="0" err="1" smtClean="0">
                <a:solidFill>
                  <a:prstClr val="black"/>
                </a:solidFill>
              </a:rPr>
              <a:t>eine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Schwester</a:t>
            </a:r>
            <a:r>
              <a:rPr lang="cs-CZ" sz="2800" dirty="0" smtClean="0">
                <a:solidFill>
                  <a:prstClr val="black"/>
                </a:solidFill>
              </a:rPr>
              <a:t>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700808"/>
            <a:ext cx="485081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einen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Bruder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keinen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Bruder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zwei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Brüder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eine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Schwester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keine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Schwester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zwei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Schwestern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err="1">
                <a:solidFill>
                  <a:prstClr val="black"/>
                </a:solidFill>
              </a:rPr>
              <a:t>Ich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habe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keine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Geschwister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7069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6618" y="94111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štěstí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83671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47" y="466902"/>
            <a:ext cx="1386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Übersetze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3519" y="1485295"/>
            <a:ext cx="122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smůla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899" y="3694173"/>
            <a:ext cx="998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hlad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3519" y="4221838"/>
            <a:ext cx="1078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žízeň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326" y="2002543"/>
            <a:ext cx="1272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strach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6618" y="3096975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nálada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3519" y="4805406"/>
            <a:ext cx="788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čas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6618" y="2552525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všechno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9899" y="5328626"/>
            <a:ext cx="771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nic 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5826" y="5484240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56565" y="2741256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58122" y="3286301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3143" y="2232735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58122" y="3809521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5826" y="4909749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3143" y="4332741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56565" y="172926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53588" y="1206044"/>
            <a:ext cx="16471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3363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Motion origin="layout" path="M 2.5E-6 -1.48148E-6 L -0.32969 -0.65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93" y="-3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Motion origin="layout" path="M 1.94444E-6 -1.48148E-6 L -0.29931 -0.168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-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animMotion origin="layout" path="M -1.66667E-6 -1.11111E-6 L -0.29774 -0.1747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96" y="-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animMotion origin="layout" path="M -0.0158 0.02083 L -0.26129 0.1254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74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animMotion origin="layout" path="M -0.07465 0.00856 L -0.27448 0.2759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1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animMotion origin="layout" path="M 2.22222E-6 2.59259E-6 L -0.31823 0.2099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20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animMotion origin="layout" path="M 3.61111E-6 1.48148E-6 L -0.28872 0.0534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44" y="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3"/>
                                    </p:cond>
                                  </p:endCondLst>
                                  <p:childTnLst>
                                    <p:animMotion origin="layout" path="M 1.94444E-6 4.81481E-6 L -0.28351 -0.0229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7"/>
                                    </p:cond>
                                  </p:endCondLst>
                                  <p:childTnLst>
                                    <p:animMotion origin="layout" path="M -3.33333E-6 2.59259E-6 L -0.25191 0.1451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6618" y="94111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štěstí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83671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47" y="466902"/>
            <a:ext cx="1386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Übersetze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3519" y="1485295"/>
            <a:ext cx="122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smůla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899" y="3694173"/>
            <a:ext cx="998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hlad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3519" y="4221838"/>
            <a:ext cx="1078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žízeň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326" y="2002543"/>
            <a:ext cx="1272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strach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6618" y="3096975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nálada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3519" y="4805406"/>
            <a:ext cx="788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čas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6618" y="2552525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všechno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9899" y="5328626"/>
            <a:ext cx="771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nic 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5826" y="5484240"/>
            <a:ext cx="1842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Glück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56565" y="2741256"/>
            <a:ext cx="1647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das</a:t>
            </a:r>
            <a:r>
              <a:rPr lang="cs-CZ" sz="2800" dirty="0" smtClean="0"/>
              <a:t> Pech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58122" y="3286301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Angst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3143" y="2232735"/>
            <a:ext cx="2086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der</a:t>
            </a:r>
            <a:r>
              <a:rPr lang="cs-CZ" sz="2800" dirty="0" smtClean="0"/>
              <a:t> </a:t>
            </a:r>
            <a:r>
              <a:rPr lang="cs-CZ" sz="2800" dirty="0" err="1" smtClean="0"/>
              <a:t>Hunger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58122" y="3809521"/>
            <a:ext cx="1739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der</a:t>
            </a:r>
            <a:r>
              <a:rPr lang="cs-CZ" sz="2800" dirty="0" smtClean="0"/>
              <a:t> </a:t>
            </a:r>
            <a:r>
              <a:rPr lang="cs-CZ" sz="2800" dirty="0" err="1" smtClean="0"/>
              <a:t>Durst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5826" y="4909749"/>
            <a:ext cx="1428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Zeit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3143" y="4332741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nichts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56565" y="1729264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alles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53588" y="1206044"/>
            <a:ext cx="16471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Lust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6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48148E-6 L -0.32969 -0.65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93" y="-3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48148E-6 L -0.29931 -0.168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-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1111E-6 L -0.29774 -0.1747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96" y="-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2083 L -0.26129 0.1254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74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0.00856 L -0.27448 0.2759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1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31823 0.2099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20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48148E-6 L -0.28872 0.0534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44" y="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81481E-6 L -0.28351 -0.0229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-0.25191 0.1451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3743" y="324101"/>
            <a:ext cx="1960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Übersetze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15766"/>
            <a:ext cx="3387466" cy="47397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r>
              <a:rPr lang="cs-CZ" dirty="0" smtClean="0"/>
              <a:t>.     </a:t>
            </a:r>
            <a:r>
              <a:rPr lang="cs-CZ" sz="2800" dirty="0" smtClean="0"/>
              <a:t>Máte hlad?</a:t>
            </a:r>
          </a:p>
          <a:p>
            <a:r>
              <a:rPr lang="cs-CZ" sz="2800" dirty="0" smtClean="0"/>
              <a:t>2.    Nemám nic.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Nemají čas.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Mám smůlu.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Máme strach.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Nemá žízeň.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Máš všechno?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Nemáme štěstí.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 Nemám náladu.</a:t>
            </a:r>
          </a:p>
          <a:p>
            <a:pPr marL="342900" indent="-342900">
              <a:buAutoNum type="arabicPeriod" startAt="3"/>
            </a:pPr>
            <a:r>
              <a:rPr lang="cs-CZ" sz="2800" dirty="0" smtClean="0"/>
              <a:t>  Má čas.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71032" y="1215766"/>
            <a:ext cx="499931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Habt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ihr</a:t>
            </a:r>
            <a:r>
              <a:rPr lang="cs-CZ" sz="2800" dirty="0" smtClean="0">
                <a:solidFill>
                  <a:srgbClr val="00B050"/>
                </a:solidFill>
              </a:rPr>
              <a:t> (</a:t>
            </a:r>
            <a:r>
              <a:rPr lang="cs-CZ" sz="2800" dirty="0" err="1" smtClean="0">
                <a:solidFill>
                  <a:srgbClr val="00B050"/>
                </a:solidFill>
              </a:rPr>
              <a:t>haben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Sie</a:t>
            </a:r>
            <a:r>
              <a:rPr lang="cs-CZ" sz="2800" dirty="0" smtClean="0">
                <a:solidFill>
                  <a:srgbClr val="00B050"/>
                </a:solidFill>
              </a:rPr>
              <a:t>) </a:t>
            </a:r>
            <a:r>
              <a:rPr lang="cs-CZ" sz="2800" dirty="0" err="1" smtClean="0">
                <a:solidFill>
                  <a:srgbClr val="00B050"/>
                </a:solidFill>
              </a:rPr>
              <a:t>Hunger</a:t>
            </a:r>
            <a:r>
              <a:rPr lang="cs-CZ" sz="2800" dirty="0" smtClean="0">
                <a:solidFill>
                  <a:srgbClr val="00B050"/>
                </a:solidFill>
              </a:rPr>
              <a:t>?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Ich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nichts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Sie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keine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Zeit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Ich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</a:t>
            </a:r>
            <a:r>
              <a:rPr lang="cs-CZ" sz="2800" dirty="0" smtClean="0">
                <a:solidFill>
                  <a:srgbClr val="00B050"/>
                </a:solidFill>
              </a:rPr>
              <a:t> Pech.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Wir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Angst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Er </a:t>
            </a:r>
            <a:r>
              <a:rPr lang="cs-CZ" sz="2800" dirty="0" err="1" smtClean="0">
                <a:solidFill>
                  <a:srgbClr val="00B050"/>
                </a:solidFill>
              </a:rPr>
              <a:t>hat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keinen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Durst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Hast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du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alles</a:t>
            </a:r>
            <a:r>
              <a:rPr lang="cs-CZ" sz="2800" dirty="0" smtClean="0">
                <a:solidFill>
                  <a:srgbClr val="00B050"/>
                </a:solidFill>
              </a:rPr>
              <a:t>?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Wir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kein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Glück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800" dirty="0" err="1" smtClean="0">
                <a:solidFill>
                  <a:srgbClr val="00B050"/>
                </a:solidFill>
              </a:rPr>
              <a:t>Ich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habe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keine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Lust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Er </a:t>
            </a:r>
            <a:r>
              <a:rPr lang="cs-CZ" sz="2800" dirty="0" err="1" smtClean="0">
                <a:solidFill>
                  <a:srgbClr val="00B050"/>
                </a:solidFill>
              </a:rPr>
              <a:t>hat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Zeit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</a:p>
          <a:p>
            <a:endParaRPr lang="cs-CZ" sz="28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363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340768"/>
            <a:ext cx="4566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Veškerý text je dílem autora. </a:t>
            </a:r>
            <a:r>
              <a:rPr lang="cs-CZ" smtClean="0"/>
              <a:t>(</a:t>
            </a:r>
            <a:r>
              <a:rPr lang="cs-CZ" smtClean="0"/>
              <a:t>21.11.2012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79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</TotalTime>
  <Words>383</Words>
  <Application>Microsoft Office PowerPoint</Application>
  <PresentationFormat>Předvádění na obrazovce (4:3)</PresentationFormat>
  <Paragraphs>96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Prezentace aplikace PowerPoint</vt:lpstr>
      <vt:lpstr>ZÁPOR KEIN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15</cp:revision>
  <dcterms:created xsi:type="dcterms:W3CDTF">2012-11-21T22:33:59Z</dcterms:created>
  <dcterms:modified xsi:type="dcterms:W3CDTF">2012-12-12T07:42:05Z</dcterms:modified>
</cp:coreProperties>
</file>