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0" r:id="rId3"/>
    <p:sldId id="272" r:id="rId4"/>
    <p:sldId id="292" r:id="rId5"/>
    <p:sldId id="271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4" r:id="rId17"/>
    <p:sldId id="285" r:id="rId18"/>
    <p:sldId id="286" r:id="rId19"/>
    <p:sldId id="283" r:id="rId20"/>
    <p:sldId id="287" r:id="rId21"/>
    <p:sldId id="288" r:id="rId22"/>
    <p:sldId id="293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FFFF99"/>
    <a:srgbClr val="FFCCCC"/>
    <a:srgbClr val="99FF33"/>
    <a:srgbClr val="FF9966"/>
    <a:srgbClr val="FF5050"/>
    <a:srgbClr val="FF99CC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 autoAdjust="0"/>
    <p:restoredTop sz="96362" autoAdjust="0"/>
  </p:normalViewPr>
  <p:slideViewPr>
    <p:cSldViewPr>
      <p:cViewPr varScale="1">
        <p:scale>
          <a:sx n="67" d="100"/>
          <a:sy n="67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 Německý jazyk </a:t>
          </a:r>
          <a:r>
            <a:rPr lang="cs-CZ" sz="2000" dirty="0" smtClean="0"/>
            <a:t>7.-</a:t>
          </a:r>
          <a:r>
            <a:rPr lang="cs-CZ" sz="2000" dirty="0" smtClean="0"/>
            <a:t>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Fragen</a:t>
          </a:r>
          <a:r>
            <a:rPr lang="cs-CZ" sz="2000" dirty="0" smtClean="0"/>
            <a:t> - RISK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ScaleY="96354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ACB9A2-1E63-44F1-8257-28185A8E508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BA0990-D463-4E10-857F-8AA8EE472FCD}" type="presOf" srcId="{4C35D32F-0EAB-4CD7-82EE-45574DC2A586}" destId="{890E4F0B-2866-4A3F-A3C7-2A14B1797930}" srcOrd="1" destOrd="0" presId="urn:microsoft.com/office/officeart/2005/8/layout/target3"/>
    <dgm:cxn modelId="{A580B669-2036-4421-B9AC-A88448C71E8A}" type="presOf" srcId="{B651F6E3-6281-48DB-9319-2AEAFDAE7572}" destId="{6BB5E863-4638-4E1D-BFDE-399D028AC4ED}" srcOrd="1" destOrd="0" presId="urn:microsoft.com/office/officeart/2005/8/layout/target3"/>
    <dgm:cxn modelId="{0D880AEC-359F-48FE-BC04-BD1FBAF87CB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B8E4E9-E2E4-4ABA-9275-4133BE03C201}" type="presOf" srcId="{757F3AB3-0718-4624-B441-E567A8F0AB56}" destId="{333A1088-737F-45CB-B68E-254E46348037}" srcOrd="0" destOrd="0" presId="urn:microsoft.com/office/officeart/2005/8/layout/target3"/>
    <dgm:cxn modelId="{560D47CD-0669-4DA2-80FA-F635405253BF}" type="presOf" srcId="{D8197B8C-B260-4A16-BDF4-0947B075E274}" destId="{25B08C86-7E15-44DC-BE7F-FFB55DD49D12}" srcOrd="0" destOrd="0" presId="urn:microsoft.com/office/officeart/2005/8/layout/target3"/>
    <dgm:cxn modelId="{0378D0CC-1CD0-4FFE-95D0-0735FF09D00A}" type="presOf" srcId="{D8197B8C-B260-4A16-BDF4-0947B075E274}" destId="{5A5FFA88-C948-4069-8E93-59FA12366E83}" srcOrd="1" destOrd="0" presId="urn:microsoft.com/office/officeart/2005/8/layout/target3"/>
    <dgm:cxn modelId="{8505F872-6C38-49AF-82DA-ACC211F5E002}" type="presOf" srcId="{D1B46980-6531-4606-95E6-44980827E919}" destId="{6140AFEC-043D-4C43-A2F9-D0F5331DF3A3}" srcOrd="0" destOrd="0" presId="urn:microsoft.com/office/officeart/2005/8/layout/target3"/>
    <dgm:cxn modelId="{F4271646-DD68-491E-BC48-49BFB310714D}" type="presOf" srcId="{B651F6E3-6281-48DB-9319-2AEAFDAE7572}" destId="{619D679B-A015-4ECF-8348-D1034C574F40}" srcOrd="0" destOrd="0" presId="urn:microsoft.com/office/officeart/2005/8/layout/target3"/>
    <dgm:cxn modelId="{8A0B6FF7-B2EC-48ED-AA2C-0608292E7B2C}" type="presOf" srcId="{D1B46980-6531-4606-95E6-44980827E919}" destId="{2BE915AB-18AA-4053-B92C-3BFC9ED204BB}" srcOrd="1" destOrd="0" presId="urn:microsoft.com/office/officeart/2005/8/layout/target3"/>
    <dgm:cxn modelId="{08F8A0F9-B10B-4A16-A63B-3CFAD03E085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4E70C8-216B-4BAE-825A-40FB6FED4BF8}" type="presParOf" srcId="{333A1088-737F-45CB-B68E-254E46348037}" destId="{F5ABB229-8D3B-4694-996A-96F23CF14429}" srcOrd="0" destOrd="0" presId="urn:microsoft.com/office/officeart/2005/8/layout/target3"/>
    <dgm:cxn modelId="{556E9B3D-DFF2-4080-8093-2042A7C2B69C}" type="presParOf" srcId="{333A1088-737F-45CB-B68E-254E46348037}" destId="{F41139FD-01EE-4571-8B17-4FB00FC51163}" srcOrd="1" destOrd="0" presId="urn:microsoft.com/office/officeart/2005/8/layout/target3"/>
    <dgm:cxn modelId="{44B9A23A-6A1A-4265-91C0-8B5D23753322}" type="presParOf" srcId="{333A1088-737F-45CB-B68E-254E46348037}" destId="{D005CE8C-CC26-4C3E-AC11-E15060ECD759}" srcOrd="2" destOrd="0" presId="urn:microsoft.com/office/officeart/2005/8/layout/target3"/>
    <dgm:cxn modelId="{CB5A28CE-534D-49F9-A625-06D6EE60C7FC}" type="presParOf" srcId="{333A1088-737F-45CB-B68E-254E46348037}" destId="{2C702D82-9B77-49B7-9568-BB8EB47C3372}" srcOrd="3" destOrd="0" presId="urn:microsoft.com/office/officeart/2005/8/layout/target3"/>
    <dgm:cxn modelId="{407582B5-689C-47C2-846D-E288890716D2}" type="presParOf" srcId="{333A1088-737F-45CB-B68E-254E46348037}" destId="{A52A0455-90FF-4808-ABD0-F02540D31D5A}" srcOrd="4" destOrd="0" presId="urn:microsoft.com/office/officeart/2005/8/layout/target3"/>
    <dgm:cxn modelId="{8E6E9542-7B01-4996-A918-8B1DE862BBFC}" type="presParOf" srcId="{333A1088-737F-45CB-B68E-254E46348037}" destId="{6140AFEC-043D-4C43-A2F9-D0F5331DF3A3}" srcOrd="5" destOrd="0" presId="urn:microsoft.com/office/officeart/2005/8/layout/target3"/>
    <dgm:cxn modelId="{41A7A38D-D192-46EF-8FA3-59BE5EEDFD02}" type="presParOf" srcId="{333A1088-737F-45CB-B68E-254E46348037}" destId="{9358AC05-5D7D-4327-9F80-1AD486AEA664}" srcOrd="6" destOrd="0" presId="urn:microsoft.com/office/officeart/2005/8/layout/target3"/>
    <dgm:cxn modelId="{70616E9C-C5C9-451C-BE77-8AD578938301}" type="presParOf" srcId="{333A1088-737F-45CB-B68E-254E46348037}" destId="{313FC574-E1CD-4FB4-B054-0B805CE0447D}" srcOrd="7" destOrd="0" presId="urn:microsoft.com/office/officeart/2005/8/layout/target3"/>
    <dgm:cxn modelId="{F83CBFB8-D2C6-46F6-AAE0-2B7AC662D719}" type="presParOf" srcId="{333A1088-737F-45CB-B68E-254E46348037}" destId="{619D679B-A015-4ECF-8348-D1034C574F40}" srcOrd="8" destOrd="0" presId="urn:microsoft.com/office/officeart/2005/8/layout/target3"/>
    <dgm:cxn modelId="{94054B1C-DAF5-4523-B49C-B5CD961EA979}" type="presParOf" srcId="{333A1088-737F-45CB-B68E-254E46348037}" destId="{322283A8-4A27-4CDA-BAE3-F381106A9174}" srcOrd="9" destOrd="0" presId="urn:microsoft.com/office/officeart/2005/8/layout/target3"/>
    <dgm:cxn modelId="{A0334649-B9C9-4A99-BE6F-867DC88E667B}" type="presParOf" srcId="{333A1088-737F-45CB-B68E-254E46348037}" destId="{FFC9F71D-1B4F-4AD9-A4A6-86ADEFC8AF5C}" srcOrd="10" destOrd="0" presId="urn:microsoft.com/office/officeart/2005/8/layout/target3"/>
    <dgm:cxn modelId="{5F474393-05D8-477B-88E1-402819C133BF}" type="presParOf" srcId="{333A1088-737F-45CB-B68E-254E46348037}" destId="{25B08C86-7E15-44DC-BE7F-FFB55DD49D12}" srcOrd="11" destOrd="0" presId="urn:microsoft.com/office/officeart/2005/8/layout/target3"/>
    <dgm:cxn modelId="{FA49851D-FA5F-473B-825F-27128AFBE816}" type="presParOf" srcId="{333A1088-737F-45CB-B68E-254E46348037}" destId="{76644BE8-9D7C-4C09-B250-3D10AF48CBB7}" srcOrd="12" destOrd="0" presId="urn:microsoft.com/office/officeart/2005/8/layout/target3"/>
    <dgm:cxn modelId="{46181176-46C7-4270-B32E-E57521DC3E17}" type="presParOf" srcId="{333A1088-737F-45CB-B68E-254E46348037}" destId="{EE85B701-7295-41C0-BA7A-34D3756A2AE6}" srcOrd="13" destOrd="0" presId="urn:microsoft.com/office/officeart/2005/8/layout/target3"/>
    <dgm:cxn modelId="{1339BEF4-9740-4CB5-B71A-2116E1750106}" type="presParOf" srcId="{333A1088-737F-45CB-B68E-254E46348037}" destId="{8BEBB6EC-1DAA-4CAC-8A25-BC0FCBD5DBD5}" srcOrd="14" destOrd="0" presId="urn:microsoft.com/office/officeart/2005/8/layout/target3"/>
    <dgm:cxn modelId="{80472B52-F501-4A2B-9C34-5A642AA9759F}" type="presParOf" srcId="{333A1088-737F-45CB-B68E-254E46348037}" destId="{AED2198E-93D5-4001-81B4-73124B309672}" srcOrd="15" destOrd="0" presId="urn:microsoft.com/office/officeart/2005/8/layout/target3"/>
    <dgm:cxn modelId="{5BB65DFB-785D-4203-AA6E-55B4A70A7F43}" type="presParOf" srcId="{333A1088-737F-45CB-B68E-254E46348037}" destId="{2BE915AB-18AA-4053-B92C-3BFC9ED204BB}" srcOrd="16" destOrd="0" presId="urn:microsoft.com/office/officeart/2005/8/layout/target3"/>
    <dgm:cxn modelId="{FB6E39D6-4271-4F45-AFED-EC6348EF0D11}" type="presParOf" srcId="{333A1088-737F-45CB-B68E-254E46348037}" destId="{6BB5E863-4638-4E1D-BFDE-399D028AC4ED}" srcOrd="17" destOrd="0" presId="urn:microsoft.com/office/officeart/2005/8/layout/target3"/>
    <dgm:cxn modelId="{A0C768CE-C673-499E-AA6C-9AF7EE1E4068}" type="presParOf" srcId="{333A1088-737F-45CB-B68E-254E46348037}" destId="{5A5FFA88-C948-4069-8E93-59FA12366E83}" srcOrd="18" destOrd="0" presId="urn:microsoft.com/office/officeart/2005/8/layout/target3"/>
    <dgm:cxn modelId="{69107A18-2867-45EE-8458-DD54AEA759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19393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 Německý jazyk </a:t>
          </a:r>
          <a:r>
            <a:rPr lang="cs-CZ" sz="2000" kern="1200" dirty="0" smtClean="0"/>
            <a:t>7.-</a:t>
          </a:r>
          <a:r>
            <a:rPr lang="cs-CZ" sz="2000" kern="1200" dirty="0" smtClean="0"/>
            <a:t>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Fragen</a:t>
          </a:r>
          <a:r>
            <a:rPr lang="cs-CZ" sz="2000" kern="1200" dirty="0" smtClean="0"/>
            <a:t> - RISK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1CDFA-3840-4228-926F-CD6BAE0BD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40426"/>
      </p:ext>
    </p:extLst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5E234-E24C-44A5-AFC5-F97B7DEAF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7250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FB648-B4DF-4013-96B8-CD9AF520B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799448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54D4F2-3E96-488A-9370-67546460B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992120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8A507-CC55-4618-AF65-A69ADE399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71434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D6BC63-73FD-4E7C-A370-C2322115E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91473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2765C0-799D-4E93-98C4-F32DADB31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322357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C7136B-068D-4CB8-BD86-FFB4F54AA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038687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D287D3-1F81-4BFC-A62E-78A303295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960453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A453B-138F-483D-8CA3-FF2390C5A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902394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94C74-698D-4108-9E81-9DB4E4355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32608"/>
      </p:ext>
    </p:extLst>
  </p:cSld>
  <p:clrMapOvr>
    <a:masterClrMapping/>
  </p:clrMapOvr>
  <p:transition spd="slow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239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784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679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4308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183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8554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4575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073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7141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926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11.12.2012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72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C61AEC7-C493-42BF-B194-D4FA9956A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11.12.2012</a:t>
            </a:fld>
            <a:endParaRPr lang="cs-CZ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0657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3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5.xml"/><Relationship Id="rId5" Type="http://schemas.openxmlformats.org/officeDocument/2006/relationships/slide" Target="slide8.xml"/><Relationship Id="rId15" Type="http://schemas.openxmlformats.org/officeDocument/2006/relationships/slide" Target="slide17.xml"/><Relationship Id="rId10" Type="http://schemas.openxmlformats.org/officeDocument/2006/relationships/slide" Target="slide14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6655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08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7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5026025"/>
          </a:xfrm>
        </p:spPr>
        <p:txBody>
          <a:bodyPr/>
          <a:lstStyle/>
          <a:p>
            <a:pPr eaLnBrk="1" hangingPunct="1">
              <a:defRPr/>
            </a:pPr>
            <a:r>
              <a:rPr lang="cs-CZ" sz="142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!!! RISK !!!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300663"/>
            <a:ext cx="8229600" cy="8255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 této prezentaci si žáci procvičí tvoření otázek.</a:t>
            </a:r>
          </a:p>
          <a:p>
            <a:r>
              <a:rPr lang="cs-CZ" dirty="0" smtClean="0"/>
              <a:t>Pravidla: Žáci jsou rozděleni do 3 skupin, každá skupina si postupně vybírá otázky, pokud odpoví správně, získává  body. Vyhrává skupina s největším počtem bodů.</a:t>
            </a:r>
          </a:p>
          <a:p>
            <a:r>
              <a:rPr lang="cs-CZ" dirty="0"/>
              <a:t>Po kliknutí na vybrané pole s body se zobrazí otázka, na kterou žáci </a:t>
            </a:r>
            <a:r>
              <a:rPr lang="cs-CZ" dirty="0" smtClean="0"/>
              <a:t>odpoví. Po kliknutí se </a:t>
            </a:r>
            <a:r>
              <a:rPr lang="cs-CZ" dirty="0"/>
              <a:t>zobrazí </a:t>
            </a:r>
            <a:r>
              <a:rPr lang="cs-CZ" dirty="0" smtClean="0"/>
              <a:t>správná odpověď. </a:t>
            </a:r>
            <a:r>
              <a:rPr lang="cs-CZ" dirty="0"/>
              <a:t>Na hrací pole s nabídkou otázek se učitel dostane </a:t>
            </a:r>
            <a:r>
              <a:rPr lang="cs-CZ" dirty="0" smtClean="0"/>
              <a:t>zpět kliknutím </a:t>
            </a:r>
            <a:r>
              <a:rPr lang="cs-CZ" dirty="0"/>
              <a:t>na </a:t>
            </a:r>
            <a:r>
              <a:rPr lang="cs-CZ" dirty="0" smtClean="0"/>
              <a:t>domeček.</a:t>
            </a:r>
            <a:endParaRPr lang="cs-CZ" dirty="0"/>
          </a:p>
          <a:p>
            <a:r>
              <a:rPr lang="cs-CZ" dirty="0"/>
              <a:t>Pole s body, které už bylo </a:t>
            </a:r>
            <a:r>
              <a:rPr lang="cs-CZ" dirty="0" smtClean="0"/>
              <a:t>vybráno, </a:t>
            </a:r>
            <a:r>
              <a:rPr lang="cs-CZ" dirty="0"/>
              <a:t>se </a:t>
            </a:r>
            <a:r>
              <a:rPr lang="cs-CZ" dirty="0" smtClean="0"/>
              <a:t>odlišně zbarví.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69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412875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RISK!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7338"/>
            <a:ext cx="9144000" cy="5300662"/>
          </a:xfrm>
        </p:spPr>
        <p:txBody>
          <a:bodyPr/>
          <a:lstStyle/>
          <a:p>
            <a:pPr eaLnBrk="1" hangingPunct="1"/>
            <a:endParaRPr lang="cs-CZ" b="1" smtClean="0">
              <a:solidFill>
                <a:schemeClr val="bg1"/>
              </a:solidFill>
            </a:endParaRPr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250825" y="1844675"/>
            <a:ext cx="2305050" cy="1295400"/>
          </a:xfrm>
          <a:prstGeom prst="flowChartAlternateProcess">
            <a:avLst/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FRAGEN I</a:t>
            </a:r>
            <a:endParaRPr lang="cs-CZ" sz="2400" b="1" u="sng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238125" y="4560888"/>
            <a:ext cx="2305050" cy="1368425"/>
          </a:xfrm>
          <a:prstGeom prst="flowChartAlternateProcess">
            <a:avLst/>
          </a:prstGeom>
          <a:solidFill>
            <a:srgbClr val="99FF33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FRAGEN II</a:t>
            </a:r>
            <a:endParaRPr lang="cs-CZ" sz="2400" b="1" u="sng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078" name="AutoShape 7"/>
          <p:cNvSpPr>
            <a:spLocks noChangeArrowheads="1"/>
          </p:cNvSpPr>
          <p:nvPr/>
        </p:nvSpPr>
        <p:spPr bwMode="auto">
          <a:xfrm>
            <a:off x="2843213" y="1843088"/>
            <a:ext cx="1081087" cy="649287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00000"/>
                </a:solidFill>
                <a:hlinkClick r:id="rId2" action="ppaction://hlinksldjump"/>
              </a:rPr>
              <a:t>500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079" name="AutoShape 9"/>
          <p:cNvSpPr>
            <a:spLocks noChangeArrowheads="1"/>
          </p:cNvSpPr>
          <p:nvPr/>
        </p:nvSpPr>
        <p:spPr bwMode="auto">
          <a:xfrm>
            <a:off x="2843213" y="2795588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00000"/>
                </a:solidFill>
                <a:hlinkClick r:id="rId3" action="ppaction://hlinksldjump"/>
              </a:rPr>
              <a:t>500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080" name="AutoShape 21"/>
          <p:cNvSpPr>
            <a:spLocks noChangeArrowheads="1"/>
          </p:cNvSpPr>
          <p:nvPr/>
        </p:nvSpPr>
        <p:spPr bwMode="auto">
          <a:xfrm>
            <a:off x="4500563" y="1844675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00000"/>
                </a:solidFill>
                <a:hlinkClick r:id="rId4" action="ppaction://hlinksldjump"/>
              </a:rPr>
              <a:t>1000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081" name="AutoShape 22"/>
          <p:cNvSpPr>
            <a:spLocks noChangeArrowheads="1"/>
          </p:cNvSpPr>
          <p:nvPr/>
        </p:nvSpPr>
        <p:spPr bwMode="auto">
          <a:xfrm>
            <a:off x="4575175" y="2787650"/>
            <a:ext cx="1081088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00000"/>
                </a:solidFill>
                <a:hlinkClick r:id="rId5" action="ppaction://hlinksldjump"/>
              </a:rPr>
              <a:t>1000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082" name="AutoShape 23"/>
          <p:cNvSpPr>
            <a:spLocks noChangeArrowheads="1"/>
          </p:cNvSpPr>
          <p:nvPr/>
        </p:nvSpPr>
        <p:spPr bwMode="auto">
          <a:xfrm>
            <a:off x="6227763" y="1843088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solidFill>
                  <a:srgbClr val="C00000"/>
                </a:solidFill>
                <a:hlinkClick r:id="rId6" action="ppaction://hlinksldjump"/>
              </a:rPr>
              <a:t>2000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83" name="AutoShape 24"/>
          <p:cNvSpPr>
            <a:spLocks noChangeArrowheads="1"/>
          </p:cNvSpPr>
          <p:nvPr/>
        </p:nvSpPr>
        <p:spPr bwMode="auto">
          <a:xfrm>
            <a:off x="7885113" y="1816100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solidFill>
                  <a:srgbClr val="C00000"/>
                </a:solidFill>
                <a:hlinkClick r:id="rId7" action="ppaction://hlinksldjump"/>
              </a:rPr>
              <a:t>3000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84" name="AutoShape 25"/>
          <p:cNvSpPr>
            <a:spLocks noChangeArrowheads="1"/>
          </p:cNvSpPr>
          <p:nvPr/>
        </p:nvSpPr>
        <p:spPr bwMode="auto">
          <a:xfrm>
            <a:off x="6245225" y="2765425"/>
            <a:ext cx="1081088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solidFill>
                  <a:srgbClr val="C00000"/>
                </a:solidFill>
                <a:hlinkClick r:id="rId8" action="ppaction://hlinksldjump"/>
              </a:rPr>
              <a:t>2000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85" name="AutoShape 26"/>
          <p:cNvSpPr>
            <a:spLocks noChangeArrowheads="1"/>
          </p:cNvSpPr>
          <p:nvPr/>
        </p:nvSpPr>
        <p:spPr bwMode="auto">
          <a:xfrm>
            <a:off x="7885113" y="2765425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C00000"/>
                </a:solidFill>
                <a:hlinkClick r:id="rId9" action="ppaction://hlinksldjump"/>
              </a:rPr>
              <a:t>3000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086" name="AutoShape 27"/>
          <p:cNvSpPr>
            <a:spLocks noChangeArrowheads="1"/>
          </p:cNvSpPr>
          <p:nvPr/>
        </p:nvSpPr>
        <p:spPr bwMode="auto">
          <a:xfrm>
            <a:off x="2843213" y="4437063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hlinkClick r:id="rId10" action="ppaction://hlinksldjump"/>
              </a:rPr>
              <a:t>500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087" name="AutoShape 28"/>
          <p:cNvSpPr>
            <a:spLocks noChangeArrowheads="1"/>
          </p:cNvSpPr>
          <p:nvPr/>
        </p:nvSpPr>
        <p:spPr bwMode="auto">
          <a:xfrm>
            <a:off x="2862263" y="53736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hlinkClick r:id="rId11" action="ppaction://hlinksldjump"/>
              </a:rPr>
              <a:t>500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088" name="AutoShape 29"/>
          <p:cNvSpPr>
            <a:spLocks noChangeArrowheads="1"/>
          </p:cNvSpPr>
          <p:nvPr/>
        </p:nvSpPr>
        <p:spPr bwMode="auto">
          <a:xfrm>
            <a:off x="4575175" y="5373688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hlinkClick r:id="rId12" action="ppaction://hlinksldjump"/>
              </a:rPr>
              <a:t>1000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089" name="AutoShape 30"/>
          <p:cNvSpPr>
            <a:spLocks noChangeArrowheads="1"/>
          </p:cNvSpPr>
          <p:nvPr/>
        </p:nvSpPr>
        <p:spPr bwMode="auto">
          <a:xfrm>
            <a:off x="4575175" y="4437063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hlinkClick r:id="rId13" action="ppaction://hlinksldjump"/>
              </a:rPr>
              <a:t>1000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090" name="AutoShape 31"/>
          <p:cNvSpPr>
            <a:spLocks noChangeArrowheads="1"/>
          </p:cNvSpPr>
          <p:nvPr/>
        </p:nvSpPr>
        <p:spPr bwMode="auto">
          <a:xfrm>
            <a:off x="7885113" y="43830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hlinkClick r:id="rId14" action="ppaction://hlinksldjump"/>
              </a:rPr>
              <a:t>3000</a:t>
            </a:r>
            <a:endParaRPr lang="cs-CZ"/>
          </a:p>
        </p:txBody>
      </p:sp>
      <p:sp>
        <p:nvSpPr>
          <p:cNvPr id="3091" name="AutoShape 32"/>
          <p:cNvSpPr>
            <a:spLocks noChangeArrowheads="1"/>
          </p:cNvSpPr>
          <p:nvPr/>
        </p:nvSpPr>
        <p:spPr bwMode="auto">
          <a:xfrm>
            <a:off x="6227763" y="53736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solidFill>
                  <a:schemeClr val="bg1"/>
                </a:solidFill>
                <a:hlinkClick r:id="rId15" action="ppaction://hlinksldjump"/>
              </a:rPr>
              <a:t>2000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92" name="AutoShape 33"/>
          <p:cNvSpPr>
            <a:spLocks noChangeArrowheads="1"/>
          </p:cNvSpPr>
          <p:nvPr/>
        </p:nvSpPr>
        <p:spPr bwMode="auto">
          <a:xfrm>
            <a:off x="6229350" y="4395788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hlinkClick r:id="rId16" action="ppaction://hlinksldjump"/>
              </a:rPr>
              <a:t>2000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093" name="AutoShape 34"/>
          <p:cNvSpPr>
            <a:spLocks noChangeArrowheads="1"/>
          </p:cNvSpPr>
          <p:nvPr/>
        </p:nvSpPr>
        <p:spPr bwMode="auto">
          <a:xfrm>
            <a:off x="7885113" y="53736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hlinkClick r:id="rId17" action="ppaction://hlinksldjump"/>
              </a:rPr>
              <a:t>3000</a:t>
            </a:r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3" y="871538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Heißt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du</a:t>
            </a:r>
            <a:r>
              <a:rPr lang="cs-CZ" sz="4000" dirty="0" smtClean="0">
                <a:solidFill>
                  <a:srgbClr val="FF0000"/>
                </a:solidFill>
              </a:rPr>
              <a:t> Peter?</a:t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503488"/>
            <a:ext cx="8447088" cy="41656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                      </a:t>
            </a:r>
          </a:p>
          <a:p>
            <a:pPr marL="0" indent="0" eaLnBrk="1" hangingPunct="1">
              <a:buFontTx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            </a:t>
            </a:r>
            <a:r>
              <a:rPr lang="cs-CZ" sz="4000" dirty="0" err="1" smtClean="0"/>
              <a:t>Nein</a:t>
            </a:r>
            <a:r>
              <a:rPr lang="cs-CZ" dirty="0" smtClean="0"/>
              <a:t>, </a:t>
            </a:r>
            <a:r>
              <a:rPr lang="cs-CZ" sz="4000" dirty="0" err="1" smtClean="0"/>
              <a:t>i</a:t>
            </a:r>
            <a:r>
              <a:rPr lang="cs-CZ" sz="4400" dirty="0" err="1" smtClean="0"/>
              <a:t>ch</a:t>
            </a:r>
            <a:r>
              <a:rPr lang="cs-CZ" sz="4400" dirty="0" smtClean="0"/>
              <a:t>  </a:t>
            </a:r>
            <a:r>
              <a:rPr lang="cs-CZ" sz="4400" dirty="0" err="1" smtClean="0"/>
              <a:t>heiße</a:t>
            </a:r>
            <a:r>
              <a:rPr lang="cs-CZ" sz="4400" dirty="0" smtClean="0"/>
              <a:t> ……..</a:t>
            </a: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>
            <a:off x="323850" y="188913"/>
            <a:ext cx="1081088" cy="649287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4101" name="AutoShape 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1013" y="6021388"/>
            <a:ext cx="792162" cy="647700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08050"/>
            <a:ext cx="9144000" cy="1008063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>Wo wohnst du?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16113"/>
            <a:ext cx="8640762" cy="474345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                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wohne</a:t>
            </a:r>
            <a:r>
              <a:rPr lang="cs-CZ" sz="4000" dirty="0" smtClean="0"/>
              <a:t> in……….                   </a:t>
            </a:r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441325" y="201613"/>
            <a:ext cx="1081088" cy="649287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5125" name="AutoShape 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08050"/>
            <a:ext cx="9144000" cy="1439863"/>
          </a:xfrm>
        </p:spPr>
        <p:txBody>
          <a:bodyPr/>
          <a:lstStyle/>
          <a:p>
            <a:pPr eaLnBrk="1" hangingPunct="1"/>
            <a:r>
              <a:rPr lang="cs-CZ" sz="4000" b="1" smtClean="0"/>
              <a:t>   </a:t>
            </a:r>
            <a:r>
              <a:rPr lang="cs-CZ" sz="4000" smtClean="0">
                <a:solidFill>
                  <a:srgbClr val="FF0000"/>
                </a:solidFill>
              </a:rPr>
              <a:t>Woher kommst du?</a:t>
            </a:r>
            <a:endParaRPr lang="cs-CZ" sz="4000" u="sng" smtClean="0">
              <a:solidFill>
                <a:srgbClr val="FF000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2708275"/>
            <a:ext cx="8661400" cy="4022725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        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komme</a:t>
            </a:r>
            <a:r>
              <a:rPr lang="cs-CZ" sz="4000" dirty="0" smtClean="0"/>
              <a:t> </a:t>
            </a:r>
            <a:r>
              <a:rPr lang="cs-CZ" sz="4000" dirty="0" err="1" smtClean="0"/>
              <a:t>aus</a:t>
            </a:r>
            <a:r>
              <a:rPr lang="cs-CZ" sz="4000" dirty="0" smtClean="0"/>
              <a:t> </a:t>
            </a:r>
            <a:r>
              <a:rPr lang="cs-CZ" sz="4000" dirty="0" err="1" smtClean="0"/>
              <a:t>Tschechien</a:t>
            </a:r>
            <a:r>
              <a:rPr lang="cs-CZ" sz="4000" dirty="0" smtClean="0"/>
              <a:t>.</a:t>
            </a:r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>
            <a:off x="323850" y="260350"/>
            <a:ext cx="1081088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1000</a:t>
            </a:r>
          </a:p>
        </p:txBody>
      </p:sp>
      <p:sp>
        <p:nvSpPr>
          <p:cNvPr id="6149" name="AutoShape 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81075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Wie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deine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Hausnummer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060575"/>
            <a:ext cx="8713788" cy="4637088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cs-CZ" dirty="0" smtClean="0"/>
              <a:t>             </a:t>
            </a:r>
          </a:p>
          <a:p>
            <a:pPr eaLnBrk="1" hangingPunct="1">
              <a:buFontTx/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Hausnummer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…….</a:t>
            </a:r>
          </a:p>
        </p:txBody>
      </p:sp>
      <p:sp>
        <p:nvSpPr>
          <p:cNvPr id="71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>
            <a:off x="323850" y="260350"/>
            <a:ext cx="1081088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496300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>Wie ist dein Vorname?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05038"/>
            <a:ext cx="8229600" cy="39497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</a:pPr>
            <a:endParaRPr lang="cs-CZ" smtClean="0"/>
          </a:p>
          <a:p>
            <a:pPr marL="0" indent="0" eaLnBrk="1" hangingPunct="1">
              <a:buFontTx/>
              <a:buNone/>
            </a:pPr>
            <a:r>
              <a:rPr lang="cs-CZ" smtClean="0"/>
              <a:t>        </a:t>
            </a:r>
            <a:r>
              <a:rPr lang="cs-CZ" sz="4000" smtClean="0"/>
              <a:t>Mein Vorname ist ………….</a:t>
            </a:r>
          </a:p>
          <a:p>
            <a:pPr marL="0" indent="0" eaLnBrk="1" hangingPunct="1">
              <a:buFontTx/>
              <a:buNone/>
            </a:pPr>
            <a:r>
              <a:rPr lang="cs-CZ" sz="4000" smtClean="0"/>
              <a:t>                 </a:t>
            </a:r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261938" y="188913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908050"/>
            <a:ext cx="8569325" cy="865188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>Wie ist deine Lieblingsnummer?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16113"/>
            <a:ext cx="8640762" cy="4752975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Lieblingsnummer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……..</a:t>
            </a:r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250825" y="188913"/>
            <a:ext cx="1081088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2000</a:t>
            </a:r>
          </a:p>
        </p:txBody>
      </p:sp>
      <p:sp>
        <p:nvSpPr>
          <p:cNvPr id="9221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1013" y="6092825"/>
            <a:ext cx="865187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836613"/>
            <a:ext cx="8497887" cy="1512887"/>
          </a:xfrm>
        </p:spPr>
        <p:txBody>
          <a:bodyPr/>
          <a:lstStyle/>
          <a:p>
            <a:pPr algn="l" eaLnBrk="1" hangingPunct="1"/>
            <a:r>
              <a:rPr lang="cs-CZ" sz="4000" smtClean="0">
                <a:solidFill>
                  <a:srgbClr val="FF0000"/>
                </a:solidFill>
              </a:rPr>
              <a:t>       Welcher Tag ist heute?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636838"/>
            <a:ext cx="8435975" cy="403225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sz="4000" dirty="0" smtClean="0"/>
              <a:t>            </a:t>
            </a:r>
            <a:r>
              <a:rPr lang="cs-CZ" sz="4000" dirty="0" err="1" smtClean="0"/>
              <a:t>Heute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………….</a:t>
            </a:r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79388" y="188913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3000</a:t>
            </a:r>
          </a:p>
        </p:txBody>
      </p:sp>
      <p:sp>
        <p:nvSpPr>
          <p:cNvPr id="10245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836613"/>
            <a:ext cx="8569325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>Welcher Tag war gestern?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0605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4000" dirty="0" smtClean="0"/>
              <a:t>          </a:t>
            </a:r>
            <a:r>
              <a:rPr lang="cs-CZ" sz="4000" dirty="0" err="1" smtClean="0"/>
              <a:t>Gestern</a:t>
            </a:r>
            <a:r>
              <a:rPr lang="cs-CZ" sz="4000" dirty="0" smtClean="0"/>
              <a:t> </a:t>
            </a:r>
            <a:r>
              <a:rPr lang="cs-CZ" sz="4000" dirty="0" err="1" smtClean="0"/>
              <a:t>war</a:t>
            </a:r>
            <a:r>
              <a:rPr lang="cs-CZ" sz="4000" dirty="0" smtClean="0"/>
              <a:t> ………..</a:t>
            </a:r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179388" y="188913"/>
            <a:ext cx="1081087" cy="647700"/>
          </a:xfrm>
          <a:prstGeom prst="flowChartAlternateProcess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3000</a:t>
            </a:r>
          </a:p>
        </p:txBody>
      </p:sp>
      <p:sp>
        <p:nvSpPr>
          <p:cNvPr id="11269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5175"/>
            <a:ext cx="91440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Welche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Lieblingsfarbe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b="1" u="sng" dirty="0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3063" y="2205038"/>
            <a:ext cx="8686800" cy="453707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endParaRPr lang="cs-CZ" smtClean="0"/>
          </a:p>
          <a:p>
            <a:pPr marL="0" indent="0" eaLnBrk="1" hangingPunct="1">
              <a:buFontTx/>
              <a:buNone/>
            </a:pPr>
            <a:endParaRPr lang="cs-CZ" smtClean="0"/>
          </a:p>
          <a:p>
            <a:pPr marL="0" indent="0" eaLnBrk="1" hangingPunct="1">
              <a:buFontTx/>
              <a:buNone/>
            </a:pPr>
            <a:endParaRPr lang="cs-CZ" smtClean="0"/>
          </a:p>
          <a:p>
            <a:pPr marL="0" indent="0" eaLnBrk="1" hangingPunct="1">
              <a:buFontTx/>
              <a:buNone/>
            </a:pPr>
            <a:r>
              <a:rPr lang="cs-CZ" sz="4000" smtClean="0"/>
              <a:t>    Meine Lieblingsfarbe ist …….</a:t>
            </a:r>
          </a:p>
        </p:txBody>
      </p:sp>
      <p:sp>
        <p:nvSpPr>
          <p:cNvPr id="12292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2293" name="AutoShape 6"/>
          <p:cNvSpPr>
            <a:spLocks noChangeArrowheads="1"/>
          </p:cNvSpPr>
          <p:nvPr/>
        </p:nvSpPr>
        <p:spPr bwMode="auto">
          <a:xfrm>
            <a:off x="250825" y="188913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836613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>Wie ist deine Email - Adresse?</a:t>
            </a:r>
            <a:endParaRPr lang="cs-CZ" sz="4000" b="1" u="sng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276475"/>
            <a:ext cx="8229600" cy="4310063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4000" dirty="0" smtClean="0"/>
              <a:t>    </a:t>
            </a:r>
            <a:r>
              <a:rPr lang="cs-CZ" sz="4000" dirty="0" err="1" smtClean="0"/>
              <a:t>Meine</a:t>
            </a:r>
            <a:r>
              <a:rPr lang="cs-CZ" sz="4000" dirty="0" smtClean="0"/>
              <a:t> Email - </a:t>
            </a:r>
            <a:r>
              <a:rPr lang="cs-CZ" sz="4000" dirty="0" err="1" smtClean="0"/>
              <a:t>Adresse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………</a:t>
            </a: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179388" y="188913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13317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Wie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deine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Handynummer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  <a:endParaRPr lang="cs-CZ" sz="4000" b="1" u="sng" dirty="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642350" cy="4525963"/>
          </a:xfrm>
        </p:spPr>
        <p:txBody>
          <a:bodyPr/>
          <a:lstStyle/>
          <a:p>
            <a:pPr marL="0" indent="0" eaLnBrk="1" hangingPunct="1">
              <a:buNone/>
            </a:pPr>
            <a:endParaRPr lang="cs-CZ" dirty="0" smtClean="0"/>
          </a:p>
          <a:p>
            <a:pPr marL="0" indent="0" eaLnBrk="1" hangingPunct="1">
              <a:buNone/>
            </a:pPr>
            <a:endParaRPr lang="cs-CZ" dirty="0"/>
          </a:p>
          <a:p>
            <a:pPr marL="0" indent="0" eaLnBrk="1" hangingPunct="1">
              <a:buNone/>
            </a:pP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Handynummer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rgbClr val="000000"/>
                </a:solidFill>
              </a:rPr>
              <a:t>111222333.</a:t>
            </a:r>
            <a:endParaRPr lang="cs-CZ" sz="4000" dirty="0" smtClean="0"/>
          </a:p>
          <a:p>
            <a:pPr eaLnBrk="1" hangingPunct="1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4341" name="AutoShape 5"/>
          <p:cNvSpPr>
            <a:spLocks noChangeArrowheads="1"/>
          </p:cNvSpPr>
          <p:nvPr/>
        </p:nvSpPr>
        <p:spPr bwMode="auto">
          <a:xfrm>
            <a:off x="204788" y="1158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836613"/>
            <a:ext cx="8229600" cy="1143000"/>
          </a:xfrm>
        </p:spPr>
        <p:txBody>
          <a:bodyPr/>
          <a:lstStyle/>
          <a:p>
            <a:r>
              <a:rPr lang="cs-CZ" sz="4000" b="1" u="sng" dirty="0" smtClean="0"/>
              <a:t>                                                              </a:t>
            </a:r>
            <a:r>
              <a:rPr lang="cs-CZ" sz="4000" dirty="0" err="1" smtClean="0">
                <a:solidFill>
                  <a:srgbClr val="FF0000"/>
                </a:solidFill>
              </a:rPr>
              <a:t>Wie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heißt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deine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Straße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  <a:r>
              <a:rPr lang="cs-CZ" sz="1800" dirty="0" smtClean="0">
                <a:solidFill>
                  <a:srgbClr val="FF0000"/>
                </a:solidFill>
                <a:latin typeface="MS Shell Dlg 2"/>
              </a:rPr>
              <a:t/>
            </a:r>
            <a:br>
              <a:rPr lang="cs-CZ" sz="1800" dirty="0" smtClean="0">
                <a:solidFill>
                  <a:srgbClr val="FF0000"/>
                </a:solidFill>
                <a:latin typeface="MS Shell Dlg 2"/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 smtClean="0">
              <a:solidFill>
                <a:srgbClr val="FF0000"/>
              </a:solidFill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89138"/>
            <a:ext cx="8964612" cy="4137025"/>
          </a:xfrm>
        </p:spPr>
        <p:txBody>
          <a:bodyPr/>
          <a:lstStyle/>
          <a:p>
            <a:pPr eaLnBrk="1" hangingPunct="1"/>
            <a:endParaRPr lang="cs-CZ" dirty="0" smtClean="0">
              <a:solidFill>
                <a:schemeClr val="bg1"/>
              </a:solidFill>
            </a:endParaRPr>
          </a:p>
          <a:p>
            <a:pPr eaLnBrk="1" hangingPunct="1"/>
            <a:endParaRPr lang="cs-CZ" dirty="0">
              <a:solidFill>
                <a:schemeClr val="bg1"/>
              </a:solidFill>
            </a:endParaRPr>
          </a:p>
          <a:p>
            <a:pPr eaLnBrk="1" hangingPunct="1"/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           </a:t>
            </a: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Straße</a:t>
            </a:r>
            <a:r>
              <a:rPr lang="cs-CZ" sz="4000" dirty="0" smtClean="0"/>
              <a:t> </a:t>
            </a:r>
            <a:r>
              <a:rPr lang="cs-CZ" sz="4000" dirty="0" err="1" smtClean="0"/>
              <a:t>heißt</a:t>
            </a:r>
            <a:r>
              <a:rPr lang="cs-CZ" sz="4000" dirty="0" smtClean="0"/>
              <a:t>…..</a:t>
            </a:r>
            <a:endParaRPr lang="cs-CZ" sz="4000" dirty="0"/>
          </a:p>
          <a:p>
            <a:endParaRPr lang="cs-CZ" sz="1400" dirty="0" smtClean="0">
              <a:latin typeface="MS Shell Dlg 2"/>
            </a:endParaRPr>
          </a:p>
          <a:p>
            <a:pPr eaLnBrk="1" hangingPunct="1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5365" name="AutoShape 6"/>
          <p:cNvSpPr>
            <a:spLocks noChangeArrowheads="1"/>
          </p:cNvSpPr>
          <p:nvPr/>
        </p:nvSpPr>
        <p:spPr bwMode="auto">
          <a:xfrm>
            <a:off x="179388" y="188913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08050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Magst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du</a:t>
            </a:r>
            <a:r>
              <a:rPr lang="cs-CZ" sz="4000" dirty="0" smtClean="0">
                <a:solidFill>
                  <a:srgbClr val="FF0000"/>
                </a:solidFill>
              </a:rPr>
              <a:t> Eis?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2349500"/>
            <a:ext cx="8578850" cy="4248150"/>
          </a:xfrm>
        </p:spPr>
        <p:txBody>
          <a:bodyPr/>
          <a:lstStyle/>
          <a:p>
            <a:pPr marL="0" indent="0" eaLnBrk="1" hangingPunct="1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</a:t>
            </a:r>
            <a:r>
              <a:rPr lang="cs-CZ" sz="4000" dirty="0" err="1" smtClean="0"/>
              <a:t>Ja</a:t>
            </a:r>
            <a:r>
              <a:rPr lang="cs-CZ" sz="4000" dirty="0" smtClean="0"/>
              <a:t>,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mag</a:t>
            </a:r>
            <a:r>
              <a:rPr lang="cs-CZ" sz="4000" dirty="0" smtClean="0"/>
              <a:t> Eis.</a:t>
            </a:r>
          </a:p>
          <a:p>
            <a:pPr marL="0" indent="0" eaLnBrk="1" hangingPunct="1">
              <a:buNone/>
            </a:pPr>
            <a:r>
              <a:rPr lang="cs-CZ" sz="4000" dirty="0" smtClean="0"/>
              <a:t>            </a:t>
            </a:r>
            <a:r>
              <a:rPr lang="cs-CZ" sz="4000" dirty="0" err="1" smtClean="0"/>
              <a:t>Nein</a:t>
            </a:r>
            <a:r>
              <a:rPr lang="cs-CZ" sz="4000" dirty="0" smtClean="0"/>
              <a:t>,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mag</a:t>
            </a:r>
            <a:r>
              <a:rPr lang="cs-CZ" sz="4000" dirty="0" smtClean="0"/>
              <a:t> </a:t>
            </a:r>
            <a:r>
              <a:rPr lang="cs-CZ" sz="4000" dirty="0" err="1" smtClean="0"/>
              <a:t>nicht</a:t>
            </a:r>
            <a:r>
              <a:rPr lang="cs-CZ" sz="4000" dirty="0" smtClean="0"/>
              <a:t> Eis.</a:t>
            </a:r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>
            <a:off x="250825" y="188913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975" y="836613"/>
            <a:ext cx="9577388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Wie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dein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Wohnort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205038"/>
            <a:ext cx="8362950" cy="3921125"/>
          </a:xfrm>
        </p:spPr>
        <p:txBody>
          <a:bodyPr/>
          <a:lstStyle/>
          <a:p>
            <a:pPr marL="0" indent="0" eaLnBrk="1" hangingPunct="1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endParaRPr lang="cs-CZ" sz="4000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r>
              <a:rPr lang="cs-CZ" sz="4000" dirty="0" smtClean="0"/>
              <a:t>            Mein </a:t>
            </a:r>
            <a:r>
              <a:rPr lang="cs-CZ" sz="4000" dirty="0" err="1" smtClean="0"/>
              <a:t>Wohnort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……</a:t>
            </a:r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250825" y="188913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5175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Kommst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du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aus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Deutschland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916113"/>
            <a:ext cx="8624888" cy="45259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sz="4000" dirty="0" err="1" smtClean="0"/>
              <a:t>Nein</a:t>
            </a:r>
            <a:r>
              <a:rPr lang="cs-CZ" sz="4000" dirty="0" smtClean="0"/>
              <a:t>,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komme</a:t>
            </a:r>
            <a:r>
              <a:rPr lang="cs-CZ" sz="4000" dirty="0" smtClean="0"/>
              <a:t> </a:t>
            </a:r>
            <a:r>
              <a:rPr lang="cs-CZ" sz="4000" dirty="0" err="1" smtClean="0"/>
              <a:t>aus</a:t>
            </a:r>
            <a:r>
              <a:rPr lang="cs-CZ" sz="4000" dirty="0" smtClean="0"/>
              <a:t> </a:t>
            </a:r>
            <a:r>
              <a:rPr lang="cs-CZ" sz="4000" dirty="0" err="1" smtClean="0"/>
              <a:t>Tschechien</a:t>
            </a:r>
            <a:r>
              <a:rPr lang="cs-CZ" sz="4000" dirty="0" smtClean="0"/>
              <a:t>.</a:t>
            </a:r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107950" y="115888"/>
            <a:ext cx="1081088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3000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dirty="0" err="1" smtClean="0">
                <a:solidFill>
                  <a:srgbClr val="FF0000"/>
                </a:solidFill>
              </a:rPr>
              <a:t>Was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spielst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du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gern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6867" name="AutoShape 3"/>
          <p:cNvSpPr>
            <a:spLocks noGrp="1" noChangeAspect="1" noChangeArrowheads="1"/>
          </p:cNvSpPr>
          <p:nvPr>
            <p:ph type="body" idx="1"/>
          </p:nvPr>
        </p:nvSpPr>
        <p:spPr>
          <a:xfrm>
            <a:off x="179388" y="2349500"/>
            <a:ext cx="8507412" cy="4319588"/>
          </a:xfrm>
        </p:spPr>
        <p:txBody>
          <a:bodyPr/>
          <a:lstStyle/>
          <a:p>
            <a:pPr marL="0" indent="0" eaLnBrk="1" hangingPunct="1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spiele</a:t>
            </a:r>
            <a:r>
              <a:rPr lang="cs-CZ" sz="4000" dirty="0" smtClean="0"/>
              <a:t> </a:t>
            </a:r>
            <a:r>
              <a:rPr lang="cs-CZ" sz="4000" dirty="0" err="1" smtClean="0"/>
              <a:t>gern</a:t>
            </a:r>
            <a:r>
              <a:rPr lang="cs-CZ" sz="4000" dirty="0" smtClean="0"/>
              <a:t> </a:t>
            </a:r>
            <a:r>
              <a:rPr lang="cs-CZ" sz="4000" dirty="0" err="1" smtClean="0"/>
              <a:t>Fußball</a:t>
            </a:r>
            <a:r>
              <a:rPr lang="cs-CZ" sz="4000" dirty="0" smtClean="0"/>
              <a:t> (</a:t>
            </a:r>
            <a:r>
              <a:rPr lang="cs-CZ" sz="4000" dirty="0" err="1" smtClean="0"/>
              <a:t>Tennis</a:t>
            </a:r>
            <a:r>
              <a:rPr lang="cs-CZ" sz="4000" dirty="0" smtClean="0"/>
              <a:t>).</a:t>
            </a:r>
            <a:endParaRPr lang="cs-CZ" sz="4000" dirty="0" smtClean="0">
              <a:latin typeface="MS Shell Dlg 2"/>
            </a:endParaRPr>
          </a:p>
          <a:p>
            <a:pPr marL="0" indent="0" eaLnBrk="1" hangingPunct="1">
              <a:buNone/>
            </a:pPr>
            <a:endParaRPr lang="cs-CZ" sz="4000" dirty="0" smtClean="0"/>
          </a:p>
        </p:txBody>
      </p:sp>
      <p:sp>
        <p:nvSpPr>
          <p:cNvPr id="1946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72450" y="6165850"/>
            <a:ext cx="865188" cy="576263"/>
          </a:xfrm>
          <a:prstGeom prst="actionButtonHome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9461" name="AutoShape 5"/>
          <p:cNvSpPr>
            <a:spLocks noChangeArrowheads="1"/>
          </p:cNvSpPr>
          <p:nvPr/>
        </p:nvSpPr>
        <p:spPr bwMode="auto">
          <a:xfrm>
            <a:off x="179388" y="115888"/>
            <a:ext cx="1081087" cy="647700"/>
          </a:xfrm>
          <a:prstGeom prst="flowChartAlternateProcess">
            <a:avLst/>
          </a:prstGeom>
          <a:solidFill>
            <a:srgbClr val="CCFF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3000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412776"/>
            <a:ext cx="3617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 je dílem autora. </a:t>
            </a:r>
            <a:r>
              <a:rPr lang="cs-CZ" smtClean="0"/>
              <a:t>(21.11.2012)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6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599</TotalTime>
  <Words>350</Words>
  <Application>Microsoft Office PowerPoint</Application>
  <PresentationFormat>Předvádění na obrazovce (4:3)</PresentationFormat>
  <Paragraphs>121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Výchozí návrh</vt:lpstr>
      <vt:lpstr>Motiv systému Office</vt:lpstr>
      <vt:lpstr>Prezentace aplikace PowerPoint</vt:lpstr>
      <vt:lpstr>!!! RISK !!!</vt:lpstr>
      <vt:lpstr>Anotace</vt:lpstr>
      <vt:lpstr>RISK!</vt:lpstr>
      <vt:lpstr>Heißt du Peter? </vt:lpstr>
      <vt:lpstr>Wo wohnst du?</vt:lpstr>
      <vt:lpstr>   Woher kommst du?</vt:lpstr>
      <vt:lpstr>Wie ist deine Hausnummer?</vt:lpstr>
      <vt:lpstr>Wie ist dein Vorname?</vt:lpstr>
      <vt:lpstr>Wie ist deine Lieblingsnummer?</vt:lpstr>
      <vt:lpstr>       Welcher Tag ist heute?</vt:lpstr>
      <vt:lpstr>Welcher Tag war gestern?</vt:lpstr>
      <vt:lpstr> Welche ist deine Lieblingsfarbe?</vt:lpstr>
      <vt:lpstr>Wie ist deine Email - Adresse?</vt:lpstr>
      <vt:lpstr>Wie ist deine Handynummer?</vt:lpstr>
      <vt:lpstr>                                                              Wie heißt deine Straße?  </vt:lpstr>
      <vt:lpstr>Magst du Eis?</vt:lpstr>
      <vt:lpstr>Wie ist dein Wohnort?</vt:lpstr>
      <vt:lpstr>Kommst du aus Deutschland?</vt:lpstr>
      <vt:lpstr>Was spielst du gern?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E5300</dc:creator>
  <cp:lastModifiedBy>08DP</cp:lastModifiedBy>
  <cp:revision>27</cp:revision>
  <dcterms:created xsi:type="dcterms:W3CDTF">2012-09-23T15:29:12Z</dcterms:created>
  <dcterms:modified xsi:type="dcterms:W3CDTF">2012-12-11T21:33:06Z</dcterms:modified>
</cp:coreProperties>
</file>